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4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8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274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02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659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02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64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46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7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0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24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7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1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94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HUKUK BAŞLANGICI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HAK KAVRAMI</a:t>
            </a:r>
          </a:p>
          <a:p>
            <a:r>
              <a:rPr lang="tr-TR" dirty="0" smtClean="0"/>
              <a:t>HAKLARIN TÜRLERİ - 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76EC102-640B-4F49-B17C-F621B7E55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Kamu hakları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A29352-3480-1743-AB11-DA16C9A34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ve Ekonomik Haklar</a:t>
            </a:r>
          </a:p>
          <a:p>
            <a:pPr lvl="1"/>
            <a:r>
              <a:rPr lang="tr-TR" dirty="0" smtClean="0"/>
              <a:t>Kişilerin toplum içindeki sosyal ve ekonomik faaliyetleriyle ilgili hak ve hürriyetler, sosyal ve ekonomik haklar sınıfına girer. Bu hakların bir diğer adı «isteme </a:t>
            </a:r>
            <a:r>
              <a:rPr lang="tr-TR" dirty="0" err="1" smtClean="0"/>
              <a:t>hakları»dır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Anayasanın «sosyal ve ekonomik haklar ve ödevler» başlığı altında düzenlenmiştir.</a:t>
            </a:r>
          </a:p>
          <a:p>
            <a:pPr lvl="1"/>
            <a:r>
              <a:rPr lang="tr-TR" dirty="0" smtClean="0"/>
              <a:t>Çalışma ve sözleşme özgürlüğü, dinlenme hakkı, ailenin korunması bu hak sınıfına örnek gösterilebilir.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8472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F586C-1668-3E46-BAD7-B5316B354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Kamu hakları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865942-4556-EF43-988F-222594F23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Siyasal haklar</a:t>
            </a:r>
          </a:p>
          <a:p>
            <a:pPr lvl="1"/>
            <a:r>
              <a:rPr lang="tr-TR" dirty="0" smtClean="0"/>
              <a:t>Kişilerin devlet yönetimine katılmasında rol oynayan haklardır. </a:t>
            </a:r>
            <a:r>
              <a:rPr lang="tr-TR" dirty="0"/>
              <a:t>Bu hakların bir diğer adı </a:t>
            </a:r>
            <a:r>
              <a:rPr lang="tr-TR" dirty="0" smtClean="0"/>
              <a:t>«katılma </a:t>
            </a:r>
            <a:r>
              <a:rPr lang="tr-TR" dirty="0" err="1"/>
              <a:t>hakları»dır</a:t>
            </a:r>
            <a:r>
              <a:rPr lang="tr-TR" dirty="0"/>
              <a:t>.</a:t>
            </a:r>
            <a:endParaRPr lang="tr-TR" dirty="0" smtClean="0"/>
          </a:p>
          <a:p>
            <a:pPr lvl="1"/>
            <a:r>
              <a:rPr lang="tr-TR" dirty="0" smtClean="0"/>
              <a:t>Anayasanın «siyasal hak ve ödevler» bölümünde düzenlenmiştir.</a:t>
            </a:r>
          </a:p>
          <a:p>
            <a:pPr lvl="1"/>
            <a:r>
              <a:rPr lang="tr-TR" dirty="0" smtClean="0"/>
              <a:t>Seçme ve seçilme hakkı, dilekçe hakkı, kamu hizmetine girme hakkı bu hak sınıfına örnek gösterilebilir.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925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 KAVRAMI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Hukukun en temel kavramlarından biri «hak» kavramıdır.</a:t>
            </a:r>
          </a:p>
          <a:p>
            <a:r>
              <a:rPr lang="tr-TR" dirty="0" smtClean="0"/>
              <a:t>Hukuki ilişki: kişiler arasında doğrudan doğruya veya vasıtalar aracılığıyla kurulan ve hukuki sonuç doğuran ilişkilerdir.</a:t>
            </a:r>
          </a:p>
          <a:p>
            <a:r>
              <a:rPr lang="tr-TR" dirty="0" smtClean="0"/>
              <a:t>Borç doğuran bir hukuki ilişkide beş öğe bulunmaktadır: hak, hak sahibi, borç, borçlu ve hakkın ve borcun konusu...</a:t>
            </a:r>
          </a:p>
          <a:p>
            <a:r>
              <a:rPr lang="tr-TR" dirty="0" smtClean="0"/>
              <a:t>Hak, hukuki ilişkinin ilk öğesidir.</a:t>
            </a:r>
          </a:p>
          <a:p>
            <a:r>
              <a:rPr lang="tr-TR" dirty="0" smtClean="0"/>
              <a:t>Hak kavramının niteliği ve tanımı üstünde öğretide birden çok teori ileri sürülmektedir.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466FE0-3649-514B-A96E-916D1185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 KAVRAMI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AA03F5-B1F4-2A4F-BCDB-2AC5BA9FF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İrade teorisi</a:t>
            </a:r>
          </a:p>
          <a:p>
            <a:r>
              <a:rPr lang="tr-TR" dirty="0" smtClean="0"/>
              <a:t>Menfaat teorisi</a:t>
            </a:r>
          </a:p>
          <a:p>
            <a:r>
              <a:rPr lang="tr-TR" dirty="0" smtClean="0"/>
              <a:t>Karma teori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894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ADC04-3746-B240-863C-D8BB84790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 KAVRAMI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5BC67-F519-104E-BD93-E64B9FE72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İrade teorisi</a:t>
            </a:r>
          </a:p>
          <a:p>
            <a:pPr lvl="1"/>
            <a:r>
              <a:rPr lang="tr-TR" dirty="0" smtClean="0"/>
              <a:t>Bu teoriye göre hak, «hukuk düzeni tarafından bir kişi lehine tanınmış irade gücü veya egemenliğidir».</a:t>
            </a:r>
          </a:p>
          <a:p>
            <a:pPr lvl="1"/>
            <a:r>
              <a:rPr lang="tr-TR" dirty="0" smtClean="0"/>
              <a:t>İrade teorisi uyarınca kişiler, irade güçleriyle kendi iradelerini başka kişilere kabul ettirebilmektedir.</a:t>
            </a:r>
          </a:p>
          <a:p>
            <a:pPr lvl="1"/>
            <a:r>
              <a:rPr lang="tr-TR" dirty="0" smtClean="0"/>
              <a:t>Bu teori, hakkın yalnızca dış görünüşünü açıklayıp içeriğini açıklamadığı için eleştirilmektedir.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479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90A15C-E967-D246-A1F0-348C3DB7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 KAVRAMI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334B4D-DB80-7143-8033-E678C433F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Menfaat teorisi</a:t>
            </a:r>
          </a:p>
          <a:p>
            <a:pPr lvl="1"/>
            <a:r>
              <a:rPr lang="tr-TR" dirty="0" smtClean="0"/>
              <a:t>Bu teoriye göre hak, «hukuk düzeninin koruduğu menfaattir».</a:t>
            </a:r>
          </a:p>
          <a:p>
            <a:pPr lvl="1"/>
            <a:r>
              <a:rPr lang="tr-TR" dirty="0" smtClean="0"/>
              <a:t>Menfaat teorisi uyarınca, hayatta birçok maddi ve manevi menfaat olmasına rağmen, yalnızca hukuk düzeninin dikkate aldığı menfaat bir hak hâlini alır.</a:t>
            </a:r>
          </a:p>
          <a:p>
            <a:pPr lvl="1"/>
            <a:r>
              <a:rPr lang="tr-TR" dirty="0" smtClean="0"/>
              <a:t>Hukuk düzeninin hangi menfaatleri koruma altına alacağını da pozitif hukuk belirler.</a:t>
            </a:r>
          </a:p>
          <a:p>
            <a:pPr lvl="1"/>
            <a:r>
              <a:rPr lang="tr-TR" dirty="0" smtClean="0"/>
              <a:t>Bu teori, hakkı bir menfaat olarak ele alarak içeriğini çok genişlettiği için eleştirilmektedir. Zira bütün menfaatlerin ihlali aynı zamanda bir hak ihlali teşkil etmeyebilir.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112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ABFF69-FE40-3D47-BF45-AA06D17B2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 KAVRAMI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B31409-3516-9F4E-9B87-B1DC51E7E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Karma teori</a:t>
            </a:r>
          </a:p>
          <a:p>
            <a:pPr lvl="1"/>
            <a:r>
              <a:rPr lang="tr-TR" dirty="0" smtClean="0"/>
              <a:t>Bu teoriye göre hak, «insana sahip olduğu menfaati koruması için tanınan irade kudretidir».</a:t>
            </a:r>
          </a:p>
          <a:p>
            <a:pPr lvl="1"/>
            <a:r>
              <a:rPr lang="tr-TR" dirty="0" smtClean="0"/>
              <a:t>Karma teoriye göre hakkın maddi unsurunu oluşturan menfaat ve manevi unsurunu oluşturan iradedir.</a:t>
            </a:r>
          </a:p>
          <a:p>
            <a:pPr lvl="1"/>
            <a:r>
              <a:rPr lang="tr-TR" dirty="0" smtClean="0"/>
              <a:t>İrade hakkın asli unsurunu, menfaat ise tali unsurunu oluşturmaktadır. Fakat bu unsurlardan bir tanesinin bile eksikliği durumunda hakkın varlığından söz edilemez.</a:t>
            </a:r>
          </a:p>
          <a:p>
            <a:pPr lvl="1"/>
            <a:r>
              <a:rPr lang="tr-TR" dirty="0" smtClean="0"/>
              <a:t>Son olarak, bu teori uyarınca hakkı meydana getiren menfaat ile irade unsurlarının aynı kişide bulunması zorunlu olmayıp bu iki unsur farklı kişilerde de bulunabilir.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7161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697DC-39D4-AE4A-8ABE-13D897AB1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HAKLARIN TÜRLERİ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9E5434-5348-1C4B-9722-2903A11ED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Kamu Hakları</a:t>
            </a:r>
          </a:p>
          <a:p>
            <a:r>
              <a:rPr lang="tr-TR" dirty="0" smtClean="0"/>
              <a:t>Özel Haklar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1671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A0CB61-A5AF-4346-BC52-57262F7FF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 hakları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5768B7-1625-C24A-B53C-CB4B7085C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Kamu hukukundan doğan haklardır.</a:t>
            </a:r>
          </a:p>
          <a:p>
            <a:r>
              <a:rPr lang="tr-TR" dirty="0" smtClean="0"/>
              <a:t>Bu hakların sınıflandırılmasında görüş birliği olmasa da kamu hakları şu şekilde sınıflandırılabilir:</a:t>
            </a:r>
          </a:p>
          <a:p>
            <a:pPr lvl="1"/>
            <a:r>
              <a:rPr lang="tr-TR" dirty="0"/>
              <a:t>Kişisel kamu hakları</a:t>
            </a:r>
          </a:p>
          <a:p>
            <a:pPr lvl="1"/>
            <a:r>
              <a:rPr lang="tr-TR" dirty="0"/>
              <a:t>Sosyal ve ekonomik haklar</a:t>
            </a:r>
          </a:p>
          <a:p>
            <a:pPr lvl="1"/>
            <a:r>
              <a:rPr lang="tr-TR" dirty="0"/>
              <a:t>Siyasal haklar</a:t>
            </a:r>
          </a:p>
          <a:p>
            <a:pPr lvl="2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684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D3EA95-FA25-A845-BBB0-F36FDE48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Kamu hakları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58103C-62A4-2E40-A6D1-6FADB459E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Kişisel Kamu Hakları</a:t>
            </a:r>
          </a:p>
          <a:p>
            <a:pPr lvl="1"/>
            <a:r>
              <a:rPr lang="tr-TR" dirty="0" smtClean="0"/>
              <a:t>Kişisel kamu hakları, kişileri topluma ve devlete karşı koruyan hak ve özgürlüklerdir. Dolayısıyla bu haklar, «koruyucu haklar» olarak da adlandırılırlar.</a:t>
            </a:r>
          </a:p>
          <a:p>
            <a:pPr lvl="1"/>
            <a:r>
              <a:rPr lang="tr-TR" dirty="0" smtClean="0"/>
              <a:t>Özel hayatın gizliliği, konut dokunulmazlığı, din ve vicdan özgürlüğü bu hak sınıfına örnek olarak gösterilebilir.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279111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1313</TotalTime>
  <Words>495</Words>
  <Application>Microsoft Office PowerPoint</Application>
  <PresentationFormat>Geniş ekran</PresentationFormat>
  <Paragraphs>53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Duman</vt:lpstr>
      <vt:lpstr>HUKUK BAŞLANGICI</vt:lpstr>
      <vt:lpstr>HAK KAVRAMI</vt:lpstr>
      <vt:lpstr>HAK KAVRAMI</vt:lpstr>
      <vt:lpstr>HAK KAVRAMI</vt:lpstr>
      <vt:lpstr>HAK KAVRAMI</vt:lpstr>
      <vt:lpstr>HAK KAVRAMI</vt:lpstr>
      <vt:lpstr>HAKLARIN TÜRLERİ</vt:lpstr>
      <vt:lpstr>Kamu hakları</vt:lpstr>
      <vt:lpstr>Kamu hakları</vt:lpstr>
      <vt:lpstr>Kamu hakları</vt:lpstr>
      <vt:lpstr>Kamu hakları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21</cp:revision>
  <dcterms:created xsi:type="dcterms:W3CDTF">2020-07-01T13:53:34Z</dcterms:created>
  <dcterms:modified xsi:type="dcterms:W3CDTF">2021-03-24T20:19:21Z</dcterms:modified>
</cp:coreProperties>
</file>