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14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08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427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02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65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002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264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46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1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24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7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1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4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HAK KAVRAMI</a:t>
            </a:r>
          </a:p>
          <a:p>
            <a:r>
              <a:rPr lang="tr-TR" dirty="0" smtClean="0"/>
              <a:t>HAKLARIN TÜRLERİ - 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6EC102-640B-4F49-B17C-F621B7E5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Kamu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29352-3480-1743-AB11-DA16C9A34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ve Ekonomik Haklar</a:t>
            </a:r>
          </a:p>
          <a:p>
            <a:pPr lvl="1"/>
            <a:r>
              <a:rPr lang="tr-TR" dirty="0" smtClean="0"/>
              <a:t>Kişilerin toplum içindeki sosyal ve ekonomik faaliyetleriyle ilgili hak ve hürriyetler, sosyal ve ekonomik haklar sınıfına girer. Bu hakların bir diğer adı «isteme </a:t>
            </a:r>
            <a:r>
              <a:rPr lang="tr-TR" dirty="0" err="1" smtClean="0"/>
              <a:t>hakları»dır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Anayasanın «sosyal ve ekonomik haklar ve ödevler» başlığı altında düzenlenmiştir.</a:t>
            </a:r>
          </a:p>
          <a:p>
            <a:pPr lvl="1"/>
            <a:r>
              <a:rPr lang="tr-TR" dirty="0" smtClean="0"/>
              <a:t>Çalışma ve sözleşme özgürlüğü, dinlenme hakkı, ailenin korunması bu hak sınıfına örnek gösterilebilir.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8472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F586C-1668-3E46-BAD7-B5316B35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Kamu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65942-4556-EF43-988F-222594F23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Siyasal haklar</a:t>
            </a:r>
          </a:p>
          <a:p>
            <a:pPr lvl="1"/>
            <a:r>
              <a:rPr lang="tr-TR" dirty="0" smtClean="0"/>
              <a:t>Kişilerin devlet yönetimine katılmasında rol oynayan haklardır. </a:t>
            </a:r>
            <a:r>
              <a:rPr lang="tr-TR" dirty="0"/>
              <a:t>Bu hakların bir diğer adı </a:t>
            </a:r>
            <a:r>
              <a:rPr lang="tr-TR" dirty="0" smtClean="0"/>
              <a:t>«katılma </a:t>
            </a:r>
            <a:r>
              <a:rPr lang="tr-TR" dirty="0" err="1"/>
              <a:t>hakları»dır</a:t>
            </a:r>
            <a:r>
              <a:rPr lang="tr-TR" dirty="0"/>
              <a:t>.</a:t>
            </a:r>
            <a:endParaRPr lang="tr-TR" dirty="0" smtClean="0"/>
          </a:p>
          <a:p>
            <a:pPr lvl="1"/>
            <a:r>
              <a:rPr lang="tr-TR" dirty="0" smtClean="0"/>
              <a:t>Anayasanın «siyasal hak ve ödevler» bölümünde düzenlenmiştir.</a:t>
            </a:r>
          </a:p>
          <a:p>
            <a:pPr lvl="1"/>
            <a:r>
              <a:rPr lang="tr-TR" dirty="0" smtClean="0"/>
              <a:t>Seçme ve seçilme hakkı, dilekçe hakkı, kamu hizmetine girme hakkı bu hak sınıfına örnek gösterilebilir.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925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Hukukun en temel kavramlarından biri «hak» kavramıdır.</a:t>
            </a:r>
          </a:p>
          <a:p>
            <a:r>
              <a:rPr lang="tr-TR" dirty="0" smtClean="0"/>
              <a:t>Hukuki ilişki: kişiler arasında doğrudan doğruya veya vasıtalar aracılığıyla kurulan ve hukuki sonuç doğuran ilişkilerdir.</a:t>
            </a:r>
          </a:p>
          <a:p>
            <a:r>
              <a:rPr lang="tr-TR" dirty="0" smtClean="0"/>
              <a:t>Borç doğuran bir hukuki ilişkide beş öğe bulunmaktadır: hak, hak sahibi, borç, borçlu ve hakkın ve borcun konusu...</a:t>
            </a:r>
          </a:p>
          <a:p>
            <a:r>
              <a:rPr lang="tr-TR" dirty="0" smtClean="0"/>
              <a:t>Hak, hukuki ilişkinin ilk öğesidir.</a:t>
            </a:r>
          </a:p>
          <a:p>
            <a:r>
              <a:rPr lang="tr-TR" dirty="0" smtClean="0"/>
              <a:t>Hak kavramının niteliği ve tanımı üstünde öğretide birden çok teori ileri sürülmektedir.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İrade teorisi</a:t>
            </a:r>
          </a:p>
          <a:p>
            <a:r>
              <a:rPr lang="tr-TR" dirty="0" smtClean="0"/>
              <a:t>Menfaat teorisi</a:t>
            </a:r>
          </a:p>
          <a:p>
            <a:r>
              <a:rPr lang="tr-TR" dirty="0" smtClean="0"/>
              <a:t>Karma teori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İrade teorisi</a:t>
            </a:r>
          </a:p>
          <a:p>
            <a:pPr lvl="1"/>
            <a:r>
              <a:rPr lang="tr-TR" dirty="0" smtClean="0"/>
              <a:t>Bu teoriye göre hak, «hukuk düzeni tarafından bir kişi lehine tanınmış irade gücü veya egemenliğidir».</a:t>
            </a:r>
          </a:p>
          <a:p>
            <a:pPr lvl="1"/>
            <a:r>
              <a:rPr lang="tr-TR" dirty="0" smtClean="0"/>
              <a:t>İrade teorisi uyarınca kişiler, irade güçleriyle kendi iradelerini başka kişilere kabul ettirebilmektedir.</a:t>
            </a:r>
          </a:p>
          <a:p>
            <a:pPr lvl="1"/>
            <a:r>
              <a:rPr lang="tr-TR" dirty="0" smtClean="0"/>
              <a:t>Bu teori, hakkın yalnızca dış görünüşünü açıklayıp içeriğini açıklamadığı için eleştirilmektedir.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Menfaat teorisi</a:t>
            </a:r>
          </a:p>
          <a:p>
            <a:pPr lvl="1"/>
            <a:r>
              <a:rPr lang="tr-TR" dirty="0" smtClean="0"/>
              <a:t>Bu teoriye göre hak, «hukuk düzeninin koruduğu menfaattir».</a:t>
            </a:r>
          </a:p>
          <a:p>
            <a:pPr lvl="1"/>
            <a:r>
              <a:rPr lang="tr-TR" dirty="0" smtClean="0"/>
              <a:t>Menfaat teorisi uyarınca, hayatta birçok maddi ve manevi menfaat olmasına rağmen, yalnızca hukuk düzeninin dikkate aldığı menfaat bir hak hâlini alır.</a:t>
            </a:r>
          </a:p>
          <a:p>
            <a:pPr lvl="1"/>
            <a:r>
              <a:rPr lang="tr-TR" dirty="0" smtClean="0"/>
              <a:t>Hukuk düzeninin hangi menfaatleri koruma altına alacağını da pozitif hukuk belirler.</a:t>
            </a:r>
          </a:p>
          <a:p>
            <a:pPr lvl="1"/>
            <a:r>
              <a:rPr lang="tr-TR" dirty="0" smtClean="0"/>
              <a:t>Bu teori, hakkı bir menfaat olarak ele alarak içeriğini çok genişlettiği için eleştirilmektedir. Zira bütün menfaatlerin ihlali aynı zamanda bir hak ihlali teşkil etmeyebilir.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 KAVRAMI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Karma teori</a:t>
            </a:r>
          </a:p>
          <a:p>
            <a:pPr lvl="1"/>
            <a:r>
              <a:rPr lang="tr-TR" dirty="0" smtClean="0"/>
              <a:t>Bu teoriye göre hak, «insana sahip olduğu menfaati koruması için tanınan irade kudretidir».</a:t>
            </a:r>
          </a:p>
          <a:p>
            <a:pPr lvl="1"/>
            <a:r>
              <a:rPr lang="tr-TR" dirty="0" smtClean="0"/>
              <a:t>Karma teoriye göre hakkın maddi unsurunu oluşturan menfaat ve manevi unsurunu oluşturan iradedir.</a:t>
            </a:r>
          </a:p>
          <a:p>
            <a:pPr lvl="1"/>
            <a:r>
              <a:rPr lang="tr-TR" dirty="0" smtClean="0"/>
              <a:t>İrade hakkın asli unsurunu, menfaat ise tali unsurunu oluşturmaktadır. Fakat bu unsurlardan bir tanesinin bile eksikliği durumunda hakkın varlığından söz edilemez.</a:t>
            </a:r>
          </a:p>
          <a:p>
            <a:pPr lvl="1"/>
            <a:r>
              <a:rPr lang="tr-TR" dirty="0" smtClean="0"/>
              <a:t>Son olarak, bu teori uyarınca hakkı meydana getiren menfaat ile irade unsurlarının aynı kişide bulunması zorunlu olmayıp bu iki unsur farklı kişilerde de bulunabilir.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HAKLARIN TÜRLERİ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 Hakları</a:t>
            </a:r>
          </a:p>
          <a:p>
            <a:r>
              <a:rPr lang="tr-TR" dirty="0" smtClean="0"/>
              <a:t>Özel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hakları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hukukundan doğan haklardır.</a:t>
            </a:r>
          </a:p>
          <a:p>
            <a:r>
              <a:rPr lang="tr-TR" dirty="0" smtClean="0"/>
              <a:t>Bu hakların sınıflandırılmasında görüş birliği olmasa da kamu hakları şu şekilde sınıflandırılabilir:</a:t>
            </a:r>
          </a:p>
          <a:p>
            <a:pPr lvl="1"/>
            <a:r>
              <a:rPr lang="tr-TR" dirty="0"/>
              <a:t>Kişisel kamu hakları</a:t>
            </a:r>
          </a:p>
          <a:p>
            <a:pPr lvl="1"/>
            <a:r>
              <a:rPr lang="tr-TR" dirty="0"/>
              <a:t>Sosyal ve ekonomik haklar</a:t>
            </a:r>
          </a:p>
          <a:p>
            <a:pPr lvl="1"/>
            <a:r>
              <a:rPr lang="tr-TR" dirty="0"/>
              <a:t>Siyasal haklar</a:t>
            </a:r>
          </a:p>
          <a:p>
            <a:pPr lvl="2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D3EA95-FA25-A845-BBB0-F36FDE48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Kamu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8103C-62A4-2E40-A6D1-6FADB459E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Kamu Hakları</a:t>
            </a:r>
          </a:p>
          <a:p>
            <a:pPr lvl="1"/>
            <a:r>
              <a:rPr lang="tr-TR" dirty="0" smtClean="0"/>
              <a:t>Kişisel kamu hakları, kişileri topluma ve devlete karşı koruyan hak ve özgürlüklerdir. Dolayısıyla bu haklar, «koruyucu haklar» olarak da adlandırılırlar.</a:t>
            </a:r>
          </a:p>
          <a:p>
            <a:pPr lvl="1"/>
            <a:r>
              <a:rPr lang="tr-TR" dirty="0" smtClean="0"/>
              <a:t>Özel hayatın gizliliği, konut dokunulmazlığı, din ve vicdan özgürlüğü bu hak sınıfına örnek olarak gösterilebilir.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79111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1313</TotalTime>
  <Words>495</Words>
  <Application>Microsoft Office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HUKUK BAŞLANGICI</vt:lpstr>
      <vt:lpstr>HAK KAVRAMI</vt:lpstr>
      <vt:lpstr>HAK KAVRAMI</vt:lpstr>
      <vt:lpstr>HAK KAVRAMI</vt:lpstr>
      <vt:lpstr>HAK KAVRAMI</vt:lpstr>
      <vt:lpstr>HAK KAVRAMI</vt:lpstr>
      <vt:lpstr>HAKLARIN TÜRLERİ</vt:lpstr>
      <vt:lpstr>Kamu hakları</vt:lpstr>
      <vt:lpstr>Kamu hakları</vt:lpstr>
      <vt:lpstr>Kamu hakları</vt:lpstr>
      <vt:lpstr>Kamu hakları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21</cp:revision>
  <dcterms:created xsi:type="dcterms:W3CDTF">2020-07-01T13:53:34Z</dcterms:created>
  <dcterms:modified xsi:type="dcterms:W3CDTF">2021-03-24T20:19:21Z</dcterms:modified>
</cp:coreProperties>
</file>