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100CF-CC2E-4F24-8736-34EDEA97E47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DBB3B-D0F4-4509-86EA-E1F5517133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680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100CF-CC2E-4F24-8736-34EDEA97E47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DBB3B-D0F4-4509-86EA-E1F5517133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8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100CF-CC2E-4F24-8736-34EDEA97E47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DBB3B-D0F4-4509-86EA-E1F5517133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2389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100CF-CC2E-4F24-8736-34EDEA97E47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DBB3B-D0F4-4509-86EA-E1F5517133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6977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100CF-CC2E-4F24-8736-34EDEA97E47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DBB3B-D0F4-4509-86EA-E1F5517133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5395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100CF-CC2E-4F24-8736-34EDEA97E47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DBB3B-D0F4-4509-86EA-E1F5517133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9011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100CF-CC2E-4F24-8736-34EDEA97E47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DBB3B-D0F4-4509-86EA-E1F5517133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9929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100CF-CC2E-4F24-8736-34EDEA97E47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DBB3B-D0F4-4509-86EA-E1F5517133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6599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100CF-CC2E-4F24-8736-34EDEA97E47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DBB3B-D0F4-4509-86EA-E1F5517133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8907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100CF-CC2E-4F24-8736-34EDEA97E47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DBB3B-D0F4-4509-86EA-E1F5517133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6538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100CF-CC2E-4F24-8736-34EDEA97E47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DBB3B-D0F4-4509-86EA-E1F5517133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5753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E100CF-CC2E-4F24-8736-34EDEA97E47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DBB3B-D0F4-4509-86EA-E1F5517133E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5951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63358"/>
            <a:ext cx="9144000" cy="896008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Siyaset Muhabirliği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79141" y="892098"/>
            <a:ext cx="11441151" cy="5441795"/>
          </a:xfrm>
        </p:spPr>
        <p:txBody>
          <a:bodyPr/>
          <a:lstStyle/>
          <a:p>
            <a:pPr algn="l"/>
            <a:r>
              <a:rPr lang="tr-TR" b="1" dirty="0" smtClean="0"/>
              <a:t>Siyaset Muhabirinin Özellikleri</a:t>
            </a:r>
            <a:endParaRPr lang="tr-TR" b="1" dirty="0" smtClean="0"/>
          </a:p>
          <a:p>
            <a:pPr algn="l"/>
            <a:r>
              <a:rPr lang="tr-TR" dirty="0" smtClean="0"/>
              <a:t>Kendisinin birinci elden bilgilenmediği hiçbir konuyu haberleştirmemeli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Donanımını geliştirmek için baktığı alanın dışındaki gelişmelerden de haberdar olmalı, gazeteci gözüyle incelemeli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Kelime dağarcığı ve anlatım becerisi sahibi olmalı. Haber diline hakim olabilmeli. (Edebiyat)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Toplumsal ilişkilerin ve gelişmelerin arkasında yatan güç ilişkilerini, tarihsel ilişkileri, güncel durumdaki karşılığını kavrayabilmeli (Entelektüel donanım)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Yaptığı işin takipçisi olmalı ve savunabilmeli</a:t>
            </a:r>
          </a:p>
          <a:p>
            <a:pPr algn="l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9525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63358"/>
            <a:ext cx="9144000" cy="896008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Siyaset Muhabirliği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79141" y="892098"/>
            <a:ext cx="11441151" cy="5441795"/>
          </a:xfrm>
        </p:spPr>
        <p:txBody>
          <a:bodyPr/>
          <a:lstStyle/>
          <a:p>
            <a:pPr algn="l"/>
            <a:r>
              <a:rPr lang="tr-TR" b="1" dirty="0" smtClean="0"/>
              <a:t>Siyaset Muhabirliği</a:t>
            </a:r>
          </a:p>
          <a:p>
            <a:pPr algn="l"/>
            <a:r>
              <a:rPr lang="tr-TR" dirty="0" smtClean="0"/>
              <a:t>	Siyasal İletişim / Siyaset </a:t>
            </a:r>
          </a:p>
          <a:p>
            <a:pPr algn="l"/>
            <a:r>
              <a:rPr lang="tr-TR" dirty="0" smtClean="0"/>
              <a:t>	Fikirlerin ve eylemlerin mübadele edildiği, karşı karşıya geldiği yer</a:t>
            </a:r>
          </a:p>
          <a:p>
            <a:pPr algn="l"/>
            <a:r>
              <a:rPr lang="tr-TR" dirty="0"/>
              <a:t>	</a:t>
            </a:r>
            <a:r>
              <a:rPr lang="tr-TR" dirty="0" smtClean="0"/>
              <a:t>Fikir ve güç mücadelelerinin alanı (çatışmalı bir alan)</a:t>
            </a:r>
          </a:p>
          <a:p>
            <a:pPr algn="l"/>
            <a:endParaRPr lang="tr-TR" dirty="0"/>
          </a:p>
          <a:p>
            <a:pPr algn="l"/>
            <a:r>
              <a:rPr lang="tr-TR" b="1" dirty="0" smtClean="0"/>
              <a:t>Siyaset muhabirinin farkındalığı</a:t>
            </a:r>
          </a:p>
          <a:p>
            <a:pPr algn="l"/>
            <a:r>
              <a:rPr lang="tr-TR" b="1" dirty="0"/>
              <a:t>	</a:t>
            </a:r>
            <a:r>
              <a:rPr lang="tr-TR" dirty="0" smtClean="0"/>
              <a:t>Yaptığı işin içeriği</a:t>
            </a:r>
          </a:p>
          <a:p>
            <a:pPr algn="l"/>
            <a:r>
              <a:rPr lang="tr-TR" dirty="0" smtClean="0"/>
              <a:t>	Haberinin dili/söylemi</a:t>
            </a:r>
          </a:p>
          <a:p>
            <a:pPr algn="l"/>
            <a:r>
              <a:rPr lang="tr-TR" dirty="0"/>
              <a:t>	</a:t>
            </a:r>
            <a:r>
              <a:rPr lang="tr-TR" dirty="0" smtClean="0"/>
              <a:t>Haber kaynaklarıyla ilişkisi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	</a:t>
            </a:r>
          </a:p>
          <a:p>
            <a:pPr algn="l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407657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63358"/>
            <a:ext cx="9144000" cy="896008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Siyaset Muhabirliği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79141" y="892098"/>
            <a:ext cx="11441151" cy="5441795"/>
          </a:xfrm>
        </p:spPr>
        <p:txBody>
          <a:bodyPr/>
          <a:lstStyle/>
          <a:p>
            <a:pPr algn="l"/>
            <a:endParaRPr lang="tr-TR" dirty="0" smtClean="0"/>
          </a:p>
          <a:p>
            <a:pPr algn="l"/>
            <a:r>
              <a:rPr lang="tr-TR" dirty="0" smtClean="0"/>
              <a:t>Çatışmalı alan ve siyaset muhabiri</a:t>
            </a:r>
          </a:p>
          <a:p>
            <a:pPr algn="l"/>
            <a:endParaRPr lang="tr-TR" dirty="0"/>
          </a:p>
          <a:p>
            <a:pPr algn="l"/>
            <a:r>
              <a:rPr lang="tr-TR" b="1" dirty="0" smtClean="0"/>
              <a:t>Temel ölçütü ne olmalı?</a:t>
            </a:r>
            <a:endParaRPr lang="tr-TR" b="1" dirty="0"/>
          </a:p>
          <a:p>
            <a:pPr algn="l"/>
            <a:r>
              <a:rPr lang="tr-TR" dirty="0" smtClean="0"/>
              <a:t>	</a:t>
            </a:r>
          </a:p>
          <a:p>
            <a:pPr algn="l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458275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63358"/>
            <a:ext cx="9144000" cy="896008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Siyaset Muhabirliği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79141" y="892098"/>
            <a:ext cx="11441151" cy="5441795"/>
          </a:xfrm>
        </p:spPr>
        <p:txBody>
          <a:bodyPr/>
          <a:lstStyle/>
          <a:p>
            <a:pPr algn="l"/>
            <a:endParaRPr lang="tr-TR" dirty="0" smtClean="0"/>
          </a:p>
          <a:p>
            <a:pPr algn="l"/>
            <a:r>
              <a:rPr lang="tr-TR" dirty="0" smtClean="0"/>
              <a:t>Kaynak eserler ve </a:t>
            </a:r>
            <a:r>
              <a:rPr lang="tr-TR" smtClean="0"/>
              <a:t>güncel gelişmeler </a:t>
            </a:r>
            <a:r>
              <a:rPr lang="tr-TR" dirty="0" smtClean="0"/>
              <a:t>ışığında karşılıklı tartışma</a:t>
            </a:r>
            <a:endParaRPr lang="tr-TR" b="1" dirty="0"/>
          </a:p>
          <a:p>
            <a:pPr algn="l"/>
            <a:r>
              <a:rPr lang="tr-TR" dirty="0" smtClean="0"/>
              <a:t>	</a:t>
            </a:r>
          </a:p>
          <a:p>
            <a:pPr algn="l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790274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138</Words>
  <Application>Microsoft Office PowerPoint</Application>
  <PresentationFormat>Geniş ekran</PresentationFormat>
  <Paragraphs>33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Siyaset Muhabirliği</vt:lpstr>
      <vt:lpstr>Siyaset Muhabirliği</vt:lpstr>
      <vt:lpstr>Siyaset Muhabirliği</vt:lpstr>
      <vt:lpstr>Siyaset Muhabirliği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Muhabirliği</dc:title>
  <dc:creator>Windows Kullanıcısı</dc:creator>
  <cp:lastModifiedBy>Windows Kullanıcısı</cp:lastModifiedBy>
  <cp:revision>1</cp:revision>
  <dcterms:created xsi:type="dcterms:W3CDTF">2020-02-12T10:33:33Z</dcterms:created>
  <dcterms:modified xsi:type="dcterms:W3CDTF">2020-02-12T10:34:16Z</dcterms:modified>
</cp:coreProperties>
</file>