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78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502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619672" y="1196752"/>
            <a:ext cx="6600451" cy="226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sz="3600" b="1" dirty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  <a:endParaRPr lang="tr-TR" sz="3600" b="1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899592" y="4509120"/>
            <a:ext cx="755967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</a:p>
        </p:txBody>
      </p:sp>
    </p:spTree>
    <p:extLst>
      <p:ext uri="{BB962C8B-B14F-4D97-AF65-F5344CB8AC3E}">
        <p14:creationId xmlns:p14="http://schemas.microsoft.com/office/powerpoint/2010/main" val="347722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8964488" cy="1424906"/>
          </a:xfrm>
        </p:spPr>
        <p:txBody>
          <a:bodyPr/>
          <a:lstStyle/>
          <a:p>
            <a:r>
              <a:rPr lang="tr-TR" sz="3600" dirty="0" smtClean="0">
                <a:solidFill>
                  <a:srgbClr val="009644"/>
                </a:solidFill>
              </a:rPr>
              <a:t>YARATICILIĞIN GELİŞİMİNDE AİLE</a:t>
            </a:r>
            <a:endParaRPr lang="tr-TR" sz="3600" dirty="0">
              <a:solidFill>
                <a:srgbClr val="009644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>
          <a:xfrm>
            <a:off x="899592" y="2924944"/>
            <a:ext cx="7634808" cy="280831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Kişi doğduğu andan itibaren içinde bulunduğu ailesinden, anne-babasının tutumundan, ailede var olan ilişkilerden kısacası aile ortamındaki her şeyden etkilenir.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495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2420888"/>
            <a:ext cx="7700392" cy="324035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Doğumdan önce başlayan bu etki yaşam boyu devam eder.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Okula başlama ile birlikte her ne kadar arkadaşlar ve öğretmenlerin etkisi artmaya başlasa da ailenin kişi üzerindeki etkileri devam eder.</a:t>
            </a:r>
            <a:endParaRPr lang="tr-TR" sz="2800" dirty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8964488" cy="1424906"/>
          </a:xfrm>
        </p:spPr>
        <p:txBody>
          <a:bodyPr/>
          <a:lstStyle/>
          <a:p>
            <a:r>
              <a:rPr lang="tr-TR" sz="3600" dirty="0" smtClean="0">
                <a:solidFill>
                  <a:srgbClr val="009644"/>
                </a:solidFill>
              </a:rPr>
              <a:t>YARATICILIĞIN GELİŞİMİNDE AİLE</a:t>
            </a:r>
            <a:endParaRPr lang="tr-TR" sz="3600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2924944"/>
            <a:ext cx="7772400" cy="17589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Çocuğun geçirmiş olduğu yaşantılar, aile içinde çocuğa karşı olan davranışlar ve tutumlar yaratıcılık üzerinde etkili olur.</a:t>
            </a:r>
            <a:endParaRPr lang="tr-TR" sz="2400" dirty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8964488" cy="1424906"/>
          </a:xfrm>
        </p:spPr>
        <p:txBody>
          <a:bodyPr/>
          <a:lstStyle/>
          <a:p>
            <a:r>
              <a:rPr lang="tr-TR" sz="3600" dirty="0" smtClean="0">
                <a:solidFill>
                  <a:srgbClr val="009644"/>
                </a:solidFill>
              </a:rPr>
              <a:t>YARATICILIĞIN GELİŞİMİNDE AİLE</a:t>
            </a:r>
            <a:endParaRPr lang="tr-TR" sz="3600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3140968"/>
            <a:ext cx="7575294" cy="2448272"/>
          </a:xfrm>
        </p:spPr>
        <p:txBody>
          <a:bodyPr>
            <a:noAutofit/>
          </a:bodyPr>
          <a:lstStyle/>
          <a:p>
            <a:pPr algn="just"/>
            <a:r>
              <a:rPr lang="tr-TR" sz="2400" dirty="0" smtClean="0"/>
              <a:t>Çocukta ilk yaratıcılık belirtileri aile içinde görülür;</a:t>
            </a:r>
          </a:p>
          <a:p>
            <a:pPr lvl="1"/>
            <a:r>
              <a:rPr lang="tr-TR" sz="2400" dirty="0" smtClean="0"/>
              <a:t>Çocuk yetiştirme tutumları (otoriter, demokratik, koruyucu ….)</a:t>
            </a:r>
            <a:endParaRPr lang="tr-TR" sz="2400" dirty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8964488" cy="1424906"/>
          </a:xfrm>
        </p:spPr>
        <p:txBody>
          <a:bodyPr/>
          <a:lstStyle/>
          <a:p>
            <a:r>
              <a:rPr lang="tr-TR" sz="3600" dirty="0" smtClean="0">
                <a:solidFill>
                  <a:srgbClr val="009644"/>
                </a:solidFill>
              </a:rPr>
              <a:t>YARATICILIĞIN GELİŞİMİNDE AİLE</a:t>
            </a:r>
            <a:endParaRPr lang="tr-TR" sz="3600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Anne-babaların;</a:t>
            </a:r>
            <a:endParaRPr lang="tr-TR" dirty="0">
              <a:solidFill>
                <a:srgbClr val="00964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2060848"/>
            <a:ext cx="7848872" cy="413516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Çocukları ile oyun oynaması,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Arkadaşlık etmesi,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Dinlemesi,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Hikaye anlatması,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Çocuğun kendi hikayelerini anlatmasına fırsat vermesi, </a:t>
            </a:r>
          </a:p>
        </p:txBody>
      </p:sp>
    </p:spTree>
    <p:extLst>
      <p:ext uri="{BB962C8B-B14F-4D97-AF65-F5344CB8AC3E}">
        <p14:creationId xmlns:p14="http://schemas.microsoft.com/office/powerpoint/2010/main" val="19000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9644"/>
                </a:solidFill>
              </a:rPr>
              <a:t>Anne-babaların;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1219" y="2564904"/>
            <a:ext cx="7772400" cy="199585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Hayali oyunlarında çocuğa gerekli materyalleri sunması, 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Yaratıcılığa yönelik oyuncakları seçmesi yaratıcılığın gelişmesi açısından önemlidir.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………………………………..</a:t>
            </a:r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5863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12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748</TotalTime>
  <Words>158</Words>
  <Application>Microsoft Office PowerPoint</Application>
  <PresentationFormat>Ekran Gösterisi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Comic Sans MS</vt:lpstr>
      <vt:lpstr>Times New Roman</vt:lpstr>
      <vt:lpstr>Wingdings</vt:lpstr>
      <vt:lpstr>Şiirsel tasarım şablonu</vt:lpstr>
      <vt:lpstr>ÇOCUK VE YARATICILIK</vt:lpstr>
      <vt:lpstr>YARATICILIĞIN GELİŞİMİNDE AİLE</vt:lpstr>
      <vt:lpstr>YARATICILIĞIN GELİŞİMİNDE AİLE</vt:lpstr>
      <vt:lpstr>YARATICILIĞIN GELİŞİMİNDE AİLE</vt:lpstr>
      <vt:lpstr>YARATICILIĞIN GELİŞİMİNDE AİLE</vt:lpstr>
      <vt:lpstr>Anne-babaların;</vt:lpstr>
      <vt:lpstr>Anne-babaların;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40</cp:revision>
  <cp:lastPrinted>2017-03-07T05:16:26Z</cp:lastPrinted>
  <dcterms:created xsi:type="dcterms:W3CDTF">2009-04-17T20:58:37Z</dcterms:created>
  <dcterms:modified xsi:type="dcterms:W3CDTF">2021-01-09T20:23:45Z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