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72030-6272-4F90-BE5E-1A8AD58A0202}" type="datetimeFigureOut">
              <a:rPr lang="tr-TR" smtClean="0"/>
              <a:t>05.09.2020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E8BC0-8858-4D12-B3DD-4B6C925F81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140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72030-6272-4F90-BE5E-1A8AD58A0202}" type="datetimeFigureOut">
              <a:rPr lang="tr-TR" smtClean="0"/>
              <a:t>05.09.2020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E8BC0-8858-4D12-B3DD-4B6C925F81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9170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72030-6272-4F90-BE5E-1A8AD58A0202}" type="datetimeFigureOut">
              <a:rPr lang="tr-TR" smtClean="0"/>
              <a:t>05.09.2020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E8BC0-8858-4D12-B3DD-4B6C925F81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5641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72030-6272-4F90-BE5E-1A8AD58A0202}" type="datetimeFigureOut">
              <a:rPr lang="tr-TR" smtClean="0"/>
              <a:t>05.09.2020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E8BC0-8858-4D12-B3DD-4B6C925F81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4253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72030-6272-4F90-BE5E-1A8AD58A0202}" type="datetimeFigureOut">
              <a:rPr lang="tr-TR" smtClean="0"/>
              <a:t>05.09.2020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E8BC0-8858-4D12-B3DD-4B6C925F81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5162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72030-6272-4F90-BE5E-1A8AD58A0202}" type="datetimeFigureOut">
              <a:rPr lang="tr-TR" smtClean="0"/>
              <a:t>05.09.2020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E8BC0-8858-4D12-B3DD-4B6C925F81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1703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72030-6272-4F90-BE5E-1A8AD58A0202}" type="datetimeFigureOut">
              <a:rPr lang="tr-TR" smtClean="0"/>
              <a:t>05.09.2020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E8BC0-8858-4D12-B3DD-4B6C925F81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1732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72030-6272-4F90-BE5E-1A8AD58A0202}" type="datetimeFigureOut">
              <a:rPr lang="tr-TR" smtClean="0"/>
              <a:t>05.09.2020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E8BC0-8858-4D12-B3DD-4B6C925F81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17224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72030-6272-4F90-BE5E-1A8AD58A0202}" type="datetimeFigureOut">
              <a:rPr lang="tr-TR" smtClean="0"/>
              <a:t>05.09.2020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E8BC0-8858-4D12-B3DD-4B6C925F81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2437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72030-6272-4F90-BE5E-1A8AD58A0202}" type="datetimeFigureOut">
              <a:rPr lang="tr-TR" smtClean="0"/>
              <a:t>05.09.2020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E8BC0-8858-4D12-B3DD-4B6C925F81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6623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72030-6272-4F90-BE5E-1A8AD58A0202}" type="datetimeFigureOut">
              <a:rPr lang="tr-TR" smtClean="0"/>
              <a:t>05.09.2020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E8BC0-8858-4D12-B3DD-4B6C925F81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6775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772030-6272-4F90-BE5E-1A8AD58A0202}" type="datetimeFigureOut">
              <a:rPr lang="tr-TR" smtClean="0"/>
              <a:t>05.09.2020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6E8BC0-8858-4D12-B3DD-4B6C925F81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8637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Tüketici Davranışı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1448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Tüketici Davranışını Etkileyen Demografik Faktörler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Yaş: İnsanın her yaşta ihtiyacı değişmektedir. Bireyin satın alma davranışını belirleyen önemli etmenlerden biridir. Belirli yaş dönemleri, belirli gereksinmeleri doğurmaktadır. Değişen yaş ile birlikte, bu gereksinimler de değişir.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425161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Yaş etkeni, bireyin satın alma davranışını etkilemekle birlikte satın alınan ürün ya da hizmetin kullanılma biçimini de belirler. Yiyecek, giysi, mobilya, eğlence vb. ihtiyaçlar ve istekler tüketicinin yaşıyla yakından alakalıdır.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878738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Yeni doğan bir bebeğin bez, mama gibi ihtiyaçları olurken büyüyüp okula başladığında defter, kalem, çanta gibi ihtiyaçları ortaya çıkacaktır.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598962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Tüketiciler pazarını yaş değişkenine göre bölümlendirmek ihtiyaçların, eğilimlerin ve çeşitli psikolojik ve sosyal işlevlerin belirlenmesi açısından büyük öneme sahiptir. Çünkü yaşla birlikte kişilerin; sosyal, fiziksel, ekonomik ve psikolojik özellikleri de değişmektedir.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020322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Cinsiyet: Cinsiyet tüketicinin satın alma davranışını belirleyen önemli faktörlerdendir. Hem satın alma kararında hem de ürün ve marka seçiminde önemli bir role sahiptir.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022407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Kadın ve erkek olmanın gerektirdiği fiziksel ve ruhsal ihtiyaçlar birbirinden farklılık göstermektedir. Yeme, içme, giyinme ya da kişisel zevkler cinsiyete </a:t>
            </a:r>
            <a:r>
              <a:rPr lang="tr-TR" smtClean="0"/>
              <a:t>göre değişebilir.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266095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/>
              <a:t>Yavuz Odabaşı ve Gülfidan Barış (2007). Tüketici Davranışı</a:t>
            </a:r>
          </a:p>
          <a:p>
            <a:r>
              <a:rPr lang="tr-TR" dirty="0"/>
              <a:t>Erdoğan Koç (2013) Tüketici Davranışı ve Pazarlama Stratejileri. Ankara: Seçkin Kitabevi</a:t>
            </a:r>
          </a:p>
          <a:p>
            <a:r>
              <a:rPr lang="tr-TR" dirty="0"/>
              <a:t>Gerald </a:t>
            </a:r>
            <a:r>
              <a:rPr lang="tr-TR" dirty="0" err="1"/>
              <a:t>Zaltman</a:t>
            </a:r>
            <a:r>
              <a:rPr lang="tr-TR" dirty="0"/>
              <a:t> (2003). Tüketici Nasıl Düşünür. </a:t>
            </a:r>
            <a:r>
              <a:rPr lang="tr-TR" dirty="0" err="1"/>
              <a:t>MediaCat</a:t>
            </a:r>
            <a:endParaRPr lang="tr-TR" dirty="0"/>
          </a:p>
          <a:p>
            <a:r>
              <a:rPr lang="tr-TR" dirty="0"/>
              <a:t>Michael R. Solomon (2003). Tüketici Krallığının Fethi</a:t>
            </a:r>
          </a:p>
          <a:p>
            <a:r>
              <a:rPr lang="tr-TR" dirty="0" err="1"/>
              <a:t>Rob</a:t>
            </a:r>
            <a:r>
              <a:rPr lang="tr-TR" dirty="0"/>
              <a:t> </a:t>
            </a:r>
            <a:r>
              <a:rPr lang="tr-TR" dirty="0" err="1"/>
              <a:t>Walker</a:t>
            </a:r>
            <a:r>
              <a:rPr lang="tr-TR" dirty="0"/>
              <a:t> (2010). Değişen Tüketici Kim? </a:t>
            </a:r>
            <a:r>
              <a:rPr lang="tr-TR" dirty="0" err="1"/>
              <a:t>MediaCat</a:t>
            </a:r>
            <a:endParaRPr lang="tr-TR" dirty="0"/>
          </a:p>
          <a:p>
            <a:r>
              <a:rPr lang="tr-TR" dirty="0"/>
              <a:t>İslamoğlu, A. H. (2003). Tüketici Davranışları, Beta Basım Yayım, İstanbul: Beta Basım Yayın. </a:t>
            </a:r>
          </a:p>
          <a:p>
            <a:r>
              <a:rPr lang="tr-TR" dirty="0"/>
              <a:t>Mucuk, İ. (1999). Pazarlama İlkeleri. 11. </a:t>
            </a:r>
            <a:r>
              <a:rPr lang="tr-TR"/>
              <a:t>Basım, İstanbul: Türkmen Kitabevi.</a:t>
            </a:r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739034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287</Words>
  <Application>Microsoft Office PowerPoint</Application>
  <PresentationFormat>Ekran Gösterisi (4:3)</PresentationFormat>
  <Paragraphs>15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Tüketici Davranışı</vt:lpstr>
      <vt:lpstr>Tüketici Davranışını Etkileyen Demografik Faktörler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Tüketici Davranışı</dc:title>
  <dc:creator>EDA</dc:creator>
  <cp:lastModifiedBy>EDA</cp:lastModifiedBy>
  <cp:revision>8</cp:revision>
  <dcterms:created xsi:type="dcterms:W3CDTF">2020-09-05T11:19:27Z</dcterms:created>
  <dcterms:modified xsi:type="dcterms:W3CDTF">2020-09-05T11:58:59Z</dcterms:modified>
</cp:coreProperties>
</file>