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3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6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0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8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31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88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4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4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310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029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74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NUEVAS PROFESIONES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79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272181"/>
          </a:xfrm>
        </p:spPr>
        <p:txBody>
          <a:bodyPr>
            <a:normAutofit/>
          </a:bodyPr>
          <a:lstStyle/>
          <a:p>
            <a:r>
              <a:rPr lang="es-ES" dirty="0" smtClean="0"/>
              <a:t>Hemos estado hablando estos días sobre profesiones y las condiciones de trabajo.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921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257894"/>
          </a:xfrm>
        </p:spPr>
        <p:txBody>
          <a:bodyPr>
            <a:normAutofit/>
          </a:bodyPr>
          <a:lstStyle/>
          <a:p>
            <a:r>
              <a:rPr lang="es-ES" dirty="0" smtClean="0"/>
              <a:t>¿Qué sectores pensáis que se verán afectados con el paso del tiempo?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152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1199805"/>
            <a:ext cx="10058400" cy="3343619"/>
          </a:xfrm>
        </p:spPr>
        <p:txBody>
          <a:bodyPr>
            <a:normAutofit/>
          </a:bodyPr>
          <a:lstStyle/>
          <a:p>
            <a:r>
              <a:rPr lang="es-ES" dirty="0" smtClean="0"/>
              <a:t>Dentro de 50 años, por ejemplo, ¿qué profesiones pensáis que ya no existirán o estarán en peligro de desaparecer? ¿Por qué?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75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5375" y="1156943"/>
            <a:ext cx="10058400" cy="3286469"/>
          </a:xfrm>
        </p:spPr>
        <p:txBody>
          <a:bodyPr>
            <a:normAutofit/>
          </a:bodyPr>
          <a:lstStyle/>
          <a:p>
            <a:r>
              <a:rPr lang="es-ES" dirty="0" smtClean="0"/>
              <a:t>¿Qué profesiones perdurarán en el tiempo? ¿Por qué?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838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886544"/>
          </a:xfrm>
        </p:spPr>
        <p:txBody>
          <a:bodyPr>
            <a:normAutofit/>
          </a:bodyPr>
          <a:lstStyle/>
          <a:p>
            <a:r>
              <a:rPr lang="es-ES" dirty="0" smtClean="0"/>
              <a:t>¿Pensáis que no está todo inventado, que surgirán nuevas profesiones en el futuro?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924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900957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Actividad individual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Preparad una pequeña intervención sobre </a:t>
            </a:r>
            <a:r>
              <a:rPr lang="es-ES" b="1" dirty="0" smtClean="0"/>
              <a:t>una nueva profesión</a:t>
            </a:r>
            <a:r>
              <a:rPr lang="es-ES" dirty="0" smtClean="0"/>
              <a:t> que pensáis que es necesaria para la sociedad.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58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701057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Preguntas guía: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 ¿Cómo se llamará esta nueva profesión?</a:t>
            </a:r>
            <a:br>
              <a:rPr lang="es-ES" dirty="0" smtClean="0"/>
            </a:br>
            <a:r>
              <a:rPr lang="es-ES" dirty="0" smtClean="0"/>
              <a:t>- Condiciones laborales: salario, horarios, vacaciones, etc.</a:t>
            </a:r>
            <a:br>
              <a:rPr lang="es-ES" dirty="0" smtClean="0"/>
            </a:br>
            <a:r>
              <a:rPr lang="es-ES" dirty="0" smtClean="0"/>
              <a:t>- Requisitos para ejercer esta profesión.</a:t>
            </a:r>
            <a:br>
              <a:rPr lang="es-ES" dirty="0" smtClean="0"/>
            </a:br>
            <a:r>
              <a:rPr lang="es-ES" dirty="0" smtClean="0"/>
              <a:t>- ¿Por qué es importante para la sociedad?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364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10</TotalTime>
  <Words>89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Garamond</vt:lpstr>
      <vt:lpstr>Sabun</vt:lpstr>
      <vt:lpstr>NUEVAS PROFESIONES</vt:lpstr>
      <vt:lpstr>Hemos estado hablando estos días sobre profesiones y las condiciones de trabajo.</vt:lpstr>
      <vt:lpstr>¿Qué sectores pensáis que se verán afectados con el paso del tiempo?</vt:lpstr>
      <vt:lpstr>Dentro de 50 años, por ejemplo, ¿qué profesiones pensáis que ya no existirán o estarán en peligro de desaparecer? ¿Por qué?</vt:lpstr>
      <vt:lpstr>¿Qué profesiones perdurarán en el tiempo? ¿Por qué?</vt:lpstr>
      <vt:lpstr>¿Pensáis que no está todo inventado, que surgirán nuevas profesiones en el futuro?</vt:lpstr>
      <vt:lpstr>Actividad individual  Preparad una pequeña intervención sobre una nueva profesión que pensáis que es necesaria para la sociedad.</vt:lpstr>
      <vt:lpstr>Preguntas guía: - ¿Cómo se llamará esta nueva profesión? - Condiciones laborales: salario, horarios, vacaciones, etc. - Requisitos para ejercer esta profesión. - ¿Por qué es importante para la sociedad?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NUEVAS PROFESIONES</dc:title>
  <dc:creator>Windows Kullanıcısı</dc:creator>
  <cp:lastModifiedBy>Windows Kullanıcısı</cp:lastModifiedBy>
  <cp:revision>2</cp:revision>
  <dcterms:created xsi:type="dcterms:W3CDTF">2020-05-10T19:43:21Z</dcterms:created>
  <dcterms:modified xsi:type="dcterms:W3CDTF">2020-05-10T19:53:24Z</dcterms:modified>
</cp:coreProperties>
</file>