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08.11.2017</a:t>
            </a:fld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23720DD-5B6D-40BF-8493-A6B52D484E6B}" type="datetimeFigureOut">
              <a:rPr lang="tr-TR" smtClean="0"/>
              <a:t>08.11.2017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5184576"/>
          </a:xfrm>
        </p:spPr>
        <p:txBody>
          <a:bodyPr anchor="t"/>
          <a:lstStyle/>
          <a:p>
            <a:pPr algn="l"/>
            <a:r>
              <a:rPr lang="tr-TR" sz="3200" dirty="0">
                <a:effectLst/>
              </a:rPr>
              <a:t>-</a:t>
            </a:r>
            <a:r>
              <a:rPr lang="tr-TR" sz="3000" dirty="0">
                <a:effectLst/>
              </a:rPr>
              <a:t>Sözleşmenin ana edim yükümlülüklerindeki boşluk veya belirsizlik sözleşmeyi doğrudan </a:t>
            </a:r>
            <a:r>
              <a:rPr lang="tr-TR" sz="3000" dirty="0" smtClean="0">
                <a:effectLst/>
              </a:rPr>
              <a:t>etkilemektedir.</a:t>
            </a:r>
            <a:br>
              <a:rPr lang="tr-TR" sz="3000" dirty="0" smtClean="0">
                <a:effectLst/>
              </a:rPr>
            </a:br>
            <a:r>
              <a:rPr lang="tr-TR" sz="3000" dirty="0" smtClean="0">
                <a:effectLst/>
              </a:rPr>
              <a:t>- Ancak bir de yan edim yükümleri vardır. </a:t>
            </a:r>
            <a:r>
              <a:rPr lang="tr-TR" sz="3000" dirty="0">
                <a:effectLst/>
              </a:rPr>
              <a:t>Bu yükümlükler genellikle sözleşmede düzenlenmezler. </a:t>
            </a:r>
            <a:r>
              <a:rPr lang="tr-TR" sz="3000" dirty="0">
                <a:effectLst/>
              </a:rPr>
              <a:t/>
            </a:r>
            <a:br>
              <a:rPr lang="tr-TR" sz="3000" dirty="0">
                <a:effectLst/>
              </a:rPr>
            </a:br>
            <a:r>
              <a:rPr lang="tr-TR" sz="3000" dirty="0">
                <a:effectLst/>
              </a:rPr>
              <a:t>-Alman hukukunda genellikle </a:t>
            </a:r>
            <a:r>
              <a:rPr lang="tr-TR" sz="3000" dirty="0" err="1">
                <a:effectLst/>
              </a:rPr>
              <a:t>iyiniyet</a:t>
            </a:r>
            <a:r>
              <a:rPr lang="tr-TR" sz="3000" dirty="0">
                <a:effectLst/>
              </a:rPr>
              <a:t> ve güven hükümlerine başvurulmaktadır. Fransız hukukunda da bu iki hükme gidildiği görülmektedir. </a:t>
            </a:r>
            <a:r>
              <a:rPr lang="tr-TR" sz="3200" dirty="0"/>
              <a:t/>
            </a:r>
            <a:br>
              <a:rPr lang="tr-TR" sz="3200" dirty="0"/>
            </a:b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776864" cy="720080"/>
          </a:xfrm>
        </p:spPr>
        <p:txBody>
          <a:bodyPr/>
          <a:lstStyle/>
          <a:p>
            <a:pPr algn="just"/>
            <a:r>
              <a:rPr lang="tr-TR" dirty="0" smtClean="0"/>
              <a:t>YAN EDİM YÜKÜMLERİ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879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5184576"/>
          </a:xfrm>
        </p:spPr>
        <p:txBody>
          <a:bodyPr anchor="t"/>
          <a:lstStyle/>
          <a:p>
            <a:pPr algn="l"/>
            <a:r>
              <a:rPr lang="tr-TR" sz="2800" dirty="0">
                <a:effectLst/>
              </a:rPr>
              <a:t>-İngiliz hukukunda taraflardan her biri makul bir insandan beklenecek kadar özenli davranmak ve karşı tarafı korumak zorundadır. </a:t>
            </a:r>
            <a:br>
              <a:rPr lang="tr-TR" sz="2800" dirty="0">
                <a:effectLst/>
              </a:rPr>
            </a:br>
            <a:r>
              <a:rPr lang="tr-TR" sz="2800" dirty="0">
                <a:effectLst/>
              </a:rPr>
              <a:t>-Fransız hukukunda ise sorumluluk sınırları daha dar olduğu için genelde haksız fiil değil sözleşme sorumluluğuna gidilmektedir. </a:t>
            </a:r>
            <a:r>
              <a:rPr lang="tr-TR" sz="2800">
                <a:effectLst/>
              </a:rPr>
              <a:t>Haksız fiil sorumluluğunda olduğu gibi mantıklı risk dağılımının bunu gerektirip gerektirmediğine bakmak gerekmektedir. </a:t>
            </a:r>
            <a:r>
              <a:rPr lang="tr-TR" sz="3200" dirty="0"/>
              <a:t/>
            </a:r>
            <a:br>
              <a:rPr lang="tr-TR" sz="3200" dirty="0"/>
            </a:b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776864" cy="720080"/>
          </a:xfrm>
        </p:spPr>
        <p:txBody>
          <a:bodyPr/>
          <a:lstStyle/>
          <a:p>
            <a:pPr algn="just"/>
            <a:r>
              <a:rPr lang="tr-TR" dirty="0" smtClean="0"/>
              <a:t>YAN EDİM YÜKÜMLERİ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4915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Üst Düzey">
  <a:themeElements>
    <a:clrScheme name="Üst Düzey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Üst Düzey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Üst Düze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190</TotalTime>
  <Words>37</Words>
  <Application>Microsoft Office PowerPoint</Application>
  <PresentationFormat>Ekran Gösterisi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Üst Düzey</vt:lpstr>
      <vt:lpstr>-Sözleşmenin ana edim yükümlülüklerindeki boşluk veya belirsizlik sözleşmeyi doğrudan etkilemektedir. - Ancak bir de yan edim yükümleri vardır. Bu yükümlükler genellikle sözleşmede düzenlenmezler.  -Alman hukukunda genellikle iyiniyet ve güven hükümlerine başvurulmaktadır. Fransız hukukunda da bu iki hükme gidildiği görülmektedir.  </vt:lpstr>
      <vt:lpstr>-İngiliz hukukunda taraflardan her biri makul bir insandan beklenecek kadar özenli davranmak ve karşı tarafı korumak zorundadır.  -Fransız hukukunda ise sorumluluk sınırları daha dar olduğu için genelde haksız fiil değil sözleşme sorumluluğuna gidilmektedir. Haksız fiil sorumluluğunda olduğu gibi mantıklı risk dağılımının bunu gerektirip gerektirmediğine bakmak gerekmektedir.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Hukukunda Sözleşme Kavramı</dc:title>
  <dc:creator>Selin ÖZDEN</dc:creator>
  <cp:lastModifiedBy>SelinÖZDEN</cp:lastModifiedBy>
  <cp:revision>18</cp:revision>
  <dcterms:created xsi:type="dcterms:W3CDTF">2017-10-30T08:31:27Z</dcterms:created>
  <dcterms:modified xsi:type="dcterms:W3CDTF">2017-11-08T13:22:34Z</dcterms:modified>
</cp:coreProperties>
</file>