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62" r:id="rId2"/>
    <p:sldId id="260" r:id="rId3"/>
    <p:sldId id="263" r:id="rId4"/>
    <p:sldId id="261" r:id="rId5"/>
    <p:sldId id="264" r:id="rId6"/>
    <p:sldId id="265" r:id="rId7"/>
    <p:sldId id="259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1415"/>
  </p:normalViewPr>
  <p:slideViewPr>
    <p:cSldViewPr snapToGrid="0" snapToObjects="1">
      <p:cViewPr varScale="1">
        <p:scale>
          <a:sx n="63" d="100"/>
          <a:sy n="63" d="100"/>
        </p:scale>
        <p:origin x="1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62100" y="1501983"/>
            <a:ext cx="9068586" cy="2590800"/>
          </a:xfrm>
        </p:spPr>
        <p:txBody>
          <a:bodyPr/>
          <a:lstStyle/>
          <a:p>
            <a:r>
              <a:rPr lang="tr-TR" sz="4400" dirty="0" err="1" smtClean="0"/>
              <a:t>Selectıon</a:t>
            </a:r>
            <a:r>
              <a:rPr lang="tr-TR" sz="4400" dirty="0" smtClean="0"/>
              <a:t> of </a:t>
            </a:r>
            <a:r>
              <a:rPr lang="tr-TR" sz="4400" dirty="0" err="1" smtClean="0"/>
              <a:t>semınar</a:t>
            </a:r>
            <a:r>
              <a:rPr lang="tr-TR" sz="4400" dirty="0" smtClean="0"/>
              <a:t> </a:t>
            </a:r>
            <a:r>
              <a:rPr lang="tr-TR" sz="4400" dirty="0" err="1" smtClean="0"/>
              <a:t>topıcs</a:t>
            </a:r>
            <a:r>
              <a:rPr lang="tr-TR" sz="4400" dirty="0" smtClean="0"/>
              <a:t> </a:t>
            </a:r>
            <a:r>
              <a:rPr lang="tr-TR" sz="4400" dirty="0" err="1" smtClean="0"/>
              <a:t>and</a:t>
            </a:r>
            <a:r>
              <a:rPr lang="tr-TR" sz="4400" dirty="0" smtClean="0"/>
              <a:t> </a:t>
            </a:r>
            <a:r>
              <a:rPr lang="tr-TR" sz="4400" dirty="0" err="1" smtClean="0"/>
              <a:t>explanatıons</a:t>
            </a:r>
            <a:r>
              <a:rPr lang="tr-TR" sz="4400" dirty="0" smtClean="0"/>
              <a:t> </a:t>
            </a:r>
            <a:r>
              <a:rPr lang="tr-TR" sz="4400" dirty="0" err="1" smtClean="0"/>
              <a:t>for</a:t>
            </a:r>
            <a:r>
              <a:rPr lang="tr-TR" sz="4400" dirty="0" smtClean="0"/>
              <a:t> </a:t>
            </a:r>
            <a:r>
              <a:rPr lang="tr-TR" sz="4400" dirty="0" err="1" smtClean="0"/>
              <a:t>semınar</a:t>
            </a:r>
            <a:endParaRPr lang="tr-TR" sz="4400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62100" y="3635582"/>
            <a:ext cx="9070848" cy="457201"/>
          </a:xfrm>
        </p:spPr>
        <p:txBody>
          <a:bodyPr>
            <a:noAutofit/>
          </a:bodyPr>
          <a:lstStyle/>
          <a:p>
            <a:r>
              <a:rPr lang="tr-TR" sz="2000" dirty="0"/>
              <a:t>Prof. Dr. Vesile ŞENTÜRK CANKORUR MD. </a:t>
            </a:r>
            <a:r>
              <a:rPr lang="tr-TR" sz="2000" dirty="0" err="1"/>
              <a:t>PhD</a:t>
            </a:r>
            <a:r>
              <a:rPr lang="tr-TR" sz="2000" dirty="0"/>
              <a:t>. </a:t>
            </a:r>
          </a:p>
          <a:p>
            <a:endParaRPr lang="tr-TR" sz="2000" dirty="0"/>
          </a:p>
          <a:p>
            <a:r>
              <a:rPr lang="tr-TR" sz="2000" dirty="0"/>
              <a:t>English </a:t>
            </a:r>
            <a:r>
              <a:rPr lang="tr-TR" sz="2000" dirty="0" err="1"/>
              <a:t>Programme</a:t>
            </a:r>
            <a:r>
              <a:rPr lang="tr-TR" sz="2000" dirty="0"/>
              <a:t> </a:t>
            </a:r>
            <a:r>
              <a:rPr lang="tr-TR" sz="2000" dirty="0" err="1"/>
              <a:t>Coord</a:t>
            </a:r>
            <a:r>
              <a:rPr lang="tr-TR" sz="2000" dirty="0"/>
              <a:t>. </a:t>
            </a:r>
          </a:p>
          <a:p>
            <a:r>
              <a:rPr lang="tr-TR" sz="2000" dirty="0"/>
              <a:t>Course </a:t>
            </a:r>
            <a:r>
              <a:rPr lang="tr-TR" sz="2000" dirty="0" err="1"/>
              <a:t>Coord</a:t>
            </a:r>
            <a:r>
              <a:rPr lang="tr-TR" sz="2000" dirty="0"/>
              <a:t>.</a:t>
            </a:r>
          </a:p>
          <a:p>
            <a:r>
              <a:rPr lang="tr-TR" sz="2000" dirty="0" err="1"/>
              <a:t>Psychiatry</a:t>
            </a:r>
            <a:r>
              <a:rPr lang="tr-TR" sz="2000" dirty="0"/>
              <a:t> </a:t>
            </a:r>
            <a:r>
              <a:rPr lang="tr-TR" sz="2000" dirty="0" err="1"/>
              <a:t>Department</a:t>
            </a:r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61823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Seminar</a:t>
            </a:r>
            <a:r>
              <a:rPr lang="tr-TR" dirty="0"/>
              <a:t> </a:t>
            </a:r>
            <a:r>
              <a:rPr lang="tr-TR" dirty="0" err="1" smtClean="0"/>
              <a:t>Subjects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Anthropometric</a:t>
            </a:r>
            <a:r>
              <a:rPr lang="tr-TR" dirty="0"/>
              <a:t> </a:t>
            </a:r>
            <a:r>
              <a:rPr lang="tr-TR" dirty="0" err="1"/>
              <a:t>measurements</a:t>
            </a:r>
            <a:r>
              <a:rPr lang="tr-TR" dirty="0"/>
              <a:t> (Prof. Rüştü Güner)</a:t>
            </a:r>
          </a:p>
          <a:p>
            <a:r>
              <a:rPr lang="tr-TR" dirty="0"/>
              <a:t> </a:t>
            </a:r>
          </a:p>
          <a:p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characteristics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sports</a:t>
            </a:r>
            <a:r>
              <a:rPr lang="tr-TR" dirty="0"/>
              <a:t> (Prof. Rüştü Güner)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743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medicine</a:t>
            </a:r>
            <a:r>
              <a:rPr lang="tr-TR" dirty="0"/>
              <a:t> </a:t>
            </a:r>
            <a:r>
              <a:rPr lang="tr-TR" dirty="0" err="1"/>
              <a:t>around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World (</a:t>
            </a:r>
            <a:r>
              <a:rPr lang="tr-TR" dirty="0" err="1"/>
              <a:t>Lect</a:t>
            </a:r>
            <a:r>
              <a:rPr lang="tr-TR" dirty="0"/>
              <a:t>. Zehra DAĞLI)</a:t>
            </a:r>
          </a:p>
          <a:p>
            <a:r>
              <a:rPr lang="tr-TR" dirty="0"/>
              <a:t> </a:t>
            </a:r>
          </a:p>
          <a:p>
            <a:r>
              <a:rPr lang="tr-TR" dirty="0" err="1"/>
              <a:t>Obesity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metabolism</a:t>
            </a:r>
            <a:r>
              <a:rPr lang="tr-TR" dirty="0"/>
              <a:t> (Prof. Erdinç Devrim) </a:t>
            </a:r>
          </a:p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39187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Seminar</a:t>
            </a:r>
            <a:r>
              <a:rPr lang="tr-TR" dirty="0"/>
              <a:t> </a:t>
            </a:r>
            <a:r>
              <a:rPr lang="tr-TR" dirty="0" err="1" smtClean="0"/>
              <a:t>Subjects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Gut </a:t>
            </a:r>
            <a:r>
              <a:rPr lang="tr-TR" dirty="0" err="1"/>
              <a:t>health</a:t>
            </a:r>
            <a:r>
              <a:rPr lang="tr-TR" dirty="0"/>
              <a:t>, </a:t>
            </a:r>
            <a:r>
              <a:rPr lang="tr-TR" dirty="0" err="1"/>
              <a:t>microbiata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laboratory</a:t>
            </a:r>
            <a:r>
              <a:rPr lang="tr-TR" dirty="0"/>
              <a:t> </a:t>
            </a:r>
            <a:r>
              <a:rPr lang="tr-TR" dirty="0" err="1"/>
              <a:t>tests</a:t>
            </a:r>
            <a:r>
              <a:rPr lang="tr-TR" dirty="0"/>
              <a:t> (Prof. Aslıhan Gürbüz)</a:t>
            </a:r>
          </a:p>
          <a:p>
            <a:r>
              <a:rPr lang="tr-TR" dirty="0"/>
              <a:t> </a:t>
            </a:r>
          </a:p>
          <a:p>
            <a:r>
              <a:rPr lang="tr-TR" dirty="0" err="1" smtClean="0"/>
              <a:t>Psycological</a:t>
            </a:r>
            <a:r>
              <a:rPr lang="tr-TR" dirty="0" smtClean="0"/>
              <a:t> </a:t>
            </a:r>
            <a:r>
              <a:rPr lang="tr-TR" dirty="0" err="1"/>
              <a:t>resilience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wellbeing</a:t>
            </a:r>
            <a:r>
              <a:rPr lang="tr-TR" dirty="0"/>
              <a:t> (Prof. Bedriye Öncü)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881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Living as a disabled person at the university (Lecturer </a:t>
            </a:r>
            <a:r>
              <a:rPr lang="en-US" dirty="0" err="1"/>
              <a:t>Zehra</a:t>
            </a:r>
            <a:r>
              <a:rPr lang="en-US" dirty="0"/>
              <a:t> DAĞLI)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en-US" dirty="0" smtClean="0"/>
              <a:t>Principles </a:t>
            </a:r>
            <a:r>
              <a:rPr lang="en-US" dirty="0"/>
              <a:t>of the family medicine (Assist. Prof. </a:t>
            </a:r>
            <a:r>
              <a:rPr lang="en-US" dirty="0" err="1"/>
              <a:t>Gülsen</a:t>
            </a:r>
            <a:r>
              <a:rPr lang="en-US" dirty="0"/>
              <a:t> C. PEKER)</a:t>
            </a:r>
            <a:endParaRPr lang="tr-TR" dirty="0"/>
          </a:p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05085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Universal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Coverage</a:t>
            </a:r>
            <a:r>
              <a:rPr lang="tr-TR" dirty="0"/>
              <a:t> (Prof. Ahmet Saltık)</a:t>
            </a:r>
          </a:p>
          <a:p>
            <a:r>
              <a:rPr lang="tr-TR" dirty="0"/>
              <a:t> </a:t>
            </a:r>
          </a:p>
          <a:p>
            <a:r>
              <a:rPr lang="tr-TR" dirty="0" err="1"/>
              <a:t>Gender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err="1"/>
              <a:t>medicine</a:t>
            </a:r>
            <a:r>
              <a:rPr lang="tr-TR" dirty="0"/>
              <a:t> (Filiz Ak)</a:t>
            </a:r>
          </a:p>
          <a:p>
            <a:r>
              <a:rPr 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3506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Seminar</a:t>
            </a:r>
            <a:r>
              <a:rPr lang="tr-TR" dirty="0" smtClean="0"/>
              <a:t> </a:t>
            </a:r>
            <a:r>
              <a:rPr lang="tr-TR" dirty="0" err="1" smtClean="0"/>
              <a:t>Presentations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/>
            <a:endParaRPr lang="tr-TR" dirty="0"/>
          </a:p>
          <a:p>
            <a:pPr lvl="3"/>
            <a:r>
              <a:rPr lang="tr-TR" dirty="0" err="1" smtClean="0"/>
              <a:t>Group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endParaRPr lang="tr-TR" dirty="0" smtClean="0"/>
          </a:p>
          <a:p>
            <a:pPr lvl="3"/>
            <a:endParaRPr lang="tr-TR" dirty="0"/>
          </a:p>
          <a:p>
            <a:pPr lvl="3"/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 is </a:t>
            </a:r>
            <a:r>
              <a:rPr lang="tr-TR" dirty="0" err="1"/>
              <a:t>formed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6 </a:t>
            </a:r>
            <a:r>
              <a:rPr lang="tr-TR" dirty="0" err="1"/>
              <a:t>or</a:t>
            </a:r>
            <a:r>
              <a:rPr lang="tr-TR" dirty="0"/>
              <a:t> 7 </a:t>
            </a:r>
            <a:r>
              <a:rPr lang="tr-TR" dirty="0" err="1"/>
              <a:t>students</a:t>
            </a:r>
            <a:endParaRPr lang="tr-TR" dirty="0"/>
          </a:p>
          <a:p>
            <a:pPr lvl="3"/>
            <a:endParaRPr lang="tr-TR" dirty="0"/>
          </a:p>
          <a:p>
            <a:pPr lvl="3"/>
            <a:r>
              <a:rPr lang="tr-TR" dirty="0" smtClean="0"/>
              <a:t>Meeting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supervisor</a:t>
            </a:r>
            <a:endParaRPr lang="tr-TR" dirty="0" smtClean="0"/>
          </a:p>
          <a:p>
            <a:pPr lvl="3"/>
            <a:endParaRPr lang="tr-TR" dirty="0"/>
          </a:p>
          <a:p>
            <a:pPr lvl="3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95597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tr-TR" dirty="0" err="1"/>
              <a:t>Text</a:t>
            </a:r>
            <a:r>
              <a:rPr lang="tr-TR" dirty="0"/>
              <a:t> is </a:t>
            </a:r>
            <a:r>
              <a:rPr lang="tr-TR" dirty="0" err="1"/>
              <a:t>max</a:t>
            </a:r>
            <a:r>
              <a:rPr lang="tr-TR" dirty="0"/>
              <a:t> 10 </a:t>
            </a:r>
            <a:r>
              <a:rPr lang="tr-TR" dirty="0" err="1"/>
              <a:t>pages</a:t>
            </a:r>
            <a:r>
              <a:rPr lang="tr-TR" dirty="0"/>
              <a:t>, 1,5 </a:t>
            </a:r>
            <a:r>
              <a:rPr lang="tr-TR" dirty="0" err="1"/>
              <a:t>with</a:t>
            </a:r>
            <a:r>
              <a:rPr lang="tr-TR" dirty="0"/>
              <a:t>, </a:t>
            </a:r>
            <a:r>
              <a:rPr lang="tr-TR" dirty="0" err="1"/>
              <a:t>times</a:t>
            </a:r>
            <a:r>
              <a:rPr lang="tr-TR" dirty="0"/>
              <a:t> 12 punto</a:t>
            </a:r>
          </a:p>
          <a:p>
            <a:pPr lvl="3"/>
            <a:endParaRPr lang="tr-TR" dirty="0"/>
          </a:p>
          <a:p>
            <a:pPr lvl="3"/>
            <a:r>
              <a:rPr lang="tr-TR" dirty="0" err="1"/>
              <a:t>Systematic</a:t>
            </a:r>
            <a:r>
              <a:rPr lang="tr-TR" dirty="0"/>
              <a:t> </a:t>
            </a:r>
            <a:r>
              <a:rPr lang="tr-TR" dirty="0" err="1"/>
              <a:t>review</a:t>
            </a:r>
            <a:endParaRPr lang="tr-TR" dirty="0"/>
          </a:p>
          <a:p>
            <a:pPr lvl="3"/>
            <a:endParaRPr lang="tr-TR" dirty="0"/>
          </a:p>
          <a:p>
            <a:pPr lvl="3"/>
            <a:r>
              <a:rPr lang="tr-TR" dirty="0" err="1"/>
              <a:t>Presentataion</a:t>
            </a:r>
            <a:r>
              <a:rPr lang="tr-TR" dirty="0"/>
              <a:t> time is 20 </a:t>
            </a:r>
            <a:r>
              <a:rPr lang="tr-TR" dirty="0" err="1"/>
              <a:t>minutes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discussion</a:t>
            </a:r>
            <a:r>
              <a:rPr lang="tr-TR" dirty="0"/>
              <a:t> is 10 </a:t>
            </a:r>
            <a:r>
              <a:rPr lang="tr-TR" dirty="0" err="1"/>
              <a:t>minutes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80592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1939</TotalTime>
  <Words>127</Words>
  <Application>Microsoft Macintosh PowerPoint</Application>
  <PresentationFormat>Geniş Ekran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Garamond</vt:lpstr>
      <vt:lpstr>Sabun</vt:lpstr>
      <vt:lpstr>Selectıon of semınar topıcs and explanatıons for semınar</vt:lpstr>
      <vt:lpstr>Seminar Subjects</vt:lpstr>
      <vt:lpstr>PowerPoint Sunusu</vt:lpstr>
      <vt:lpstr>Seminar Subjects</vt:lpstr>
      <vt:lpstr>PowerPoint Sunusu</vt:lpstr>
      <vt:lpstr>PowerPoint Sunusu</vt:lpstr>
      <vt:lpstr>Seminar Presentations</vt:lpstr>
      <vt:lpstr>PowerPoint Sunusu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Healthy lıfe</dc:title>
  <dc:creator>Microsoft Office Kullanıcısı</dc:creator>
  <cp:lastModifiedBy>hilmi tatli</cp:lastModifiedBy>
  <cp:revision>10</cp:revision>
  <dcterms:created xsi:type="dcterms:W3CDTF">2019-03-09T09:16:03Z</dcterms:created>
  <dcterms:modified xsi:type="dcterms:W3CDTF">2020-07-20T11:35:27Z</dcterms:modified>
</cp:coreProperties>
</file>