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46429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14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31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38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20089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82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137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4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0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806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830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441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ÖĞRENCİ SUNUMU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Okulun Fiziksel Koşullarından Kaynaklı Sorunlar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2</TotalTime>
  <Words>7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3" baseType="lpstr">
      <vt:lpstr>Franklin Gothic Book</vt:lpstr>
      <vt:lpstr>Crop</vt:lpstr>
      <vt:lpstr>ÖĞRENCİ SUNUMU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ÖĞRENCİ SUNUMU</dc:title>
  <dc:creator>Ece Özdoğan</dc:creator>
  <cp:lastModifiedBy>Ece Özdoğan</cp:lastModifiedBy>
  <cp:revision>3</cp:revision>
  <dcterms:created xsi:type="dcterms:W3CDTF">2019-05-09T12:18:36Z</dcterms:created>
  <dcterms:modified xsi:type="dcterms:W3CDTF">2019-05-09T12:21:14Z</dcterms:modified>
</cp:coreProperties>
</file>