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7" d="100"/>
          <a:sy n="87" d="100"/>
        </p:scale>
        <p:origin x="61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5/9/2019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1464298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141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316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387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5/9/2019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3200894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828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137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40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201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5/9/2019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18067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5/9/2019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08302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5/9/2019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94419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ÖĞRENCİ SUNUMU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Okulun Fiziksel Koşullarından Kaynaklı Sorunlar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408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TM10001105[[fn=kırpılmış]]</Template>
  <TotalTime>2</TotalTime>
  <Words>7</Words>
  <Application>Microsoft Office PowerPoint</Application>
  <PresentationFormat>Geniş ekran</PresentationFormat>
  <Paragraphs>2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1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3" baseType="lpstr">
      <vt:lpstr>Franklin Gothic Book</vt:lpstr>
      <vt:lpstr>Crop</vt:lpstr>
      <vt:lpstr>ÖĞRENCİ SUNUMU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ÖĞRENCİ SUNUMU</dc:title>
  <dc:creator>Ece Özdoğan</dc:creator>
  <cp:lastModifiedBy>Ece Özdoğan</cp:lastModifiedBy>
  <cp:revision>3</cp:revision>
  <dcterms:created xsi:type="dcterms:W3CDTF">2019-05-09T12:18:36Z</dcterms:created>
  <dcterms:modified xsi:type="dcterms:W3CDTF">2019-05-09T12:21:14Z</dcterms:modified>
</cp:coreProperties>
</file>