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CC674-12D1-47A6-BBFD-B978B3B2EDCB}" type="datetimeFigureOut">
              <a:rPr lang="tr-TR" smtClean="0"/>
              <a:pPr/>
              <a:t>27.12.2017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6F54F-BCC3-4AB5-B0F0-7C0E3C121B3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29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F225-182E-4F97-BEBE-2CD0B8CDE3EA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84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D3DD-F7D7-4E37-B50A-FD3B33992D2E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06895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D3DD-F7D7-4E37-B50A-FD3B33992D2E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42272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D3DD-F7D7-4E37-B50A-FD3B33992D2E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197751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D3DD-F7D7-4E37-B50A-FD3B33992D2E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70279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D3DD-F7D7-4E37-B50A-FD3B33992D2E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522996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D3DD-F7D7-4E37-B50A-FD3B33992D2E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39932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6B47-3521-4277-B083-2C7A5DD9782C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0950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75FE-BED4-4464-AD60-306856E1C0EF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21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A240-3C39-406B-878D-CA60E9C8E7A5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78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5E94-C32C-4795-842F-C74547CF417D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13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92B5-D994-42BE-A2B6-07F5F9526FD2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83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5E4-7B2F-4662-B040-9D5CF9B76B33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93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6403-F35D-48B2-8049-312CBA387064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2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7F33-9DCC-4CE2-AD16-3D260A5003D6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88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E84E-F3B0-4608-A8C9-9F2F846DCD2A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72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A567-B877-4E96-BDF9-E8C84FBAFE87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55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0CBD3DD-F7D7-4E37-B50A-FD3B33992D2E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22717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İLAN YOLUYLA YAPILAN VAAD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Bir edimin yerine getirilmesinin karşılığı olarak, ilan vermek suretiyle bir ödül vaat edilir.</a:t>
            </a:r>
          </a:p>
          <a:p>
            <a:pPr lvl="0"/>
            <a:r>
              <a:rPr lang="tr-TR" dirty="0"/>
              <a:t>Genele yapılan icaptır. Bu icap edimin yerine getirilmesiyle kabul edilmiş olur.</a:t>
            </a:r>
          </a:p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Gabinin sonucu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Gabinde, sözleşme </a:t>
            </a:r>
            <a:r>
              <a:rPr lang="tr-TR" dirty="0"/>
              <a:t>iptal edilinceye kadar geçerlidir, ancak zarar gören iptal hakkını kullanınca, akit baştan itibaren kesin olarak geçersiz olur.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Sözleşme yapma vaadi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sözleşmenin ileride yapılması mecburiyetini doğuran sözleşmeler geçerlidir. Bu </a:t>
            </a:r>
            <a:r>
              <a:rPr lang="tr-TR" dirty="0" smtClean="0"/>
              <a:t>tarz </a:t>
            </a:r>
            <a:r>
              <a:rPr lang="tr-TR" dirty="0"/>
              <a:t>hukuki işlemlere ön sözleşme veya sözleşme yapma vaadi denir.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İrade bozukluğu halleri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Hata, hile, tehdit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Açıklamada hata (yanılma)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Kişinin iradesini dışa yansıtırken, zihninden geçen düşünceye uymayan bir beyanda bulunması halidir.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Saikte</a:t>
            </a:r>
            <a:r>
              <a:rPr lang="tr-TR" dirty="0" smtClean="0"/>
              <a:t> hata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İrade ile beyan arasında bir uyumsuzluk yoktur, fakat kişinin kendisini sözleşme yapmaya sevk eden temel amaçta yanılması halidir.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Aldatma (hile)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Aldatma kişinin </a:t>
            </a:r>
            <a:r>
              <a:rPr lang="tr-TR" dirty="0" err="1"/>
              <a:t>saikte</a:t>
            </a:r>
            <a:r>
              <a:rPr lang="tr-TR" dirty="0"/>
              <a:t> yanılmaya </a:t>
            </a:r>
            <a:r>
              <a:rPr lang="tr-TR" u="sng" dirty="0"/>
              <a:t>düşürülmesidir</a:t>
            </a:r>
            <a:r>
              <a:rPr lang="tr-TR" dirty="0"/>
              <a:t>.</a:t>
            </a:r>
          </a:p>
          <a:p>
            <a:r>
              <a:rPr lang="tr-TR" dirty="0"/>
              <a:t>Aldatmada iptal hakkının kullanılabilmesi için </a:t>
            </a:r>
            <a:r>
              <a:rPr lang="tr-TR" dirty="0" err="1"/>
              <a:t>saikte</a:t>
            </a:r>
            <a:r>
              <a:rPr lang="tr-TR" dirty="0"/>
              <a:t> yanılmanın esaslı olması şart değildir.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Korkutma (ikrah)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Korkutma, bir kimsenin yapmak istemediği bir hukuki işleme, aksi takdirde zarara uğrayacağı tehdidi ile razı olmasına yol açan söylem veya davranıştır.</a:t>
            </a:r>
          </a:p>
          <a:p>
            <a:pPr lvl="0"/>
            <a:r>
              <a:rPr lang="tr-TR" dirty="0"/>
              <a:t>Korkutma kişinin kendisinin veya yakınlarının mal ve can güvenliğine yönelmiş olmalıdır.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Yanılan, aldatılan veya korkutulan tarafın sözleşmeyi iptal etme imkânı vardır. </a:t>
            </a:r>
            <a:r>
              <a:rPr lang="tr-TR" dirty="0" smtClean="0"/>
              <a:t>Bu süre 1 yıldır. Hata ve hilenin öğrenilmesinden itibaren 1 yıl, korkutmanın ortadan kalkmasından itibaren 1 yıldır.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GABİN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Sözleşme taraflardan birinin; </a:t>
            </a:r>
          </a:p>
          <a:p>
            <a:pPr lvl="0"/>
            <a:r>
              <a:rPr lang="tr-TR" u="sng" dirty="0"/>
              <a:t>Zor durumundan</a:t>
            </a:r>
            <a:r>
              <a:rPr lang="tr-TR" dirty="0"/>
              <a:t> veya</a:t>
            </a:r>
          </a:p>
          <a:p>
            <a:pPr lvl="0"/>
            <a:r>
              <a:rPr lang="tr-TR" u="sng" dirty="0"/>
              <a:t>Deneyimsizliğinden</a:t>
            </a:r>
            <a:r>
              <a:rPr lang="tr-TR" dirty="0"/>
              <a:t> veya </a:t>
            </a:r>
          </a:p>
          <a:p>
            <a:pPr lvl="0"/>
            <a:r>
              <a:rPr lang="tr-TR" u="sng" dirty="0"/>
              <a:t>Düşüncesizliğinden</a:t>
            </a:r>
            <a:r>
              <a:rPr lang="tr-TR" dirty="0"/>
              <a:t> </a:t>
            </a:r>
          </a:p>
          <a:p>
            <a:r>
              <a:rPr lang="tr-TR" dirty="0"/>
              <a:t>	diğer tarafın yararlanmasıyla kurulmalıdır.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</TotalTime>
  <Words>246</Words>
  <Application>Microsoft Office PowerPoint</Application>
  <PresentationFormat>Ekran Gösterisi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3</vt:lpstr>
      <vt:lpstr>Dilim</vt:lpstr>
      <vt:lpstr>İLAN YOLUYLA YAPILAN VAAD</vt:lpstr>
      <vt:lpstr>Sözleşme yapma vaadi</vt:lpstr>
      <vt:lpstr>İrade bozukluğu halleri</vt:lpstr>
      <vt:lpstr>Açıklamada hata (yanılma)</vt:lpstr>
      <vt:lpstr>Saikte hata</vt:lpstr>
      <vt:lpstr>Aldatma (hile)</vt:lpstr>
      <vt:lpstr>Korkutma (ikrah)</vt:lpstr>
      <vt:lpstr>SÜRE</vt:lpstr>
      <vt:lpstr>GABİN</vt:lpstr>
      <vt:lpstr>Gabinin sonucu</vt:lpstr>
    </vt:vector>
  </TitlesOfParts>
  <Company>NeC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KİŞİLER HUKUKU</dc:title>
  <dc:creator>Administrator</dc:creator>
  <cp:lastModifiedBy>Pelin Atila Yoruk</cp:lastModifiedBy>
  <cp:revision>22</cp:revision>
  <dcterms:created xsi:type="dcterms:W3CDTF">2015-12-20T17:57:43Z</dcterms:created>
  <dcterms:modified xsi:type="dcterms:W3CDTF">2017-12-27T20:04:09Z</dcterms:modified>
</cp:coreProperties>
</file>