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78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9CC674-12D1-47A6-BBFD-B978B3B2EDCB}" type="datetimeFigureOut">
              <a:rPr lang="tr-TR" smtClean="0"/>
              <a:pPr/>
              <a:t>27.12.2017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C6F54F-BCC3-4AB5-B0F0-7C0E3C121B3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2975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6F225-182E-4F97-BEBE-2CD0B8CDE3EA}" type="datetime1">
              <a:rPr lang="tr-TR" smtClean="0"/>
              <a:pPr/>
              <a:t>27.12.2017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4842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BD3DD-F7D7-4E37-B50A-FD3B33992D2E}" type="datetime1">
              <a:rPr lang="tr-TR" smtClean="0"/>
              <a:pPr/>
              <a:t>27.12.2017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6068953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BD3DD-F7D7-4E37-B50A-FD3B33992D2E}" type="datetime1">
              <a:rPr lang="tr-TR" smtClean="0"/>
              <a:pPr/>
              <a:t>27.12.2017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6422726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BD3DD-F7D7-4E37-B50A-FD3B33992D2E}" type="datetime1">
              <a:rPr lang="tr-TR" smtClean="0"/>
              <a:pPr/>
              <a:t>27.12.2017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1977519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BD3DD-F7D7-4E37-B50A-FD3B33992D2E}" type="datetime1">
              <a:rPr lang="tr-TR" smtClean="0"/>
              <a:pPr/>
              <a:t>27.12.2017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8702798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BD3DD-F7D7-4E37-B50A-FD3B33992D2E}" type="datetime1">
              <a:rPr lang="tr-TR" smtClean="0"/>
              <a:pPr/>
              <a:t>27.12.2017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25229963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BD3DD-F7D7-4E37-B50A-FD3B33992D2E}" type="datetime1">
              <a:rPr lang="tr-TR" smtClean="0"/>
              <a:pPr/>
              <a:t>27.12.2017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3399322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96B47-3521-4277-B083-2C7A5DD9782C}" type="datetime1">
              <a:rPr lang="tr-TR" smtClean="0"/>
              <a:pPr/>
              <a:t>27.12.2017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09501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75FE-BED4-4464-AD60-306856E1C0EF}" type="datetime1">
              <a:rPr lang="tr-TR" smtClean="0"/>
              <a:pPr/>
              <a:t>27.12.2017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0216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7A240-3C39-406B-878D-CA60E9C8E7A5}" type="datetime1">
              <a:rPr lang="tr-TR" smtClean="0"/>
              <a:pPr/>
              <a:t>27.12.2017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6783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55E94-C32C-4795-842F-C74547CF417D}" type="datetime1">
              <a:rPr lang="tr-TR" smtClean="0"/>
              <a:pPr/>
              <a:t>27.12.2017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0133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992B5-D994-42BE-A2B6-07F5F9526FD2}" type="datetime1">
              <a:rPr lang="tr-TR" smtClean="0"/>
              <a:pPr/>
              <a:t>27.12.2017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4834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F05E4-7B2F-4662-B040-9D5CF9B76B33}" type="datetime1">
              <a:rPr lang="tr-TR" smtClean="0"/>
              <a:pPr/>
              <a:t>27.12.2017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5938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16403-F35D-48B2-8049-312CBA387064}" type="datetime1">
              <a:rPr lang="tr-TR" smtClean="0"/>
              <a:pPr/>
              <a:t>27.12.2017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022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97F33-9DCC-4CE2-AD16-3D260A5003D6}" type="datetime1">
              <a:rPr lang="tr-TR" smtClean="0"/>
              <a:pPr/>
              <a:t>27.12.2017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1887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5E84E-F3B0-4608-A8C9-9F2F846DCD2A}" type="datetime1">
              <a:rPr lang="tr-TR" smtClean="0"/>
              <a:pPr/>
              <a:t>27.12.2017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8727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0A567-B877-4E96-BDF9-E8C84FBAFE87}" type="datetime1">
              <a:rPr lang="tr-TR" smtClean="0"/>
              <a:pPr/>
              <a:t>27.12.2017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553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0CBD3DD-F7D7-4E37-B50A-FD3B33992D2E}" type="datetime1">
              <a:rPr lang="tr-TR" smtClean="0"/>
              <a:pPr/>
              <a:t>27.12.2017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BBB3F3D-5059-4D6A-B16F-BA1C54FDDA8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22717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İLAN YOLUYLA YAPILAN VAAD</a:t>
            </a:r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Bir edimin yerine getirilmesinin karşılığı olarak, ilan vermek suretiyle bir ödül vaat edilir.</a:t>
            </a:r>
          </a:p>
          <a:p>
            <a:pPr lvl="0"/>
            <a:r>
              <a:rPr lang="tr-TR" dirty="0"/>
              <a:t>Genele yapılan icaptır. Bu icap edimin yerine getirilmesiyle kabul edilmiş olur.</a:t>
            </a:r>
          </a:p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Gabinin sonucu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smtClean="0"/>
              <a:t>Gabinde, sözleşme </a:t>
            </a:r>
            <a:r>
              <a:rPr lang="tr-TR" dirty="0"/>
              <a:t>iptal edilinceye kadar geçerlidir, ancak zarar gören iptal hakkını kullanınca, akit baştan itibaren kesin olarak geçersiz olur.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Sözleşme yapma vaadi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 sözleşmenin ileride yapılması mecburiyetini doğuran sözleşmeler geçerlidir. Bu </a:t>
            </a:r>
            <a:r>
              <a:rPr lang="tr-TR" dirty="0" smtClean="0"/>
              <a:t>tarz </a:t>
            </a:r>
            <a:r>
              <a:rPr lang="tr-TR" dirty="0"/>
              <a:t>hukuki işlemlere ön sözleşme veya sözleşme yapma vaadi denir.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İrade bozukluğu halleri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Hata, hile, tehdit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Açıklamada hata (yanılma)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Kişinin iradesini dışa yansıtırken, zihninden geçen düşünceye uymayan bir beyanda bulunması halidir.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Saikte</a:t>
            </a:r>
            <a:r>
              <a:rPr lang="tr-TR" dirty="0" smtClean="0"/>
              <a:t> hata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dirty="0"/>
              <a:t>İrade ile beyan arasında bir uyumsuzluk yoktur, fakat kişinin kendisini sözleşme yapmaya sevk eden temel amaçta yanılması halidir.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Aldatma (hile)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dirty="0"/>
              <a:t>Aldatma kişinin </a:t>
            </a:r>
            <a:r>
              <a:rPr lang="tr-TR" dirty="0" err="1"/>
              <a:t>saikte</a:t>
            </a:r>
            <a:r>
              <a:rPr lang="tr-TR" dirty="0"/>
              <a:t> yanılmaya </a:t>
            </a:r>
            <a:r>
              <a:rPr lang="tr-TR" u="sng" dirty="0"/>
              <a:t>düşürülmesidir</a:t>
            </a:r>
            <a:r>
              <a:rPr lang="tr-TR" dirty="0"/>
              <a:t>.</a:t>
            </a:r>
          </a:p>
          <a:p>
            <a:r>
              <a:rPr lang="tr-TR" dirty="0"/>
              <a:t>Aldatmada iptal hakkının kullanılabilmesi için </a:t>
            </a:r>
            <a:r>
              <a:rPr lang="tr-TR" dirty="0" err="1"/>
              <a:t>saikte</a:t>
            </a:r>
            <a:r>
              <a:rPr lang="tr-TR" dirty="0"/>
              <a:t> yanılmanın esaslı olması şart değildir.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Korkutma (ikrah)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Korkutma, bir kimsenin yapmak istemediği bir hukuki işleme, aksi takdirde zarara uğrayacağı tehdidi ile razı olmasına yol açan söylem veya davranıştır.</a:t>
            </a:r>
          </a:p>
          <a:p>
            <a:pPr lvl="0"/>
            <a:r>
              <a:rPr lang="tr-TR" dirty="0"/>
              <a:t>Korkutma kişinin kendisinin veya yakınlarının mal ve can güvenliğine yönelmiş olmalıdır.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SÜRE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dirty="0"/>
              <a:t>Yanılan, aldatılan veya korkutulan tarafın sözleşmeyi iptal etme imkânı vardır. </a:t>
            </a:r>
            <a:r>
              <a:rPr lang="tr-TR" dirty="0" smtClean="0"/>
              <a:t>Bu süre 1 yıldır. Hata ve hilenin öğrenilmesinden itibaren 1 yıl, korkutmanın ortadan kalkmasından itibaren 1 yıldır.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GABİN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Sözleşme taraflardan birinin; </a:t>
            </a:r>
          </a:p>
          <a:p>
            <a:pPr lvl="0"/>
            <a:r>
              <a:rPr lang="tr-TR" u="sng" dirty="0"/>
              <a:t>Zor durumundan</a:t>
            </a:r>
            <a:r>
              <a:rPr lang="tr-TR" dirty="0"/>
              <a:t> veya</a:t>
            </a:r>
          </a:p>
          <a:p>
            <a:pPr lvl="0"/>
            <a:r>
              <a:rPr lang="tr-TR" u="sng" dirty="0"/>
              <a:t>Deneyimsizliğinden</a:t>
            </a:r>
            <a:r>
              <a:rPr lang="tr-TR" dirty="0"/>
              <a:t> veya </a:t>
            </a:r>
          </a:p>
          <a:p>
            <a:pPr lvl="0"/>
            <a:r>
              <a:rPr lang="tr-TR" u="sng" dirty="0"/>
              <a:t>Düşüncesizliğinden</a:t>
            </a:r>
            <a:r>
              <a:rPr lang="tr-TR" dirty="0"/>
              <a:t> </a:t>
            </a:r>
          </a:p>
          <a:p>
            <a:r>
              <a:rPr lang="tr-TR" dirty="0"/>
              <a:t>	diğer tarafın yararlanmasıyla kurulmalıdır.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3F3D-5059-4D6A-B16F-BA1C54FDDA80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60</TotalTime>
  <Words>246</Words>
  <Application>Microsoft Office PowerPoint</Application>
  <PresentationFormat>Ekran Gösterisi (4:3)</PresentationFormat>
  <Paragraphs>37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Calibri</vt:lpstr>
      <vt:lpstr>Century Gothic</vt:lpstr>
      <vt:lpstr>Wingdings 3</vt:lpstr>
      <vt:lpstr>Dilim</vt:lpstr>
      <vt:lpstr>İLAN YOLUYLA YAPILAN VAAD</vt:lpstr>
      <vt:lpstr>Sözleşme yapma vaadi</vt:lpstr>
      <vt:lpstr>İrade bozukluğu halleri</vt:lpstr>
      <vt:lpstr>Açıklamada hata (yanılma)</vt:lpstr>
      <vt:lpstr>Saikte hata</vt:lpstr>
      <vt:lpstr>Aldatma (hile)</vt:lpstr>
      <vt:lpstr>Korkutma (ikrah)</vt:lpstr>
      <vt:lpstr>SÜRE</vt:lpstr>
      <vt:lpstr>GABİN</vt:lpstr>
      <vt:lpstr>Gabinin sonucu</vt:lpstr>
    </vt:vector>
  </TitlesOfParts>
  <Company>NeC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KİŞİLER HUKUKU</dc:title>
  <dc:creator>Administrator</dc:creator>
  <cp:lastModifiedBy>Pelin Atila Yoruk</cp:lastModifiedBy>
  <cp:revision>22</cp:revision>
  <dcterms:created xsi:type="dcterms:W3CDTF">2015-12-20T17:57:43Z</dcterms:created>
  <dcterms:modified xsi:type="dcterms:W3CDTF">2017-12-27T20:04:09Z</dcterms:modified>
</cp:coreProperties>
</file>