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guzhancakmak.com.tr/wp-content/uploads/2017/03/sunu-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 Kazası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</a:t>
            </a:r>
            <a:r>
              <a:rPr lang="tr-TR" dirty="0" smtClean="0"/>
              <a:t>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KAZA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Ö</a:t>
            </a:r>
            <a:r>
              <a:rPr lang="tr-TR" sz="2600" dirty="0" smtClean="0"/>
              <a:t>nceden planlanmamış, bilinmeyen ve kontrol altına alınamamış olan etrafa zarar verebilecek nitelikteki olaydır[1].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77674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KAZASI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Ö</a:t>
            </a:r>
            <a:r>
              <a:rPr lang="tr-TR" sz="2600" dirty="0" smtClean="0"/>
              <a:t>nceden planlanmamış, çoğu kişisel yaralanmalara, makinaların ve araç gereçlerin zarara uğramasına, üretimin bir süre durmasına yol açan bir olaydır[1].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629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KAZASI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İş kazası, aşağıdaki hal ve durumlardan birinde meydana gelen ve sigortalıyı hemen veya sonradan bedenen veya ruhen </a:t>
            </a:r>
            <a:r>
              <a:rPr lang="tr-TR" sz="2600" dirty="0" err="1"/>
              <a:t>özüre</a:t>
            </a:r>
            <a:r>
              <a:rPr lang="tr-TR" sz="2600" dirty="0"/>
              <a:t> uğratan </a:t>
            </a:r>
            <a:r>
              <a:rPr lang="tr-TR" sz="2600" dirty="0" smtClean="0"/>
              <a:t>olaydır[1]: </a:t>
            </a:r>
          </a:p>
          <a:p>
            <a:pPr algn="just"/>
            <a:r>
              <a:rPr lang="tr-TR" sz="2600" dirty="0" smtClean="0"/>
              <a:t>a</a:t>
            </a:r>
            <a:r>
              <a:rPr lang="tr-TR" sz="2600" dirty="0"/>
              <a:t>) Sigortalının işyerinde bulunduğu sırada, </a:t>
            </a:r>
            <a:endParaRPr lang="tr-TR" sz="2600" dirty="0" smtClean="0"/>
          </a:p>
          <a:p>
            <a:pPr algn="just"/>
            <a:r>
              <a:rPr lang="tr-TR" sz="2600" dirty="0" smtClean="0"/>
              <a:t>b</a:t>
            </a:r>
            <a:r>
              <a:rPr lang="tr-TR" sz="2600" dirty="0"/>
              <a:t>) İşveren tarafından yürütülmekte olan iş nedeniyle,</a:t>
            </a:r>
          </a:p>
        </p:txBody>
      </p:sp>
    </p:spTree>
    <p:extLst>
      <p:ext uri="{BB962C8B-B14F-4D97-AF65-F5344CB8AC3E}">
        <p14:creationId xmlns:p14="http://schemas.microsoft.com/office/powerpoint/2010/main" val="37881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KAZASI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c) Sigortalının, işveren tarafından görevli olarak işyeri dışında başka bir yere gönderilmesi nedeniyle asıl işini yapmaksızın geçen zamanlarda, </a:t>
            </a:r>
            <a:endParaRPr lang="tr-TR" sz="2600" dirty="0" smtClean="0"/>
          </a:p>
          <a:p>
            <a:pPr algn="just"/>
            <a:r>
              <a:rPr lang="tr-TR" sz="2600" dirty="0" smtClean="0"/>
              <a:t>d</a:t>
            </a:r>
            <a:r>
              <a:rPr lang="tr-TR" sz="2600" dirty="0"/>
              <a:t>) Emziren kadın sigortalının çocuğuna süt vermek için ayrılan zamanlarda, </a:t>
            </a:r>
            <a:endParaRPr lang="tr-TR" sz="2600" dirty="0" smtClean="0"/>
          </a:p>
          <a:p>
            <a:pPr algn="just"/>
            <a:r>
              <a:rPr lang="tr-TR" sz="2600" dirty="0" smtClean="0"/>
              <a:t>e</a:t>
            </a:r>
            <a:r>
              <a:rPr lang="tr-TR" sz="2600" dirty="0"/>
              <a:t>) Sigortalıların, işverence sağlanan bir taşıtla işin yapıldığı yere gidiş gelişi </a:t>
            </a:r>
            <a:r>
              <a:rPr lang="tr-TR" sz="2600" dirty="0" smtClean="0"/>
              <a:t>sırasında[1].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479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KAZASI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• </a:t>
            </a:r>
            <a:r>
              <a:rPr lang="tr-TR" sz="2600" dirty="0"/>
              <a:t>15 saniyede dünyada iş kazalarından 1 işçi ölmektedir. </a:t>
            </a:r>
            <a:endParaRPr lang="tr-TR" sz="2600" dirty="0" smtClean="0"/>
          </a:p>
          <a:p>
            <a:pPr algn="just"/>
            <a:r>
              <a:rPr lang="tr-TR" sz="2600" dirty="0" smtClean="0"/>
              <a:t>• </a:t>
            </a:r>
            <a:r>
              <a:rPr lang="tr-TR" sz="2600" dirty="0"/>
              <a:t>15 saniyede dünyada 160 işçi iş kazasına uğramaktadır. </a:t>
            </a:r>
            <a:endParaRPr lang="tr-TR" sz="2600" dirty="0" smtClean="0"/>
          </a:p>
          <a:p>
            <a:pPr algn="just"/>
            <a:r>
              <a:rPr lang="tr-TR" sz="2600" dirty="0" smtClean="0"/>
              <a:t>• </a:t>
            </a:r>
            <a:r>
              <a:rPr lang="tr-TR" sz="2600" dirty="0"/>
              <a:t>Her gün dünyada 6300 işçi iş kazalarına uğramakta veya meslek hastalığına yakalanmaktadır. </a:t>
            </a:r>
            <a:endParaRPr lang="tr-TR" sz="2600" dirty="0" smtClean="0"/>
          </a:p>
          <a:p>
            <a:pPr algn="just"/>
            <a:r>
              <a:rPr lang="tr-TR" sz="2600" dirty="0" smtClean="0"/>
              <a:t>• </a:t>
            </a:r>
            <a:r>
              <a:rPr lang="tr-TR" sz="2600" dirty="0"/>
              <a:t>Her yıl dünyada 2.3 milyon işçi iş kazaları sonucunda </a:t>
            </a:r>
            <a:r>
              <a:rPr lang="tr-TR" sz="2600" dirty="0" smtClean="0"/>
              <a:t>ölmektedir[1].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8102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KAZASI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• Her yıl dünyada 317 milyon iş kazası olmaktadır. </a:t>
            </a:r>
            <a:endParaRPr lang="tr-TR" sz="2600" dirty="0" smtClean="0"/>
          </a:p>
          <a:p>
            <a:r>
              <a:rPr lang="tr-TR" sz="2600" dirty="0" smtClean="0"/>
              <a:t>• </a:t>
            </a:r>
            <a:r>
              <a:rPr lang="tr-TR" sz="2600" dirty="0"/>
              <a:t>2010 yılında ülkemizde iş kazaları ve meslek hastalıkları sonucu ölenlerin sayısı 1454 dür. </a:t>
            </a:r>
            <a:endParaRPr lang="tr-TR" sz="2600" dirty="0" smtClean="0"/>
          </a:p>
          <a:p>
            <a:r>
              <a:rPr lang="tr-TR" sz="2600" dirty="0" smtClean="0"/>
              <a:t>• </a:t>
            </a:r>
            <a:r>
              <a:rPr lang="tr-TR" sz="2600" dirty="0"/>
              <a:t>2010 yılında ülkemizde iş kazaları ve meslek hastalıkları sonucu iş göremez duruma düşenlerin sayısı 2085 kişidir. </a:t>
            </a:r>
            <a:endParaRPr lang="tr-TR" sz="2600" dirty="0" smtClean="0"/>
          </a:p>
          <a:p>
            <a:r>
              <a:rPr lang="tr-TR" sz="2600" dirty="0" smtClean="0"/>
              <a:t>• </a:t>
            </a:r>
            <a:r>
              <a:rPr lang="tr-TR" sz="2600" dirty="0"/>
              <a:t>2010 yılında ülkemizde kayıtlı olan iş kazalarının sayısı 62.903 </a:t>
            </a:r>
            <a:r>
              <a:rPr lang="tr-TR" sz="2600" dirty="0" smtClean="0"/>
              <a:t>dür[1].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5567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KAZASI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İş </a:t>
            </a:r>
            <a:r>
              <a:rPr lang="tr-TR" sz="2800" dirty="0"/>
              <a:t>kazalarının %98'i önlenebilir ve %2'si önlenemez kazalardır. İş kazalarının %88'inin nedeni çalışanların güvensiz hareketleridir, güvensiz koşullar %10, nedeni bilinmeyen ise %2 </a:t>
            </a:r>
            <a:r>
              <a:rPr lang="tr-TR" sz="2800" dirty="0" err="1" smtClean="0"/>
              <a:t>dir</a:t>
            </a:r>
            <a:r>
              <a:rPr lang="tr-TR" sz="2800" dirty="0" smtClean="0"/>
              <a:t>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4972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oguzhancakmak.com.tr/wp-content/uploads/2017/03/sunu-2.pdf</a:t>
            </a:r>
            <a:r>
              <a:rPr lang="tr-TR" dirty="0" smtClean="0"/>
              <a:t> (Erişim tarihi:27.11.2017)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1394</TotalTime>
  <Words>309</Words>
  <Application>Microsoft Office PowerPoint</Application>
  <PresentationFormat>Özel</PresentationFormat>
  <Paragraphs>32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Geçmişe bakış</vt:lpstr>
      <vt:lpstr>İş Kazası</vt:lpstr>
      <vt:lpstr>KAZA NEDİR?</vt:lpstr>
      <vt:lpstr>İŞ KAZASI NEDİR?</vt:lpstr>
      <vt:lpstr>İŞ KAZASI</vt:lpstr>
      <vt:lpstr>İŞ KAZASI</vt:lpstr>
      <vt:lpstr>İŞ KAZASI</vt:lpstr>
      <vt:lpstr>İŞ KAZASI</vt:lpstr>
      <vt:lpstr>İŞ KAZASI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77</cp:revision>
  <dcterms:created xsi:type="dcterms:W3CDTF">2017-11-14T11:12:27Z</dcterms:created>
  <dcterms:modified xsi:type="dcterms:W3CDTF">2017-11-27T19:09:57Z</dcterms:modified>
</cp:coreProperties>
</file>