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7" r:id="rId9"/>
    <p:sldId id="263" r:id="rId10"/>
    <p:sldId id="264" r:id="rId11"/>
    <p:sldId id="265" r:id="rId12"/>
    <p:sldId id="266"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3D4BF3-E33A-4615-BA9E-45B88D64731F}" type="datetimeFigureOut">
              <a:rPr lang="en-US" smtClean="0"/>
              <a:t>5/8/2020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6E25C6-55AB-4E6B-B472-56FBA147C881}" type="slidenum">
              <a:rPr lang="en-US" smtClean="0"/>
              <a:t>‹#›</a:t>
            </a:fld>
            <a:endParaRPr lang="en-US"/>
          </a:p>
        </p:txBody>
      </p:sp>
    </p:spTree>
    <p:extLst>
      <p:ext uri="{BB962C8B-B14F-4D97-AF65-F5344CB8AC3E}">
        <p14:creationId xmlns:p14="http://schemas.microsoft.com/office/powerpoint/2010/main" val="1598554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5A6E25C6-55AB-4E6B-B472-56FBA147C881}" type="slidenum">
              <a:rPr lang="en-US" smtClean="0"/>
              <a:t>4</a:t>
            </a:fld>
            <a:endParaRPr lang="en-US"/>
          </a:p>
        </p:txBody>
      </p:sp>
    </p:spTree>
    <p:extLst>
      <p:ext uri="{BB962C8B-B14F-4D97-AF65-F5344CB8AC3E}">
        <p14:creationId xmlns:p14="http://schemas.microsoft.com/office/powerpoint/2010/main" val="1975210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E3F9B4E-5505-468E-B2E0-1151D93BC96C}"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ADE2DAA-3447-455B-B94F-F76C20975604}"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B3FC57A-C492-4A93-BB50-87CD5C6B56D3}"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C634596-CEC4-484E-8794-B172BB7F17D2}"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5A4C6B6-83B0-4C18-8CE2-2AFF40C0D699}" type="datetime1">
              <a:rPr lang="tr-TR" smtClean="0"/>
              <a:t>8.05.2020</a:t>
            </a:fld>
            <a:endParaRPr lang="tr-TR"/>
          </a:p>
        </p:txBody>
      </p:sp>
      <p:sp>
        <p:nvSpPr>
          <p:cNvPr id="5" name="4 Altbilgi Yer Tutucusu"/>
          <p:cNvSpPr>
            <a:spLocks noGrp="1"/>
          </p:cNvSpPr>
          <p:nvPr>
            <p:ph type="ftr" sz="quarter" idx="11"/>
          </p:nvPr>
        </p:nvSpPr>
        <p:spPr/>
        <p:txBody>
          <a:bodyPr/>
          <a:lstStyle/>
          <a:p>
            <a:r>
              <a:rPr lang="tr-TR" smtClean="0"/>
              <a:t>Dr. Burcu ERTAŞ DÖLEK</a:t>
            </a:r>
            <a:endParaRPr lang="tr-TR"/>
          </a:p>
        </p:txBody>
      </p:sp>
      <p:sp>
        <p:nvSpPr>
          <p:cNvPr id="6" name="5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32B0276-6263-46A2-B562-7AE4510189B1}"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72FFA69-F052-4744-8525-D0C38CD6C3FE}" type="datetime1">
              <a:rPr lang="tr-TR" smtClean="0"/>
              <a:t>8.05.2020</a:t>
            </a:fld>
            <a:endParaRPr lang="tr-TR"/>
          </a:p>
        </p:txBody>
      </p:sp>
      <p:sp>
        <p:nvSpPr>
          <p:cNvPr id="8" name="7 Altbilgi Yer Tutucusu"/>
          <p:cNvSpPr>
            <a:spLocks noGrp="1"/>
          </p:cNvSpPr>
          <p:nvPr>
            <p:ph type="ftr" sz="quarter" idx="11"/>
          </p:nvPr>
        </p:nvSpPr>
        <p:spPr/>
        <p:txBody>
          <a:bodyPr/>
          <a:lstStyle/>
          <a:p>
            <a:r>
              <a:rPr lang="tr-TR" smtClean="0"/>
              <a:t>Dr. Burcu ERTAŞ DÖLEK</a:t>
            </a:r>
            <a:endParaRPr lang="tr-TR"/>
          </a:p>
        </p:txBody>
      </p:sp>
      <p:sp>
        <p:nvSpPr>
          <p:cNvPr id="9" name="8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C2FD48A-129F-4324-AD99-FD7704D1A9DF}" type="datetime1">
              <a:rPr lang="tr-TR" smtClean="0"/>
              <a:t>8.05.2020</a:t>
            </a:fld>
            <a:endParaRPr lang="tr-TR"/>
          </a:p>
        </p:txBody>
      </p:sp>
      <p:sp>
        <p:nvSpPr>
          <p:cNvPr id="4" name="3 Altbilgi Yer Tutucusu"/>
          <p:cNvSpPr>
            <a:spLocks noGrp="1"/>
          </p:cNvSpPr>
          <p:nvPr>
            <p:ph type="ftr" sz="quarter" idx="11"/>
          </p:nvPr>
        </p:nvSpPr>
        <p:spPr/>
        <p:txBody>
          <a:bodyPr/>
          <a:lstStyle/>
          <a:p>
            <a:r>
              <a:rPr lang="tr-TR" smtClean="0"/>
              <a:t>Dr. Burcu ERTAŞ DÖLEK</a:t>
            </a:r>
            <a:endParaRPr lang="tr-TR"/>
          </a:p>
        </p:txBody>
      </p:sp>
      <p:sp>
        <p:nvSpPr>
          <p:cNvPr id="5" name="4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4B8475E-BB4C-480C-8B9C-F4B13689947E}" type="datetime1">
              <a:rPr lang="tr-TR" smtClean="0"/>
              <a:t>8.05.2020</a:t>
            </a:fld>
            <a:endParaRPr lang="tr-TR"/>
          </a:p>
        </p:txBody>
      </p:sp>
      <p:sp>
        <p:nvSpPr>
          <p:cNvPr id="3" name="2 Altbilgi Yer Tutucusu"/>
          <p:cNvSpPr>
            <a:spLocks noGrp="1"/>
          </p:cNvSpPr>
          <p:nvPr>
            <p:ph type="ftr" sz="quarter" idx="11"/>
          </p:nvPr>
        </p:nvSpPr>
        <p:spPr/>
        <p:txBody>
          <a:bodyPr/>
          <a:lstStyle/>
          <a:p>
            <a:r>
              <a:rPr lang="tr-TR" smtClean="0"/>
              <a:t>Dr. Burcu ERTAŞ DÖLEK</a:t>
            </a:r>
            <a:endParaRPr lang="tr-TR"/>
          </a:p>
        </p:txBody>
      </p:sp>
      <p:sp>
        <p:nvSpPr>
          <p:cNvPr id="4" name="3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66081A4-669D-4891-96C4-2562E9DAC234}"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B7DEFD0-474E-4350-85A5-07EF0642F6FB}" type="datetime1">
              <a:rPr lang="tr-TR" smtClean="0"/>
              <a:t>8.05.2020</a:t>
            </a:fld>
            <a:endParaRPr lang="tr-TR"/>
          </a:p>
        </p:txBody>
      </p:sp>
      <p:sp>
        <p:nvSpPr>
          <p:cNvPr id="6" name="5 Altbilgi Yer Tutucusu"/>
          <p:cNvSpPr>
            <a:spLocks noGrp="1"/>
          </p:cNvSpPr>
          <p:nvPr>
            <p:ph type="ftr" sz="quarter" idx="11"/>
          </p:nvPr>
        </p:nvSpPr>
        <p:spPr/>
        <p:txBody>
          <a:bodyPr/>
          <a:lstStyle/>
          <a:p>
            <a:r>
              <a:rPr lang="tr-TR" smtClean="0"/>
              <a:t>Dr. Burcu ERTAŞ DÖLEK</a:t>
            </a:r>
            <a:endParaRPr lang="tr-TR"/>
          </a:p>
        </p:txBody>
      </p:sp>
      <p:sp>
        <p:nvSpPr>
          <p:cNvPr id="7" name="6 Slayt Numarası Yer Tutucusu"/>
          <p:cNvSpPr>
            <a:spLocks noGrp="1"/>
          </p:cNvSpPr>
          <p:nvPr>
            <p:ph type="sldNum" sz="quarter" idx="12"/>
          </p:nvPr>
        </p:nvSpPr>
        <p:spPr/>
        <p:txBody>
          <a:bodyPr/>
          <a:lstStyle/>
          <a:p>
            <a:fld id="{2814F84C-33AA-45AA-912E-A1F36B73F16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E206C9-C4C4-4F60-894E-872A95F5941F}" type="datetime1">
              <a:rPr lang="tr-TR" smtClean="0"/>
              <a:t>8.05.2020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Dr. Burcu ERTAŞ DÖLEK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4F84C-33AA-45AA-912E-A1F36B73F16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260648"/>
            <a:ext cx="7628384" cy="1008112"/>
          </a:xfrm>
        </p:spPr>
        <p:txBody>
          <a:bodyPr/>
          <a:lstStyle/>
          <a:p>
            <a:r>
              <a:rPr lang="tr-TR" dirty="0" smtClean="0"/>
              <a:t>Atatürk ve Spor</a:t>
            </a:r>
            <a:endParaRPr lang="tr-TR" dirty="0"/>
          </a:p>
        </p:txBody>
      </p:sp>
      <p:sp>
        <p:nvSpPr>
          <p:cNvPr id="3" name="2 Alt Başlık"/>
          <p:cNvSpPr>
            <a:spLocks noGrp="1"/>
          </p:cNvSpPr>
          <p:nvPr>
            <p:ph type="subTitle" idx="1"/>
          </p:nvPr>
        </p:nvSpPr>
        <p:spPr>
          <a:xfrm>
            <a:off x="1835696" y="5229200"/>
            <a:ext cx="5032648" cy="792088"/>
          </a:xfrm>
        </p:spPr>
        <p:txBody>
          <a:bodyPr>
            <a:normAutofit/>
          </a:bodyPr>
          <a:lstStyle/>
          <a:p>
            <a:endParaRPr lang="tr-TR" sz="2000" dirty="0" smtClean="0"/>
          </a:p>
          <a:p>
            <a:r>
              <a:rPr lang="tr-TR" sz="2000" dirty="0" smtClean="0"/>
              <a:t>Dr. Burcu ERTAŞ DÖLEK</a:t>
            </a:r>
            <a:endParaRPr lang="tr-TR" sz="2000" dirty="0"/>
          </a:p>
        </p:txBody>
      </p:sp>
      <p:pic>
        <p:nvPicPr>
          <p:cNvPr id="1026" name="Picture 2"/>
          <p:cNvPicPr>
            <a:picLocks noChangeAspect="1" noChangeArrowheads="1"/>
          </p:cNvPicPr>
          <p:nvPr/>
        </p:nvPicPr>
        <p:blipFill>
          <a:blip r:embed="rId2" cstate="print"/>
          <a:srcRect/>
          <a:stretch>
            <a:fillRect/>
          </a:stretch>
        </p:blipFill>
        <p:spPr bwMode="auto">
          <a:xfrm>
            <a:off x="1547664" y="1340768"/>
            <a:ext cx="5830394" cy="3823767"/>
          </a:xfrm>
          <a:prstGeom prst="rect">
            <a:avLst/>
          </a:prstGeom>
          <a:noFill/>
          <a:ln w="9525">
            <a:noFill/>
            <a:miter lim="800000"/>
            <a:headEnd/>
            <a:tailEnd/>
          </a:ln>
        </p:spPr>
      </p:pic>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2267744" y="5949280"/>
            <a:ext cx="4112272" cy="758575"/>
          </a:xfrm>
          <a:prstGeom prst="rect">
            <a:avLst/>
          </a:prstGeom>
          <a:noFill/>
        </p:spPr>
      </p:pic>
      <p:sp>
        <p:nvSpPr>
          <p:cNvPr id="4" name="Altbilgi Yer Tutucusu 3"/>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Türk gençliğinin spor alanında da gösterdiği yetenek ve faydalı çalışmayı takdirde izliyorum.</a:t>
            </a:r>
            <a:br>
              <a:rPr lang="tr-TR" dirty="0" smtClean="0"/>
            </a:br>
            <a:r>
              <a:rPr lang="tr-TR" dirty="0" smtClean="0"/>
              <a:t>1928 (Milliyet gazetesi, 8.9.1928)</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normAutofit fontScale="85000" lnSpcReduction="20000"/>
          </a:bodyPr>
          <a:lstStyle/>
          <a:p>
            <a:pPr>
              <a:buNone/>
            </a:pPr>
            <a:r>
              <a:rPr lang="tr-TR" dirty="0" smtClean="0"/>
              <a:t>	</a:t>
            </a:r>
            <a:r>
              <a:rPr lang="tr-TR" b="1" dirty="0" smtClean="0"/>
              <a:t>Türk sporcularına meslek kuralı</a:t>
            </a:r>
            <a:br>
              <a:rPr lang="tr-TR" b="1" dirty="0" smtClean="0"/>
            </a:br>
            <a:r>
              <a:rPr lang="tr-TR" dirty="0" smtClean="0"/>
              <a:t>Ünlü güreşçi </a:t>
            </a:r>
            <a:r>
              <a:rPr lang="tr-TR" dirty="0" err="1" smtClean="0"/>
              <a:t>Kurtdereli</a:t>
            </a:r>
            <a:r>
              <a:rPr lang="tr-TR" dirty="0" smtClean="0"/>
              <a:t> Mehmet’e yazdığı mektup:</a:t>
            </a:r>
            <a:br>
              <a:rPr lang="tr-TR" dirty="0" smtClean="0"/>
            </a:br>
            <a:r>
              <a:rPr lang="tr-TR" dirty="0" smtClean="0"/>
              <a:t>Seni cihanda büyük ün almış bir Türk güreşçisi olarak tanıdım. Parlak başarılarının sırrını şu sözlerle açıkladığını da öğrendim: "Ben her güreşte arkamda Türk milletinin bulunduğunu ve millet şerefini düşünürüm!" Bu dediğini, en az, yaptıkların kadar beğendim. Onun için senin bu değerli sözünü, Türk sporcularına bir meslek ilkesi olarak belirtiyorum. Bununla senden ve sözlerinden ne kadar çok memnun olduğumu anlarsın.</a:t>
            </a:r>
            <a:br>
              <a:rPr lang="tr-TR" dirty="0" smtClean="0"/>
            </a:br>
            <a:r>
              <a:rPr lang="tr-TR" dirty="0" smtClean="0"/>
              <a:t>1931 (Tarih IV, Türkiye Cumhuriyeti, Haz: T.T.T.C, s. 268)</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Sporda tek ve belli bir amaç gözetmek gerekir. Sporu ya propaganda için yapacağız, yahut da bedensel gelişmemizi sağlamak için yapacağız. </a:t>
            </a:r>
            <a:br>
              <a:rPr lang="tr-TR" dirty="0" smtClean="0"/>
            </a:br>
            <a:r>
              <a:rPr lang="tr-TR" dirty="0" smtClean="0"/>
              <a:t>1923 (Atatürk’ün S.D.V, s. 98)</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normAutofit lnSpcReduction="10000"/>
          </a:bodyPr>
          <a:lstStyle/>
          <a:p>
            <a:pPr>
              <a:buNone/>
            </a:pPr>
            <a:r>
              <a:rPr lang="tr-TR" dirty="0" smtClean="0"/>
              <a:t>		Türk sosyal yapısında spor hareketlerini düzenlemekle görevli olanlar, Türk çocuklarının spor yaşamını yükseltmeyi düşünürken, sadece gösteriş için, herhangi bir yarışmada kazanmak emeliyle bir spor çizmezler. Esas olan, bütün her yaştaki Türkler için beden eğitimini sağlamaktır. "Sağlam kafa, sağlam vücutta bulunur" sözünü atalarımız boşuna söylememişlerdir.        </a:t>
            </a:r>
            <a:br>
              <a:rPr lang="tr-TR" dirty="0" smtClean="0"/>
            </a:br>
            <a:r>
              <a:rPr lang="tr-TR" dirty="0" smtClean="0"/>
              <a:t>1937 (</a:t>
            </a:r>
            <a:r>
              <a:rPr lang="tr-TR" dirty="0" err="1" smtClean="0"/>
              <a:t>Afetinan</a:t>
            </a:r>
            <a:r>
              <a:rPr lang="tr-TR" dirty="0" smtClean="0"/>
              <a:t>, Atatürk Hakkında H.B., s. 86)</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Her çeşit spor etkinliklerini, Türk gençliğinin millî eğitiminin ana unsurlarından saymak gerekir. Bu işte hükümetin, şimdiye kadar olduğundan daha çok ciddî ve dikkatli davranması, Türk gençliğini spor bakımından da millî heyecan içinde özenle yetiştirmesi önemli tutulmalıdır.</a:t>
            </a:r>
            <a:br>
              <a:rPr lang="tr-TR" dirty="0" smtClean="0"/>
            </a:br>
            <a:r>
              <a:rPr lang="tr-TR" dirty="0" smtClean="0"/>
              <a:t>1937 (Atatürk’ün S.D.I, s. 387)</a:t>
            </a:r>
            <a:endParaRPr lang="tr-TR" dirty="0"/>
          </a:p>
        </p:txBody>
      </p:sp>
      <p:pic>
        <p:nvPicPr>
          <p:cNvPr id="22530"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Başarılı olmak için her türlü yardımdan çok bütün milletçe sporun niteliği, değeri anlaşılmak ve ona kalpten sevgi göstermek, onu vatanî görev saymak gerekir.</a:t>
            </a:r>
            <a:br>
              <a:rPr lang="tr-TR" dirty="0" smtClean="0"/>
            </a:br>
            <a:r>
              <a:rPr lang="tr-TR" dirty="0" smtClean="0"/>
              <a:t>1926 (Atatürk’ün S.D.1I, s. 245)</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3"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Dünyada spor yaşamı, spor âlemi çok önemlidir. Bu kadar önemli olan spor yaşamı, bizim için daha önemlidir;çünkü ırk sorunudur, ırkın düzelmesi ve gelişmesi sorunudur, ayıklanması sorunudur ve hatta biraz da uygarlık sorunudur. </a:t>
            </a:r>
            <a:br>
              <a:rPr lang="tr-TR" dirty="0" smtClean="0"/>
            </a:br>
            <a:r>
              <a:rPr lang="tr-TR" dirty="0" smtClean="0"/>
              <a:t>1926 (Atatürk’ün S.D.II, s. 244)</a:t>
            </a:r>
            <a:endParaRPr lang="tr-TR" dirty="0"/>
          </a:p>
        </p:txBody>
      </p:sp>
      <p:pic>
        <p:nvPicPr>
          <p:cNvPr id="5" name="Picture 2" descr="ankara üniversitesi spor bilimleri fakültesi ile ilgili görsel sonucu"/>
          <p:cNvPicPr>
            <a:picLocks noChangeAspect="1" noChangeArrowheads="1"/>
          </p:cNvPicPr>
          <p:nvPr/>
        </p:nvPicPr>
        <p:blipFill>
          <a:blip r:embed="rId4"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Bir toplum yalnız spor ile rengini ve gücünü değiştiremez. Orada hâkim olan sıhhî, sosyal, uygar birçok gerek ve şartların teminine yönelen girişim ve önlemlerin uygulanması gerekir. </a:t>
            </a:r>
            <a:br>
              <a:rPr lang="tr-TR" dirty="0" smtClean="0"/>
            </a:br>
            <a:r>
              <a:rPr lang="tr-TR" dirty="0" smtClean="0"/>
              <a:t>1926 (Atatürk’ün S.D.1I, s. 245)</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Fikrî olduğu gibi bedensel gelişmeye de çok önem veririz. </a:t>
            </a:r>
            <a:br>
              <a:rPr lang="tr-TR" dirty="0" smtClean="0"/>
            </a:br>
            <a:r>
              <a:rPr lang="tr-TR" dirty="0" smtClean="0"/>
              <a:t>1931 (Atatürk’ün T.T.B.IV, s.551)</a:t>
            </a:r>
          </a:p>
          <a:p>
            <a:pPr>
              <a:buNone/>
            </a:pPr>
            <a:endParaRPr lang="tr-TR" dirty="0" smtClean="0"/>
          </a:p>
          <a:p>
            <a:pPr>
              <a:buNone/>
            </a:pP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lvl="1">
              <a:buNone/>
            </a:pPr>
            <a:endParaRPr lang="tr-TR" dirty="0" smtClean="0"/>
          </a:p>
          <a:p>
            <a:pPr lvl="1">
              <a:buNone/>
            </a:pPr>
            <a:r>
              <a:rPr lang="tr-TR" dirty="0" smtClean="0"/>
              <a:t>			Türk gençliğinin kültürde olduğu gibi spor alanında da idealine ulaştırılması için yüksek Meclis’in kabul ettiği Beden Terbiyesi Yasası’nın uygulanmasına geçildiğini görmekle memnunum. 1938 (Atatürk’ün S.D.I, s.395)			</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normAutofit fontScale="92500" lnSpcReduction="20000"/>
          </a:bodyPr>
          <a:lstStyle/>
          <a:p>
            <a:pPr>
              <a:buNone/>
            </a:pPr>
            <a:r>
              <a:rPr lang="tr-TR" dirty="0" smtClean="0"/>
              <a:t>		Köylülerimiz, köy çocukları denilebilir ki bütün yaşamlarını tarlada, meralarda hareket ve beden çalışması içinde geçirirler. Fakat gereken şekilde, bilim ve teknik kurallarına göre olmadığı için amacın istediği sonuç beklenemez. Türk ırkında geçmişin uğursuz, olumsuz, anlamsız izleri kalmıştır. Tarihlerde dünya hâkimi olmuş koskoca Türk. milletine bugünkü kuşağımız mirasçı olduğu zaman da, bu koca milleti biraz zayıf, biraz hasta, biraz cılız bulmuştur. Efendiler, gürbüz, güçlü evlâtlar isterim!</a:t>
            </a:r>
            <a:br>
              <a:rPr lang="tr-TR" dirty="0" smtClean="0"/>
            </a:br>
            <a:r>
              <a:rPr lang="tr-TR" dirty="0" smtClean="0"/>
              <a:t>1926 (Atatürk’ün S.D.II, s. 245)</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ataturk-spor-2134-123-4132-4123.jpg"/>
          <p:cNvPicPr>
            <a:picLocks noChangeAspect="1"/>
          </p:cNvPicPr>
          <p:nvPr/>
        </p:nvPicPr>
        <p:blipFill>
          <a:blip r:embed="rId2" cstate="print">
            <a:lum bright="52000" contrast="-62000"/>
          </a:blip>
          <a:stretch>
            <a:fillRect/>
          </a:stretch>
        </p:blipFill>
        <p:spPr>
          <a:xfrm>
            <a:off x="0" y="430530"/>
            <a:ext cx="9144000" cy="5996940"/>
          </a:xfrm>
          <a:prstGeom prst="rect">
            <a:avLst/>
          </a:prstGeom>
        </p:spPr>
      </p:pic>
      <p:sp>
        <p:nvSpPr>
          <p:cNvPr id="3" name="2 İçerik Yer Tutucusu"/>
          <p:cNvSpPr>
            <a:spLocks noGrp="1"/>
          </p:cNvSpPr>
          <p:nvPr>
            <p:ph idx="1"/>
          </p:nvPr>
        </p:nvSpPr>
        <p:spPr/>
        <p:txBody>
          <a:bodyPr/>
          <a:lstStyle/>
          <a:p>
            <a:pPr>
              <a:buNone/>
            </a:pPr>
            <a:r>
              <a:rPr lang="tr-TR" dirty="0" smtClean="0"/>
              <a:t>		Türk sporculuğu, uluslararası alanda lâyık olduğu yerini alacaktır. O zaman Türk sporculuğu, memleket ve millet yaşamında etkili olduğu kadar, biraz da uygarlık ve belki de benim tahminimden fazla bir uygarlık belirtisi olacaktır.</a:t>
            </a:r>
            <a:br>
              <a:rPr lang="tr-TR" dirty="0" smtClean="0"/>
            </a:br>
            <a:r>
              <a:rPr lang="tr-TR" dirty="0" smtClean="0"/>
              <a:t>1926 (Atatürk’ün S.D.II, s. 246)</a:t>
            </a:r>
            <a:endParaRPr lang="tr-TR" dirty="0"/>
          </a:p>
        </p:txBody>
      </p:sp>
      <p:pic>
        <p:nvPicPr>
          <p:cNvPr id="5" name="Picture 2" descr="ankara üniversitesi spor bilimleri fakültesi ile ilgili görsel sonucu"/>
          <p:cNvPicPr>
            <a:picLocks noChangeAspect="1" noChangeArrowheads="1"/>
          </p:cNvPicPr>
          <p:nvPr/>
        </p:nvPicPr>
        <p:blipFill>
          <a:blip r:embed="rId3" cstate="print"/>
          <a:srcRect/>
          <a:stretch>
            <a:fillRect/>
          </a:stretch>
        </p:blipFill>
        <p:spPr bwMode="auto">
          <a:xfrm>
            <a:off x="4887712" y="188640"/>
            <a:ext cx="4256288" cy="785141"/>
          </a:xfrm>
          <a:prstGeom prst="rect">
            <a:avLst/>
          </a:prstGeom>
          <a:noFill/>
        </p:spPr>
      </p:pic>
      <p:sp>
        <p:nvSpPr>
          <p:cNvPr id="2" name="Altbilgi Yer Tutucusu 1"/>
          <p:cNvSpPr>
            <a:spLocks noGrp="1"/>
          </p:cNvSpPr>
          <p:nvPr>
            <p:ph type="ftr" sz="quarter" idx="11"/>
          </p:nvPr>
        </p:nvSpPr>
        <p:spPr/>
        <p:txBody>
          <a:bodyPr/>
          <a:lstStyle/>
          <a:p>
            <a:r>
              <a:rPr lang="tr-TR" smtClean="0"/>
              <a:t>Dr. Burcu ERTAŞ DÖLEK</a:t>
            </a: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74</Words>
  <Application>Microsoft Office PowerPoint</Application>
  <PresentationFormat>Ekran Gösterisi (4:3)</PresentationFormat>
  <Paragraphs>30</Paragraphs>
  <Slides>13</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Calibri</vt:lpstr>
      <vt:lpstr>Ofis Teması</vt:lpstr>
      <vt:lpstr>Atatürk ve Spor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Atatürk ve Spor</dc:title>
  <dc:creator>burcu</dc:creator>
  <cp:lastModifiedBy>BURCU</cp:lastModifiedBy>
  <cp:revision>5</cp:revision>
  <dcterms:created xsi:type="dcterms:W3CDTF">2018-04-02T07:01:22Z</dcterms:created>
  <dcterms:modified xsi:type="dcterms:W3CDTF">2020-05-08T20:17:48Z</dcterms:modified>
</cp:coreProperties>
</file>