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28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9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67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2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852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61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15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06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084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06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1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B7A13-BA62-48E0-9E43-258716DD5636}" type="datetimeFigureOut">
              <a:rPr lang="tr-TR" smtClean="0"/>
              <a:t>4.12.2018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05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324377"/>
          </a:xfrm>
        </p:spPr>
        <p:txBody>
          <a:bodyPr>
            <a:noAutofit/>
          </a:bodyPr>
          <a:lstStyle/>
          <a:p>
            <a:pPr algn="l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Sosyal sınıflar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Efendiler ve Köleler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Köleci Üretim Tarzı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Köleci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üzeni 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ağ Ok 3"/>
          <p:cNvSpPr/>
          <p:nvPr/>
        </p:nvSpPr>
        <p:spPr>
          <a:xfrm>
            <a:off x="5268593" y="180532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>
            <a:off x="8079288" y="253025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57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908333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Sosyal sınıflar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Feodal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Lordlar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Serfler                                  Feodal Üretim Tarzı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Feodal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 Düzeni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   	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ağ Ok 3"/>
          <p:cNvSpPr/>
          <p:nvPr/>
        </p:nvSpPr>
        <p:spPr>
          <a:xfrm>
            <a:off x="4772416" y="125260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>
            <a:off x="7452986" y="210530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597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6614" y="1279962"/>
            <a:ext cx="10514556" cy="4432343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Sosyal Sınıflar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Burjuvazi ve İşçiler                                     Kapitalist Üretim Tarzı 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Kapitalist Hukuk Düzeni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ağ Ok 3"/>
          <p:cNvSpPr/>
          <p:nvPr/>
        </p:nvSpPr>
        <p:spPr>
          <a:xfrm>
            <a:off x="4058432" y="16748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>
            <a:off x="7152362" y="231731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149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56979"/>
          </a:xfrm>
        </p:spPr>
        <p:txBody>
          <a:bodyPr>
            <a:normAutofit/>
          </a:bodyPr>
          <a:lstStyle/>
          <a:p>
            <a:pPr algn="ctr"/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Kapitalist hukuk düzeninin iki temel dayanağı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Üretim Araçlarının Özel Mülkiyeti</a:t>
            </a:r>
            <a:b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 Özgürlüğü (piyasa)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978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12</Words>
  <Application>Microsoft Office PowerPoint</Application>
  <PresentationFormat>Geniş ekran</PresentationFormat>
  <Paragraphs>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Teması</vt:lpstr>
      <vt:lpstr>Sosyal sınıflar Efendiler ve Köleler                                        Köleci Üretim Tarzı                                                                                                                                                          Köleci Hukuk Düzeni </vt:lpstr>
      <vt:lpstr>Sosyal sınıflar Feodal Lordlar ve Serfler                                  Feodal Üretim Tarzı                                                                                                                                                                                Feodal Hukuk Düzeni             </vt:lpstr>
      <vt:lpstr>Sosyal Sınıflar Burjuvazi ve İşçiler                                     Kapitalist Üretim Tarzı                                                                                                                                                                  Kapitalist Hukuk Düzeni       </vt:lpstr>
      <vt:lpstr>Kapitalist hukuk düzeninin iki temel dayanağı  Üretim Araçlarının Özel Mülkiyeti Sözleşme Özgürlüğü (piyasa)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Marx’ta üretim ilişkileri</dc:title>
  <dc:creator>Saim Üye</dc:creator>
  <cp:lastModifiedBy>Saim Üye</cp:lastModifiedBy>
  <cp:revision>10</cp:revision>
  <dcterms:created xsi:type="dcterms:W3CDTF">2018-03-15T14:59:02Z</dcterms:created>
  <dcterms:modified xsi:type="dcterms:W3CDTF">2018-12-04T08:04:33Z</dcterms:modified>
</cp:coreProperties>
</file>