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28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67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2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5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61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15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06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0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06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1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7A13-BA62-48E0-9E43-258716DD5636}" type="datetimeFigureOut">
              <a:rPr lang="tr-TR" smtClean="0"/>
              <a:t>4.12.2018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E3F1-80D1-478A-88E0-81B0C86F4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05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24377"/>
          </a:xfrm>
        </p:spPr>
        <p:txBody>
          <a:bodyPr>
            <a:noAutofit/>
          </a:bodyPr>
          <a:lstStyle/>
          <a:p>
            <a:pPr algn="l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sınıflar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Efendiler ve Köleler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Köleci Üretim Tarzı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Köleci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üzeni 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5268593" y="18053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8079288" y="25302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5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908333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sınıflar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Feodal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Serfler                                  Feodal Üretim Tarzı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Feodal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Düzeni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	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772416" y="12526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7452986" y="21053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59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6614" y="1279962"/>
            <a:ext cx="10514556" cy="4432343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Sınıflar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Burjuvazi ve İşçiler                                     Kapitalist Üretim Tarzı </a:t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Kapitalist Hukuk Düzeni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058432" y="16748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7152362" y="23173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14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56979"/>
          </a:xfrm>
        </p:spPr>
        <p:txBody>
          <a:bodyPr>
            <a:normAutofit/>
          </a:bodyPr>
          <a:lstStyle/>
          <a:p>
            <a:pPr algn="ctr"/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Kapitalist hukuk düzeninin iki temel dayanağı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 Araçlarının Özel Mülkiyeti</a:t>
            </a:r>
            <a:b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Özgürlüğü (piyasa)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7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</Words>
  <Application>Microsoft Office PowerPoint</Application>
  <PresentationFormat>Geniş ekran</PresentationFormat>
  <Paragraphs>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Sosyal sınıflar Efendiler ve Köleler                                        Köleci Üretim Tarzı                                                                                                                                                          Köleci Hukuk Düzeni </vt:lpstr>
      <vt:lpstr>Sosyal sınıflar Feodal Lordlar ve Serfler                                  Feodal Üretim Tarzı                                                                                                                                                                                Feodal Hukuk Düzeni             </vt:lpstr>
      <vt:lpstr>Sosyal Sınıflar Burjuvazi ve İşçiler                                     Kapitalist Üretim Tarzı                                                                                                                                                                  Kapitalist Hukuk Düzeni       </vt:lpstr>
      <vt:lpstr>Kapitalist hukuk düzeninin iki temel dayanağı  Üretim Araçlarının Özel Mülkiyeti Sözleşme Özgürlüğü (piyasa)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Marx’ta üretim ilişkileri</dc:title>
  <dc:creator>Saim Üye</dc:creator>
  <cp:lastModifiedBy>Saim Üye</cp:lastModifiedBy>
  <cp:revision>10</cp:revision>
  <dcterms:created xsi:type="dcterms:W3CDTF">2018-03-15T14:59:02Z</dcterms:created>
  <dcterms:modified xsi:type="dcterms:W3CDTF">2018-12-04T08:04:33Z</dcterms:modified>
</cp:coreProperties>
</file>