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3284890-85D2-4D7B-8EF5-15A9C1DB8F42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9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904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168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866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81519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96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168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157CC2-0FC8-4686-B024-99790E0F5162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687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6764DA5-CD3D-4590-A511-FCD3BC7A793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4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5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7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9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7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6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71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56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6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3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Kamusal Alan ve Kent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484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83464">
              <a:lnSpc>
                <a:spcPct val="150000"/>
              </a:lnSpc>
              <a:buFont typeface="Wingdings 2"/>
              <a:buChar char=""/>
              <a:defRPr/>
            </a:pPr>
            <a:r>
              <a:rPr lang="tr-TR" sz="2000" dirty="0"/>
              <a:t>Kamusal alan, ortak meselelere ilişkin rasyonel ve eleştirel tartışmanın yapılabildiği alanlardır.</a:t>
            </a:r>
          </a:p>
          <a:p>
            <a:pPr marL="365760" indent="-283464">
              <a:lnSpc>
                <a:spcPct val="150000"/>
              </a:lnSpc>
              <a:buFont typeface="Wingdings 2"/>
              <a:buChar char=""/>
              <a:defRPr/>
            </a:pPr>
            <a:r>
              <a:rPr lang="tr-TR" sz="2000" dirty="0"/>
              <a:t>Bu bazen internette sanal bir alan, bazen de bir meydan, bir siyasal parti salonu, meclis, toplantı salonu, sendika, üniversite kampüsü, derslik, kantin, kafe, park gibi somut bir mekanda gerçekleşebilir.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48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farklı </a:t>
            </a:r>
            <a:r>
              <a:rPr lang="tr-TR" sz="2000" dirty="0"/>
              <a:t>tarafların, farklı grupların bir araya gelerek, ortak mesele hakkında </a:t>
            </a:r>
            <a:r>
              <a:rPr lang="tr-TR" sz="2000" dirty="0" smtClean="0"/>
              <a:t>kendi görüşlerini dile getirebildikleri, </a:t>
            </a:r>
            <a:r>
              <a:rPr lang="tr-TR" sz="2000" dirty="0"/>
              <a:t>fikir ve görüşleri ifade edebildikleri ve eleştirebildikleri, </a:t>
            </a:r>
            <a:r>
              <a:rPr lang="tr-TR" sz="2000" dirty="0" smtClean="0"/>
              <a:t>bir </a:t>
            </a:r>
            <a:r>
              <a:rPr lang="tr-TR" sz="2000" dirty="0"/>
              <a:t>tartışmanın yapılabildiği </a:t>
            </a:r>
            <a:r>
              <a:rPr lang="tr-TR" sz="2000" dirty="0" smtClean="0"/>
              <a:t>alandır</a:t>
            </a:r>
            <a:r>
              <a:rPr lang="tr-TR" sz="20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9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83464">
              <a:lnSpc>
                <a:spcPct val="150000"/>
              </a:lnSpc>
              <a:buFont typeface="Wingdings 2"/>
              <a:buChar char=""/>
              <a:defRPr/>
            </a:pPr>
            <a:r>
              <a:rPr lang="tr-TR" sz="2000" dirty="0"/>
              <a:t>kamusallığın oluşabildiği bu alanların niteliği, buraya kimlerin erişebildiği ve hangi sınırlılıkta erişebildiği, bu mekanın kimler tarafından nasıl kullanıldığı konusu da en az kamusal tartışmanın kendisi kadar önem taşımaktadır.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067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Bu nedenle ders boyunca,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 </a:t>
            </a:r>
            <a:r>
              <a:rPr lang="tr-TR" sz="2000" dirty="0"/>
              <a:t>insanların ne tür kamusal mekanlar inşa ettikleri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ve </a:t>
            </a:r>
            <a:r>
              <a:rPr lang="tr-TR" sz="2000" dirty="0"/>
              <a:t>bu mekanlarda ne tür kamusallıklar oluşturduklarını anlamaya çalıştık.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83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/>
              <a:t>Topluluk halinde yaşayan insanlar, sosyal yaşamın bir gereği olarak ortak etkinlikler gerçekleştirmişler ve bunun için ortak mekana ihtiyaç duymuşlardır.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230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z="2000" dirty="0" smtClean="0"/>
              <a:t>Örneğin </a:t>
            </a:r>
            <a:r>
              <a:rPr lang="tr-TR" altLang="tr-TR" sz="2000" dirty="0" err="1" smtClean="0"/>
              <a:t>Göbeklitepe</a:t>
            </a:r>
            <a:r>
              <a:rPr lang="tr-TR" altLang="tr-TR" sz="2000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tr-TR" altLang="tr-TR" sz="2000" dirty="0" smtClean="0"/>
              <a:t>göçebe </a:t>
            </a:r>
            <a:r>
              <a:rPr lang="tr-TR" altLang="tr-TR" sz="2000" dirty="0"/>
              <a:t>toplulukların da çeşitli toplumsal etkinlikleri için (tören, ayin </a:t>
            </a:r>
            <a:r>
              <a:rPr lang="tr-TR" altLang="tr-TR" sz="2000" dirty="0" err="1"/>
              <a:t>vs</a:t>
            </a:r>
            <a:r>
              <a:rPr lang="tr-TR" altLang="tr-TR" sz="2000" dirty="0"/>
              <a:t>) bir araya gelebilecekleri ve bu ritüelleri gerçekleştirebilecekleri bir mekana ihtiyaç duyduklarını göstermektedir.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4625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Benzer bir ihtiyaç yerleşik hayata geçtikten sonra da devam etmiştir</a:t>
            </a:r>
            <a:r>
              <a:rPr lang="tr-TR" sz="2000"/>
              <a:t>.  </a:t>
            </a:r>
            <a:endParaRPr lang="tr-TR" sz="2000" smtClean="0"/>
          </a:p>
          <a:p>
            <a:pPr marL="0" indent="0">
              <a:buNone/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/>
              <a:t>Bir arada yaşamanın bir gereği ve sonucu </a:t>
            </a:r>
            <a:r>
              <a:rPr lang="tr-TR" sz="2000" dirty="0" smtClean="0"/>
              <a:t>olarak </a:t>
            </a:r>
            <a:r>
              <a:rPr lang="tr-TR" sz="2000" dirty="0"/>
              <a:t>bir araya gelecekleri bir mekana ihtiyaç duymuşlardır</a:t>
            </a:r>
          </a:p>
        </p:txBody>
      </p:sp>
    </p:spTree>
    <p:extLst>
      <p:ext uri="{BB962C8B-B14F-4D97-AF65-F5344CB8AC3E}">
        <p14:creationId xmlns:p14="http://schemas.microsoft.com/office/powerpoint/2010/main" val="3711936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63</TotalTime>
  <Words>234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 2</vt:lpstr>
      <vt:lpstr>Wingdings 3</vt:lpstr>
      <vt:lpstr>İyon Toplantı Odası</vt:lpstr>
      <vt:lpstr>Kamusal Alan ve Kent </vt:lpstr>
      <vt:lpstr>Genel Tekrar</vt:lpstr>
      <vt:lpstr>Genel Tekrar</vt:lpstr>
      <vt:lpstr>Genel Tekrar</vt:lpstr>
      <vt:lpstr>Genel Tekrar</vt:lpstr>
      <vt:lpstr>Genel Tekrar</vt:lpstr>
      <vt:lpstr>Genel Tekrar</vt:lpstr>
      <vt:lpstr>Genel Tekrar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 </dc:title>
  <dc:creator>user</dc:creator>
  <cp:lastModifiedBy>user</cp:lastModifiedBy>
  <cp:revision>2</cp:revision>
  <dcterms:created xsi:type="dcterms:W3CDTF">2020-02-02T15:42:34Z</dcterms:created>
  <dcterms:modified xsi:type="dcterms:W3CDTF">2020-02-02T16:45:58Z</dcterms:modified>
</cp:coreProperties>
</file>