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1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83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664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99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813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807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297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022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70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4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08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43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91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6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99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0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9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F8A88-8E78-4F98-8614-279A92AD8B95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698EF-E8EB-4874-A5B5-65E266409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000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İŞLETMECİLİĞİ 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039919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</a:t>
            </a:r>
          </a:p>
        </p:txBody>
      </p:sp>
    </p:spTree>
    <p:extLst>
      <p:ext uri="{BB962C8B-B14F-4D97-AF65-F5344CB8AC3E}">
        <p14:creationId xmlns:p14="http://schemas.microsoft.com/office/powerpoint/2010/main" val="1521401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sorumlusu işletmenin muhasebe yapısını bildiği takdirde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irsaliye, fatura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sipariş fişlerinin nasıl doldurulması gerektiğinde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hatalar yapmadığından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muhasebecilerin işlerini kolaylaştırmış olur.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sorumlusu her türlü gıda maddelerinin özellik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kalitesini bilmeli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farklılıkları görebilmelidir. Ancak bu konuda satın alma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sorumlusunun güç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durumlara düşeceği gerçeğinden hareketle onun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gıdalarda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aşçıbaşının öneri ve onayına başvurması gerekmektedir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sorumlusunun görev ve sorumlulukları;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 departmanındaki tüm çalışmaları işletme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politikasına uygun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yürütür, denetler ve koordine eder.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 işletmenin diğer departman sorumluları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sıkı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işbirliği içinde çalışarak onlardan gelecek siparişleri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belirlenmiş kurallar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çerçevesinde değerlendirir. Piyasa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araştırmaları yaparak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 ve örnekler toplar.</a:t>
            </a:r>
          </a:p>
        </p:txBody>
      </p:sp>
    </p:spTree>
    <p:extLst>
      <p:ext uri="{BB962C8B-B14F-4D97-AF65-F5344CB8AC3E}">
        <p14:creationId xmlns:p14="http://schemas.microsoft.com/office/powerpoint/2010/main" val="580127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Satın alınacak malzemelerin bütçeye uygunluğunu miktar,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 bakımından araştırır ve kontrol eder.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Hazırladığı piyasa sipariş emrini muhasebe müdürü veya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onayına sunar.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Onaylanan sipariş emirlerini muhasebe müdürü veya genel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müdürün onayına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Bütün malzemelerin ilgili departmanlara istenildiğinde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dağıtımını yapar.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Kendi personelini eğitir ve yeni kural ve yöntemleri onlara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açıklar. Günlük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dağıtımını yapar ve denetler.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İyi bir dosyalama sistemi kurarak firmalardan gelen teklif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mektuplarını, broşür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katalogları saklar.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Satıcıları kabul eder, onlarla konuşur ve satın alınacak mal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tüm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 toplar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Diğer departmanlarda kuracağı iyi ilişkilerle satın alınacak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malzemelerde standardizasyonu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sağlar ve gereksiz malzeme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işlevlerinden işletmeyi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korur.</a:t>
            </a:r>
          </a:p>
        </p:txBody>
      </p:sp>
    </p:spTree>
    <p:extLst>
      <p:ext uri="{BB962C8B-B14F-4D97-AF65-F5344CB8AC3E}">
        <p14:creationId xmlns:p14="http://schemas.microsoft.com/office/powerpoint/2010/main" val="137587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Satın aldığı mal gerekli tüm bilgilere sahip olması ve o malla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 karşılaşılacak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sorunları ve bu sorunların çözülmesindeki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yöntemleri iyi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bilmesi gerekmektedir.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Mutfak departmanıyla kuracağı sağlıklı ilişkilerle optimal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stok seviye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tespitini gerçekleştirerek aşırı ve yetersiz stoklamayı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engeller. Aynı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mevcut depolama olanaklarına göre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hareket eder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gıdaların depolama özelliklerini bilir.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Menüdeki yiyeceklerin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yakın pazardaki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ürünlerin mevsimlik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özelliğine dayanarak yeni ürünlerin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değerlendirilmesini yapar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754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2186216"/>
            <a:ext cx="12191999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Nihat Demirtaş , Ankuzem ,Otel İşletmeciliği , Ankara 2010 , s. 1-339</a:t>
            </a: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5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377781"/>
            <a:ext cx="12191999" cy="858591"/>
          </a:xfrm>
        </p:spPr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68192"/>
            <a:ext cx="12191999" cy="54026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Satın alma, bir malın işletmenin tedarik politikasına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araştırılması, seçilmesi, satın alınması, teslim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alınması, depolanması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nihai kullanımı ile ilgili bir fonksiyondur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işletmelerinde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 maliyet kontrol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aşamaları (satın alma,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alma, depolama, depodan malzeme çıkışı, üretim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gelir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kontrolü) içinde ilk sırayı almaktadır. Bir 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işletmesinin yiyecek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 kontrolünde başarılı olabilmesi ve sistemin sağlıklı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şekilde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çalışabilmesi, bütün aşamalarda aynı özenin gösterilmesine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bölümler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düzenli bir işbirliğinin kurulmasına bağlıdır.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 takdirde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yiyecek maliyet kontrol aşamalarının birinde yaşanan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aksaklık, diğer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aşamalardaki çabaların boşa gitmesine sebep olabilir.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1558344"/>
            <a:ext cx="566670" cy="32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79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326321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Etkili bir satın alma programının amaçları: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52120"/>
            <a:ext cx="12191999" cy="5405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• Menüye göre, en uygun yiyecek-içecek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malzemeleri satın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alınmalıdır,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Yiyecek-içecek satış tahminleri doğru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şeklide yapılarak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uygun miktarlar,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Yiyecek-içecek malzemelerinin kalitesi,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yemeklerin kalitesine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olmalıdır, (Dolmalık pirinç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pilavlık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pirincin kalitesi farklı olabilir.)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Uygun kalitedeki yiyecek-içecek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malzemelerine, uygun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fiyattan ödeme yapılmalıdır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fonksiyonu doğru ürünün istenilen kalitede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fiyata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yerden doğru zamanda tedarik edilmesi amaçlarını taşır.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 yönetilmezse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açısından kâr/maliyet düzeyi müşteri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hoşnutsuzluk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sorunlara yol açar.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işletmenin ihtiyaçlarını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karşılamaya yönelik bir etkinliktir.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1596980"/>
            <a:ext cx="437882" cy="347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53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 ihtiyaçların doğru ve mantıklı olarak saptanması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almayı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yönlendirecek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 kalitede ve miktarda malzemenin alınmasını ve böylece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nakit akışının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kontrolüne ve işletmenin paralel hedeflerine ulaşımına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 olmaktadır.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fonksiyonu, menü planlamasına ve yiyecek-içeceklerin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 tahminlerine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yürütülmelidir. Eğer gereğinden daha az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miktarda yiyecek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içecek malzemesi satın alınırsa, satışlardan kayıplar söz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 olabilir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Öte yandan, gereğinden fazla yiyecek-içecek malzemesi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alınırsa, işletmenin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parası boşa yatırılmış olacak; aynı zamanda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stoklama maliyetleri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artacak ve bunun sonucunda fire, bozuk mallar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kayıplar oluşabilecektir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gibi nedenlerden dolayı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eylemi iyi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planlanmalı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uygun şekilde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programları geliştirilmelidir.</a:t>
            </a:r>
          </a:p>
        </p:txBody>
      </p:sp>
    </p:spTree>
    <p:extLst>
      <p:ext uri="{BB962C8B-B14F-4D97-AF65-F5344CB8AC3E}">
        <p14:creationId xmlns:p14="http://schemas.microsoft.com/office/powerpoint/2010/main" val="68864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210355"/>
            <a:ext cx="12191999" cy="1326321"/>
          </a:xfrm>
        </p:spPr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Kontrolü ve Dikkat Edilmesi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Gereken Hususlar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5324" y="1867437"/>
            <a:ext cx="12191999" cy="49905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 maliyetinin kontrolü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işlemlerine girmeden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 otel işletmesinin tipi ve kuruluş yerini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 politikasını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menü çeşitlerini depo imkanlarını satış yeri ve zamanı 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 bilinmelidir.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1. İhtiyaç maddelerinin türleri, nerede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yetiştikleri, kalitesi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bilinmeli bulunmayan malın yerine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nelerin alınabileceği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bilinmelidir.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verirken en düşük fiyat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verenden alınmalıdır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Her malzeme için standart malzeme özellikleri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kartı düzenlenip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uygun olanı alınmalıdır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4.Herhangi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yiyecek maddesi için haftanın belli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günü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sipariş verilmeli ve gereğinden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fazla alınmamalıdır.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mutfak ve teslim alma bölümleri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koordinasyon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bulunmalıdır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3400023"/>
            <a:ext cx="502276" cy="28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23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184597"/>
            <a:ext cx="12191999" cy="1326321"/>
          </a:xfrm>
        </p:spPr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Formunun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6676"/>
            <a:ext cx="12186675" cy="54413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Açıklanan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yöntemlerinin başarıyla uygulanması 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ürünler bazında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 formunun kullanılması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yardımı ile standart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işlemi gerçekleştirilir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 formu satın alınacak malın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kalitesi, ağırlığı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büyüklüğü, orijini ve paketlenmesi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 hakkında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detayları gösterir. Her bir mal için hazırlanan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 formu işletmeden işletmeye farklılık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gösterir ancak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temelde aynıdırlar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 formu işletmede bu konuda yetki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taşıyan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kişilerin oluşturacağı bir ekip tarafından hazırlanmalıdır.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Ekip çalışmalarında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politikası planlama menü ve fiyat değişmeleri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faktörler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önünde bulundurulur. Bu hallerde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özellikleri formunun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hazırlanmasında satıcılarında önerilerine bakılması faydalıdır.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2975020"/>
            <a:ext cx="386366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90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formunun yararları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 veya memuruna standart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seçimi satın almasında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kolaylık sağlanır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Satıcılar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sorumlusu arasında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olabilecek anlaşmazlıkları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ayıklar.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 formu farklı satıcılara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dağıtılmak sureti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alıcıya fiyat karşılaştırma olanağı sağlar.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Tesellüm memuru ve depo memuru malla ilgili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detaylı bilgiler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 edip işlerinde kolaylık sağlarlar.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Üretimde kalite ve kantiteye ulaşmada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mutfak personeline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kolaylık sağlar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özellikleri konusunda Avrupa ülkelerinde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standardizasyon çalışmaları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oldukça gelişme göstermiştir. Çoğu sebze ve meyvelerin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piyasalardaki özellikleri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tamamıyla standardize edildiğinden diğer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ülkeler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konudan etkilenmektedir.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0" y="695459"/>
            <a:ext cx="463639" cy="28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18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71718"/>
            <a:ext cx="12191999" cy="1326321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 Bir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almacının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Taşıması Gereken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790163"/>
            <a:ext cx="12191999" cy="50678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işleminden kim sorumlu olursa olsun her şeyden önce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işletmenin çıkarlarını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gözeten namuslu ve karakter sahibi kişi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Çünkü 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işlemi her zaman için dedikodu üretilmeye uygun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iştir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nedenle bugün ülkemizde genellikle konaklama ve yeme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içme işletmelerinde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patronların yakınları veya onların güvenebilecekleri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 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işlerinden sorumlu olmaktadırlar. Ancak, böyle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yaklaşım her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geçerliliğini korumamalıdır. Çünkü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prosedüründeki tutarlı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şartnamelerinin uygulanması titizliği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satın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almada üst yönetimin uyguladığı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metotları takip edilir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üst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kademelerce denetlenirse sonuç daima olumlu olacaktır.</a:t>
            </a:r>
          </a:p>
        </p:txBody>
      </p:sp>
    </p:spTree>
    <p:extLst>
      <p:ext uri="{BB962C8B-B14F-4D97-AF65-F5344CB8AC3E}">
        <p14:creationId xmlns:p14="http://schemas.microsoft.com/office/powerpoint/2010/main" val="290331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işleminden sorumlu olan kişiler her şeyden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 mutfak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piyasa muhasebe işlerinde bilgi sahibi olmalı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malların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kalitesini iyi bilmelidir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sorumlusu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mutfağın 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ve nasıl çatıştığını, yiyeceklerin hangi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hazırlık safhasından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geçtikten sonra mutfağın hangi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hazırlık safhalarından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geçtikten sonra mutfağın hangi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kısmında hangi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pişirme yöntemleriyle pişirildiğini bilmelidir.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yandan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etlerle ilgili mutfak bilgisini artırabilmek 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aşçıbaşı veya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kasapla birlikte mutfak et deneyleri yapmalı ve etleri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 tanımalıdır.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Yiyeceklerin satın alınmasında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sorumlusu yanında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etkinliği sağlamak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aşçıbaşı ile satıcılar arasında işbirliğine de gereksinim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Böylece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aşçıbaşı satıcılarla yaptığı görüşmelerde yiyeceklerin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 getirilmesini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ürünlerin kontrolünü sağlarken yeni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ürünlerin neler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pazarın durumu ve mevsimlik olanakları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öğrenmiş olacaktır.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sorumlusu gıdaların ve diğer gereksinim duyulan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malzemelerin temininde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 ve dış piyasa şartlarını çok iyi takip edebilmelidir.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için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 kanunlarını bilerek ekonomik konjonktürü takip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etmelidir. Böylece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işletmenin mevcut koşullarda ve gelecekte karlı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olmasını sağlayabilecektir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115910"/>
            <a:ext cx="437882" cy="28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634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30</TotalTime>
  <Words>1270</Words>
  <Application>Microsoft Office PowerPoint</Application>
  <PresentationFormat>Özel</PresentationFormat>
  <Paragraphs>65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Damask</vt:lpstr>
      <vt:lpstr>OTEL İŞLETMECİLİĞİ </vt:lpstr>
      <vt:lpstr>Satın alma Bölümü</vt:lpstr>
      <vt:lpstr>Etkili bir satın alma programının amaçları:</vt:lpstr>
      <vt:lpstr>PowerPoint Sunusu</vt:lpstr>
      <vt:lpstr>Satın alma Kontrolü ve Dikkat Edilmesi Gereken Hususlar</vt:lpstr>
      <vt:lpstr>Satın alma Formunun Özellikleri</vt:lpstr>
      <vt:lpstr>PowerPoint Sunusu</vt:lpstr>
      <vt:lpstr>İyi Bir Satın almacının Taşıması Gereken Özellikler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İŞLETMECİLİĞİ</dc:title>
  <dc:creator>kemal</dc:creator>
  <cp:lastModifiedBy>kumsaal</cp:lastModifiedBy>
  <cp:revision>5</cp:revision>
  <dcterms:created xsi:type="dcterms:W3CDTF">2018-09-18T13:54:05Z</dcterms:created>
  <dcterms:modified xsi:type="dcterms:W3CDTF">2018-11-27T17:24:55Z</dcterms:modified>
</cp:coreProperties>
</file>