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handoutMasterIdLst>
    <p:handoutMasterId r:id="rId37"/>
  </p:handoutMasterIdLst>
  <p:sldIdLst>
    <p:sldId id="256" r:id="rId2"/>
    <p:sldId id="257" r:id="rId3"/>
    <p:sldId id="258" r:id="rId4"/>
    <p:sldId id="259" r:id="rId5"/>
    <p:sldId id="260" r:id="rId6"/>
    <p:sldId id="261" r:id="rId7"/>
    <p:sldId id="265" r:id="rId8"/>
    <p:sldId id="262" r:id="rId9"/>
    <p:sldId id="263"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4" r:id="rId29"/>
    <p:sldId id="285" r:id="rId30"/>
    <p:sldId id="286" r:id="rId31"/>
    <p:sldId id="287" r:id="rId32"/>
    <p:sldId id="288" r:id="rId33"/>
    <p:sldId id="289" r:id="rId34"/>
    <p:sldId id="290" r:id="rId35"/>
  </p:sldIdLst>
  <p:sldSz cx="9144000" cy="6858000" type="screen4x3"/>
  <p:notesSz cx="6877050" cy="9656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052" autoAdjust="0"/>
  </p:normalViewPr>
  <p:slideViewPr>
    <p:cSldViewPr>
      <p:cViewPr varScale="1">
        <p:scale>
          <a:sx n="90" d="100"/>
          <a:sy n="90" d="100"/>
        </p:scale>
        <p:origin x="221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9738" cy="4826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5725" y="0"/>
            <a:ext cx="2979738" cy="482600"/>
          </a:xfrm>
          <a:prstGeom prst="rect">
            <a:avLst/>
          </a:prstGeom>
        </p:spPr>
        <p:txBody>
          <a:bodyPr vert="horz" lIns="91440" tIns="45720" rIns="91440" bIns="45720" rtlCol="0"/>
          <a:lstStyle>
            <a:lvl1pPr algn="r">
              <a:defRPr sz="1200"/>
            </a:lvl1pPr>
          </a:lstStyle>
          <a:p>
            <a:fld id="{332A5866-B6A8-4F7D-B4F8-DD276585E6DD}" type="datetimeFigureOut">
              <a:rPr lang="en-US" smtClean="0"/>
              <a:pPr/>
              <a:t>5/4/2016</a:t>
            </a:fld>
            <a:endParaRPr lang="en-US"/>
          </a:p>
        </p:txBody>
      </p:sp>
      <p:sp>
        <p:nvSpPr>
          <p:cNvPr id="4" name="Footer Placeholder 3"/>
          <p:cNvSpPr>
            <a:spLocks noGrp="1"/>
          </p:cNvSpPr>
          <p:nvPr>
            <p:ph type="ftr" sz="quarter" idx="2"/>
          </p:nvPr>
        </p:nvSpPr>
        <p:spPr>
          <a:xfrm>
            <a:off x="0" y="9172575"/>
            <a:ext cx="2979738" cy="4826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5725" y="9172575"/>
            <a:ext cx="2979738" cy="482600"/>
          </a:xfrm>
          <a:prstGeom prst="rect">
            <a:avLst/>
          </a:prstGeom>
        </p:spPr>
        <p:txBody>
          <a:bodyPr vert="horz" lIns="91440" tIns="45720" rIns="91440" bIns="45720" rtlCol="0" anchor="b"/>
          <a:lstStyle>
            <a:lvl1pPr algn="r">
              <a:defRPr sz="1200"/>
            </a:lvl1pPr>
          </a:lstStyle>
          <a:p>
            <a:fld id="{D32A1995-A16E-4984-8506-B2D3A4298BE9}" type="slidenum">
              <a:rPr lang="en-US" smtClean="0"/>
              <a:pPr/>
              <a:t>‹#›</a:t>
            </a:fld>
            <a:endParaRPr lang="en-US"/>
          </a:p>
        </p:txBody>
      </p:sp>
    </p:spTree>
    <p:extLst>
      <p:ext uri="{BB962C8B-B14F-4D97-AF65-F5344CB8AC3E}">
        <p14:creationId xmlns:p14="http://schemas.microsoft.com/office/powerpoint/2010/main" val="2889096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0055" cy="4828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5405" y="0"/>
            <a:ext cx="2980055" cy="482838"/>
          </a:xfrm>
          <a:prstGeom prst="rect">
            <a:avLst/>
          </a:prstGeom>
        </p:spPr>
        <p:txBody>
          <a:bodyPr vert="horz" lIns="91440" tIns="45720" rIns="91440" bIns="45720" rtlCol="0"/>
          <a:lstStyle>
            <a:lvl1pPr algn="r">
              <a:defRPr sz="1200"/>
            </a:lvl1pPr>
          </a:lstStyle>
          <a:p>
            <a:fld id="{E5B007A6-C0BB-405E-AD87-262DC8BAF809}" type="datetimeFigureOut">
              <a:rPr lang="en-US" smtClean="0"/>
              <a:pPr/>
              <a:t>5/4/2016</a:t>
            </a:fld>
            <a:endParaRPr lang="en-US"/>
          </a:p>
        </p:txBody>
      </p:sp>
      <p:sp>
        <p:nvSpPr>
          <p:cNvPr id="4" name="Slide Image Placeholder 3"/>
          <p:cNvSpPr>
            <a:spLocks noGrp="1" noRot="1" noChangeAspect="1"/>
          </p:cNvSpPr>
          <p:nvPr>
            <p:ph type="sldImg" idx="2"/>
          </p:nvPr>
        </p:nvSpPr>
        <p:spPr>
          <a:xfrm>
            <a:off x="1023938" y="723900"/>
            <a:ext cx="4829175" cy="3621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7706" y="4586964"/>
            <a:ext cx="5501640" cy="434554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72249"/>
            <a:ext cx="2980055" cy="4828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5405" y="9172249"/>
            <a:ext cx="2980055" cy="482838"/>
          </a:xfrm>
          <a:prstGeom prst="rect">
            <a:avLst/>
          </a:prstGeom>
        </p:spPr>
        <p:txBody>
          <a:bodyPr vert="horz" lIns="91440" tIns="45720" rIns="91440" bIns="45720" rtlCol="0" anchor="b"/>
          <a:lstStyle>
            <a:lvl1pPr algn="r">
              <a:defRPr sz="1200"/>
            </a:lvl1pPr>
          </a:lstStyle>
          <a:p>
            <a:fld id="{8B2B07B1-7666-46CB-B4D4-FC8CDCE9FCDB}" type="slidenum">
              <a:rPr lang="en-US" smtClean="0"/>
              <a:pPr/>
              <a:t>‹#›</a:t>
            </a:fld>
            <a:endParaRPr lang="en-US"/>
          </a:p>
        </p:txBody>
      </p:sp>
    </p:spTree>
    <p:extLst>
      <p:ext uri="{BB962C8B-B14F-4D97-AF65-F5344CB8AC3E}">
        <p14:creationId xmlns:p14="http://schemas.microsoft.com/office/powerpoint/2010/main" val="1394918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Cevap</a:t>
            </a:r>
            <a:r>
              <a:rPr lang="en-US" dirty="0" smtClean="0"/>
              <a:t>:</a:t>
            </a:r>
            <a:r>
              <a:rPr lang="en-US" baseline="0" dirty="0" smtClean="0"/>
              <a:t> </a:t>
            </a:r>
            <a:r>
              <a:rPr lang="en-US" baseline="0" dirty="0" err="1" smtClean="0"/>
              <a:t>Testlerin</a:t>
            </a:r>
            <a:r>
              <a:rPr lang="en-US" baseline="0" dirty="0" smtClean="0"/>
              <a:t> </a:t>
            </a:r>
            <a:r>
              <a:rPr lang="en-US" baseline="0" dirty="0" err="1" smtClean="0"/>
              <a:t>geliştirilme</a:t>
            </a:r>
            <a:r>
              <a:rPr lang="en-US" baseline="0" dirty="0" smtClean="0"/>
              <a:t>, </a:t>
            </a:r>
            <a:r>
              <a:rPr lang="en-US" baseline="0" dirty="0" err="1" smtClean="0"/>
              <a:t>uygulama</a:t>
            </a:r>
            <a:r>
              <a:rPr lang="en-US" baseline="0" dirty="0" smtClean="0"/>
              <a:t> </a:t>
            </a:r>
            <a:r>
              <a:rPr lang="en-US" baseline="0" dirty="0" err="1" smtClean="0"/>
              <a:t>ve</a:t>
            </a:r>
            <a:r>
              <a:rPr lang="en-US" baseline="0" dirty="0" smtClean="0"/>
              <a:t> </a:t>
            </a:r>
            <a:r>
              <a:rPr lang="en-US" baseline="0" dirty="0" err="1" smtClean="0"/>
              <a:t>değerlendirme</a:t>
            </a:r>
            <a:r>
              <a:rPr lang="en-US" baseline="0" dirty="0" smtClean="0"/>
              <a:t> </a:t>
            </a:r>
            <a:r>
              <a:rPr lang="en-US" baseline="0" dirty="0" err="1" smtClean="0"/>
              <a:t>aşamalarında</a:t>
            </a:r>
            <a:r>
              <a:rPr lang="en-US" baseline="0" dirty="0" smtClean="0"/>
              <a:t> </a:t>
            </a:r>
            <a:r>
              <a:rPr lang="en-US" baseline="0" dirty="0" err="1" smtClean="0"/>
              <a:t>yaşanan</a:t>
            </a:r>
            <a:r>
              <a:rPr lang="en-US" baseline="0" dirty="0" smtClean="0"/>
              <a:t> </a:t>
            </a:r>
            <a:r>
              <a:rPr lang="en-US" baseline="0" dirty="0" err="1" smtClean="0"/>
              <a:t>çeşitli</a:t>
            </a:r>
            <a:r>
              <a:rPr lang="en-US" baseline="0" dirty="0" smtClean="0"/>
              <a:t> </a:t>
            </a:r>
            <a:r>
              <a:rPr lang="en-US" baseline="0" dirty="0" err="1" smtClean="0"/>
              <a:t>güçlükler</a:t>
            </a:r>
            <a:r>
              <a:rPr lang="en-US" baseline="0" dirty="0" smtClean="0"/>
              <a:t> </a:t>
            </a:r>
            <a:r>
              <a:rPr lang="en-US" baseline="0" dirty="0" err="1" smtClean="0"/>
              <a:t>dikkatleri</a:t>
            </a:r>
            <a:r>
              <a:rPr lang="en-US" baseline="0" dirty="0" smtClean="0"/>
              <a:t> test </a:t>
            </a:r>
            <a:r>
              <a:rPr lang="en-US" baseline="0" dirty="0" err="1" smtClean="0"/>
              <a:t>dışı</a:t>
            </a:r>
            <a:r>
              <a:rPr lang="en-US" baseline="0" dirty="0" smtClean="0"/>
              <a:t> </a:t>
            </a:r>
            <a:r>
              <a:rPr lang="en-US" baseline="0" dirty="0" err="1" smtClean="0"/>
              <a:t>tekniklere</a:t>
            </a:r>
            <a:r>
              <a:rPr lang="en-US" baseline="0" dirty="0" smtClean="0"/>
              <a:t> </a:t>
            </a:r>
            <a:r>
              <a:rPr lang="en-US" baseline="0" dirty="0" err="1" smtClean="0"/>
              <a:t>yöneltmiştir</a:t>
            </a:r>
            <a:r>
              <a:rPr lang="en-US" baseline="0" dirty="0" smtClean="0"/>
              <a:t>. </a:t>
            </a:r>
            <a:r>
              <a:rPr lang="en-US" baseline="0" dirty="0" err="1" smtClean="0"/>
              <a:t>Rehberlik</a:t>
            </a:r>
            <a:r>
              <a:rPr lang="en-US" baseline="0" dirty="0" smtClean="0"/>
              <a:t> </a:t>
            </a:r>
            <a:r>
              <a:rPr lang="en-US" baseline="0" dirty="0" err="1" smtClean="0"/>
              <a:t>uygulamalarında</a:t>
            </a:r>
            <a:r>
              <a:rPr lang="en-US" baseline="0" dirty="0" smtClean="0"/>
              <a:t> test </a:t>
            </a:r>
            <a:r>
              <a:rPr lang="en-US" baseline="0" dirty="0" err="1" smtClean="0"/>
              <a:t>dışı</a:t>
            </a:r>
            <a:r>
              <a:rPr lang="en-US" baseline="0" dirty="0" smtClean="0"/>
              <a:t> </a:t>
            </a:r>
            <a:r>
              <a:rPr lang="en-US" baseline="0" dirty="0" err="1" smtClean="0"/>
              <a:t>teknikler</a:t>
            </a:r>
            <a:r>
              <a:rPr lang="en-US" baseline="0" dirty="0" smtClean="0"/>
              <a:t> </a:t>
            </a:r>
            <a:r>
              <a:rPr lang="en-US" baseline="0" dirty="0" err="1" smtClean="0"/>
              <a:t>birçok</a:t>
            </a:r>
            <a:r>
              <a:rPr lang="en-US" baseline="0" dirty="0" smtClean="0"/>
              <a:t> </a:t>
            </a:r>
            <a:r>
              <a:rPr lang="en-US" baseline="0" dirty="0" err="1" smtClean="0"/>
              <a:t>durumda</a:t>
            </a:r>
            <a:r>
              <a:rPr lang="en-US" baseline="0" dirty="0" smtClean="0"/>
              <a:t> </a:t>
            </a:r>
            <a:r>
              <a:rPr lang="en-US" baseline="0" dirty="0" err="1" smtClean="0"/>
              <a:t>daha</a:t>
            </a:r>
            <a:r>
              <a:rPr lang="en-US" baseline="0" dirty="0" smtClean="0"/>
              <a:t> </a:t>
            </a:r>
            <a:r>
              <a:rPr lang="en-US" baseline="0" dirty="0" err="1" smtClean="0"/>
              <a:t>işlevsel</a:t>
            </a:r>
            <a:r>
              <a:rPr lang="en-US" baseline="0" dirty="0" smtClean="0"/>
              <a:t> </a:t>
            </a:r>
            <a:r>
              <a:rPr lang="en-US" baseline="0" dirty="0" err="1" smtClean="0"/>
              <a:t>olabilmektedir</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8B2B07B1-7666-46CB-B4D4-FC8CDCE9FCDB}" type="slidenum">
              <a:rPr lang="en-US" smtClean="0"/>
              <a:pPr/>
              <a:t>2</a:t>
            </a:fld>
            <a:endParaRPr lang="en-US"/>
          </a:p>
        </p:txBody>
      </p:sp>
    </p:spTree>
    <p:extLst>
      <p:ext uri="{BB962C8B-B14F-4D97-AF65-F5344CB8AC3E}">
        <p14:creationId xmlns:p14="http://schemas.microsoft.com/office/powerpoint/2010/main" val="13218467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Anekdot</a:t>
            </a:r>
            <a:r>
              <a:rPr lang="en-US" dirty="0" smtClean="0"/>
              <a:t> </a:t>
            </a:r>
            <a:r>
              <a:rPr lang="en-US" dirty="0" err="1" smtClean="0"/>
              <a:t>kayıtlarında</a:t>
            </a:r>
            <a:r>
              <a:rPr lang="en-US" dirty="0" smtClean="0"/>
              <a:t> ilk </a:t>
            </a:r>
            <a:r>
              <a:rPr lang="en-US" dirty="0" err="1" smtClean="0"/>
              <a:t>gözönüne</a:t>
            </a:r>
            <a:r>
              <a:rPr lang="en-US" dirty="0" smtClean="0"/>
              <a:t> </a:t>
            </a:r>
            <a:r>
              <a:rPr lang="en-US" dirty="0" err="1" smtClean="0"/>
              <a:t>alınacak</a:t>
            </a:r>
            <a:r>
              <a:rPr lang="en-US" dirty="0" smtClean="0"/>
              <a:t> </a:t>
            </a:r>
            <a:r>
              <a:rPr lang="en-US" dirty="0" err="1" smtClean="0"/>
              <a:t>nokta</a:t>
            </a:r>
            <a:r>
              <a:rPr lang="en-US" dirty="0" smtClean="0"/>
              <a:t> </a:t>
            </a:r>
            <a:r>
              <a:rPr lang="en-US" dirty="0" err="1" smtClean="0"/>
              <a:t>kaydedilecek</a:t>
            </a:r>
            <a:r>
              <a:rPr lang="en-US" dirty="0" smtClean="0"/>
              <a:t> </a:t>
            </a:r>
            <a:r>
              <a:rPr lang="en-US" dirty="0" err="1" smtClean="0"/>
              <a:t>olayların</a:t>
            </a:r>
            <a:r>
              <a:rPr lang="en-US" dirty="0" smtClean="0"/>
              <a:t> </a:t>
            </a:r>
            <a:r>
              <a:rPr lang="en-US" dirty="0" err="1" smtClean="0"/>
              <a:t>seçimidir</a:t>
            </a:r>
            <a:r>
              <a:rPr lang="en-US" dirty="0" smtClean="0"/>
              <a:t>. Bu </a:t>
            </a:r>
            <a:r>
              <a:rPr lang="en-US" dirty="0" err="1" smtClean="0"/>
              <a:t>olaylar</a:t>
            </a:r>
            <a:r>
              <a:rPr lang="en-US" dirty="0" smtClean="0"/>
              <a:t>, </a:t>
            </a:r>
            <a:r>
              <a:rPr lang="en-US" dirty="0" err="1" smtClean="0"/>
              <a:t>gözlenen</a:t>
            </a:r>
            <a:r>
              <a:rPr lang="en-US" dirty="0" smtClean="0"/>
              <a:t> </a:t>
            </a:r>
            <a:r>
              <a:rPr lang="en-US" dirty="0" err="1" smtClean="0"/>
              <a:t>kişinin</a:t>
            </a:r>
            <a:r>
              <a:rPr lang="en-US" dirty="0" smtClean="0"/>
              <a:t> </a:t>
            </a:r>
            <a:r>
              <a:rPr lang="en-US" dirty="0" err="1" smtClean="0"/>
              <a:t>davranışlarının</a:t>
            </a:r>
            <a:r>
              <a:rPr lang="en-US" dirty="0" smtClean="0"/>
              <a:t> </a:t>
            </a:r>
            <a:r>
              <a:rPr lang="en-US" dirty="0" err="1" smtClean="0"/>
              <a:t>tipik</a:t>
            </a:r>
            <a:r>
              <a:rPr lang="en-US" dirty="0" smtClean="0"/>
              <a:t> </a:t>
            </a:r>
            <a:r>
              <a:rPr lang="en-US" dirty="0" err="1" smtClean="0"/>
              <a:t>özelliklerini</a:t>
            </a:r>
            <a:r>
              <a:rPr lang="en-US" dirty="0" smtClean="0"/>
              <a:t> </a:t>
            </a:r>
            <a:r>
              <a:rPr lang="en-US" dirty="0" err="1" smtClean="0"/>
              <a:t>gösterir</a:t>
            </a:r>
            <a:r>
              <a:rPr lang="en-US" dirty="0" smtClean="0"/>
              <a:t> </a:t>
            </a:r>
            <a:r>
              <a:rPr lang="en-US" dirty="0" err="1" smtClean="0"/>
              <a:t>nitelikte</a:t>
            </a:r>
            <a:r>
              <a:rPr lang="en-US" dirty="0" smtClean="0"/>
              <a:t> </a:t>
            </a:r>
            <a:r>
              <a:rPr lang="en-US" dirty="0" err="1" smtClean="0"/>
              <a:t>olmalıdır</a:t>
            </a:r>
            <a:r>
              <a:rPr lang="en-US" dirty="0" smtClean="0"/>
              <a:t>. </a:t>
            </a:r>
            <a:r>
              <a:rPr lang="en-US" dirty="0" err="1" smtClean="0"/>
              <a:t>Bir</a:t>
            </a:r>
            <a:r>
              <a:rPr lang="en-US" dirty="0" smtClean="0"/>
              <a:t> </a:t>
            </a:r>
            <a:r>
              <a:rPr lang="en-US" dirty="0" err="1" smtClean="0"/>
              <a:t>öğrencinin</a:t>
            </a:r>
            <a:r>
              <a:rPr lang="en-US" baseline="0" dirty="0" smtClean="0"/>
              <a:t> ilk </a:t>
            </a:r>
            <a:r>
              <a:rPr lang="en-US" baseline="0" dirty="0" err="1" smtClean="0"/>
              <a:t>defa</a:t>
            </a:r>
            <a:r>
              <a:rPr lang="en-US" baseline="0" dirty="0" smtClean="0"/>
              <a:t> </a:t>
            </a:r>
            <a:r>
              <a:rPr lang="en-US" baseline="0" dirty="0" err="1" smtClean="0"/>
              <a:t>yaptığı</a:t>
            </a:r>
            <a:r>
              <a:rPr lang="en-US" baseline="0" dirty="0" smtClean="0"/>
              <a:t> </a:t>
            </a:r>
            <a:r>
              <a:rPr lang="en-US" baseline="0" dirty="0" err="1" smtClean="0"/>
              <a:t>atipik</a:t>
            </a:r>
            <a:r>
              <a:rPr lang="en-US" baseline="0" dirty="0" smtClean="0"/>
              <a:t> </a:t>
            </a:r>
            <a:r>
              <a:rPr lang="en-US" baseline="0" dirty="0" err="1" smtClean="0"/>
              <a:t>bir</a:t>
            </a:r>
            <a:r>
              <a:rPr lang="en-US" baseline="0" dirty="0" smtClean="0"/>
              <a:t> </a:t>
            </a:r>
            <a:r>
              <a:rPr lang="en-US" baseline="0" dirty="0" err="1" smtClean="0"/>
              <a:t>davranış</a:t>
            </a:r>
            <a:r>
              <a:rPr lang="en-US" baseline="0" dirty="0" smtClean="0"/>
              <a:t> </a:t>
            </a:r>
            <a:r>
              <a:rPr lang="en-US" baseline="0" dirty="0" err="1" smtClean="0"/>
              <a:t>üzerinde</a:t>
            </a:r>
            <a:r>
              <a:rPr lang="en-US" baseline="0" dirty="0" smtClean="0"/>
              <a:t> </a:t>
            </a:r>
            <a:r>
              <a:rPr lang="en-US" baseline="0" dirty="0" err="1" smtClean="0"/>
              <a:t>yoğunlaşmamak</a:t>
            </a:r>
            <a:r>
              <a:rPr lang="en-US" baseline="0" dirty="0" smtClean="0"/>
              <a:t> </a:t>
            </a:r>
            <a:r>
              <a:rPr lang="en-US" baseline="0" dirty="0" err="1" smtClean="0"/>
              <a:t>ve</a:t>
            </a:r>
            <a:r>
              <a:rPr lang="en-US" baseline="0" dirty="0" smtClean="0"/>
              <a:t> </a:t>
            </a:r>
            <a:r>
              <a:rPr lang="en-US" baseline="0" dirty="0" err="1" smtClean="0"/>
              <a:t>hatta</a:t>
            </a:r>
            <a:r>
              <a:rPr lang="en-US" baseline="0" dirty="0" smtClean="0"/>
              <a:t> </a:t>
            </a:r>
            <a:r>
              <a:rPr lang="en-US" baseline="0" dirty="0" err="1" smtClean="0"/>
              <a:t>bu</a:t>
            </a:r>
            <a:r>
              <a:rPr lang="en-US" baseline="0" dirty="0" smtClean="0"/>
              <a:t> </a:t>
            </a:r>
            <a:r>
              <a:rPr lang="en-US" baseline="0" dirty="0" err="1" smtClean="0"/>
              <a:t>tür</a:t>
            </a:r>
            <a:r>
              <a:rPr lang="en-US" baseline="0" dirty="0" smtClean="0"/>
              <a:t> </a:t>
            </a:r>
            <a:r>
              <a:rPr lang="en-US" baseline="0" dirty="0" err="1" smtClean="0"/>
              <a:t>davranışlar</a:t>
            </a:r>
            <a:r>
              <a:rPr lang="en-US" baseline="0" dirty="0" smtClean="0"/>
              <a:t> </a:t>
            </a:r>
            <a:r>
              <a:rPr lang="en-US" baseline="0" dirty="0" err="1" smtClean="0"/>
              <a:t>tekrarlanmadığı</a:t>
            </a:r>
            <a:r>
              <a:rPr lang="en-US" baseline="0" dirty="0" smtClean="0"/>
              <a:t> </a:t>
            </a:r>
            <a:r>
              <a:rPr lang="en-US" baseline="0" dirty="0" err="1" smtClean="0"/>
              <a:t>sürece</a:t>
            </a:r>
            <a:r>
              <a:rPr lang="en-US" baseline="0" dirty="0" smtClean="0"/>
              <a:t> </a:t>
            </a:r>
            <a:r>
              <a:rPr lang="en-US" baseline="0" dirty="0" err="1" smtClean="0"/>
              <a:t>kaydetmemek</a:t>
            </a:r>
            <a:r>
              <a:rPr lang="en-US" baseline="0" dirty="0" smtClean="0"/>
              <a:t> </a:t>
            </a:r>
            <a:r>
              <a:rPr lang="en-US" baseline="0" dirty="0" err="1" smtClean="0"/>
              <a:t>gerekir</a:t>
            </a:r>
            <a:r>
              <a:rPr lang="en-US" baseline="0" dirty="0" smtClean="0"/>
              <a:t>.</a:t>
            </a:r>
          </a:p>
          <a:p>
            <a:r>
              <a:rPr lang="en-US" baseline="0" dirty="0" err="1" smtClean="0"/>
              <a:t>Anekdot</a:t>
            </a:r>
            <a:r>
              <a:rPr lang="en-US" baseline="0" dirty="0" smtClean="0"/>
              <a:t> </a:t>
            </a:r>
            <a:r>
              <a:rPr lang="en-US" baseline="0" dirty="0" err="1" smtClean="0"/>
              <a:t>kayıtlarının</a:t>
            </a:r>
            <a:r>
              <a:rPr lang="en-US" baseline="0" dirty="0" smtClean="0"/>
              <a:t> </a:t>
            </a:r>
            <a:r>
              <a:rPr lang="en-US" baseline="0" dirty="0" err="1" smtClean="0"/>
              <a:t>etkili</a:t>
            </a:r>
            <a:r>
              <a:rPr lang="en-US" baseline="0" dirty="0" smtClean="0"/>
              <a:t> </a:t>
            </a:r>
            <a:r>
              <a:rPr lang="en-US" baseline="0" dirty="0" err="1" smtClean="0"/>
              <a:t>ve</a:t>
            </a:r>
            <a:r>
              <a:rPr lang="en-US" baseline="0" dirty="0" smtClean="0"/>
              <a:t> </a:t>
            </a:r>
            <a:r>
              <a:rPr lang="en-US" baseline="0" dirty="0" err="1" smtClean="0"/>
              <a:t>yararlı</a:t>
            </a:r>
            <a:r>
              <a:rPr lang="en-US" baseline="0" dirty="0" smtClean="0"/>
              <a:t> </a:t>
            </a:r>
            <a:r>
              <a:rPr lang="en-US" baseline="0" dirty="0" err="1" smtClean="0"/>
              <a:t>sonuçlar</a:t>
            </a:r>
            <a:r>
              <a:rPr lang="en-US" baseline="0" dirty="0" smtClean="0"/>
              <a:t> </a:t>
            </a:r>
            <a:r>
              <a:rPr lang="en-US" baseline="0" dirty="0" err="1" smtClean="0"/>
              <a:t>sağlayabilmesi</a:t>
            </a:r>
            <a:r>
              <a:rPr lang="en-US" baseline="0" dirty="0" smtClean="0"/>
              <a:t> </a:t>
            </a:r>
            <a:r>
              <a:rPr lang="en-US" baseline="0" dirty="0" err="1" smtClean="0"/>
              <a:t>için</a:t>
            </a:r>
            <a:r>
              <a:rPr lang="en-US" baseline="0" dirty="0" smtClean="0"/>
              <a:t> </a:t>
            </a:r>
            <a:r>
              <a:rPr lang="en-US" baseline="0" dirty="0" err="1" smtClean="0"/>
              <a:t>gerekli</a:t>
            </a:r>
            <a:r>
              <a:rPr lang="en-US" baseline="0" dirty="0" smtClean="0"/>
              <a:t> </a:t>
            </a:r>
            <a:r>
              <a:rPr lang="en-US" baseline="0" dirty="0" err="1" smtClean="0"/>
              <a:t>koşullar</a:t>
            </a:r>
            <a:r>
              <a:rPr lang="en-US" baseline="0" dirty="0" smtClean="0"/>
              <a:t>:</a:t>
            </a:r>
          </a:p>
          <a:p>
            <a:pPr marL="228600" indent="-228600">
              <a:buAutoNum type="arabicPeriod"/>
            </a:pPr>
            <a:r>
              <a:rPr lang="en-US" baseline="0" dirty="0" err="1" smtClean="0"/>
              <a:t>Kayıtlar</a:t>
            </a:r>
            <a:r>
              <a:rPr lang="en-US" baseline="0" dirty="0" smtClean="0"/>
              <a:t> </a:t>
            </a:r>
            <a:r>
              <a:rPr lang="en-US" baseline="0" dirty="0" err="1" smtClean="0"/>
              <a:t>gözlenen</a:t>
            </a:r>
            <a:r>
              <a:rPr lang="en-US" baseline="0" dirty="0" smtClean="0"/>
              <a:t> </a:t>
            </a:r>
            <a:r>
              <a:rPr lang="en-US" baseline="0" dirty="0" err="1" smtClean="0"/>
              <a:t>olaydan</a:t>
            </a:r>
            <a:r>
              <a:rPr lang="en-US" baseline="0" dirty="0" smtClean="0"/>
              <a:t> </a:t>
            </a:r>
            <a:r>
              <a:rPr lang="en-US" baseline="0" dirty="0" err="1" smtClean="0"/>
              <a:t>hemen</a:t>
            </a:r>
            <a:r>
              <a:rPr lang="en-US" baseline="0" dirty="0" smtClean="0"/>
              <a:t> </a:t>
            </a:r>
            <a:r>
              <a:rPr lang="en-US" baseline="0" dirty="0" err="1" smtClean="0"/>
              <a:t>sonra</a:t>
            </a:r>
            <a:r>
              <a:rPr lang="en-US" baseline="0" dirty="0" smtClean="0"/>
              <a:t> </a:t>
            </a:r>
            <a:r>
              <a:rPr lang="en-US" baseline="0" dirty="0" err="1" smtClean="0"/>
              <a:t>yapılmalıdır</a:t>
            </a:r>
            <a:r>
              <a:rPr lang="en-US" baseline="0" dirty="0" smtClean="0"/>
              <a:t>.</a:t>
            </a:r>
          </a:p>
          <a:p>
            <a:pPr marL="228600" indent="-228600">
              <a:buAutoNum type="arabicPeriod"/>
            </a:pPr>
            <a:r>
              <a:rPr lang="en-US" baseline="0" dirty="0" err="1" smtClean="0"/>
              <a:t>Kayıtlar</a:t>
            </a:r>
            <a:r>
              <a:rPr lang="en-US" baseline="0" dirty="0" smtClean="0"/>
              <a:t>, </a:t>
            </a:r>
            <a:r>
              <a:rPr lang="en-US" baseline="0" dirty="0" err="1" smtClean="0"/>
              <a:t>gözlenen</a:t>
            </a:r>
            <a:r>
              <a:rPr lang="en-US" baseline="0" dirty="0" smtClean="0"/>
              <a:t> </a:t>
            </a:r>
            <a:r>
              <a:rPr lang="en-US" baseline="0" dirty="0" err="1" smtClean="0"/>
              <a:t>belirli</a:t>
            </a:r>
            <a:r>
              <a:rPr lang="en-US" baseline="0" dirty="0" smtClean="0"/>
              <a:t> </a:t>
            </a:r>
            <a:r>
              <a:rPr lang="en-US" baseline="0" dirty="0" err="1" smtClean="0"/>
              <a:t>davranışların</a:t>
            </a:r>
            <a:r>
              <a:rPr lang="en-US" baseline="0" dirty="0" smtClean="0"/>
              <a:t> </a:t>
            </a:r>
            <a:r>
              <a:rPr lang="en-US" baseline="0" dirty="0" err="1" smtClean="0"/>
              <a:t>nesnel</a:t>
            </a:r>
            <a:r>
              <a:rPr lang="en-US" baseline="0" dirty="0" smtClean="0"/>
              <a:t> </a:t>
            </a:r>
            <a:r>
              <a:rPr lang="en-US" baseline="0" dirty="0" err="1" smtClean="0"/>
              <a:t>bir</a:t>
            </a:r>
            <a:r>
              <a:rPr lang="en-US" baseline="0" dirty="0" smtClean="0"/>
              <a:t> </a:t>
            </a:r>
            <a:r>
              <a:rPr lang="en-US" baseline="0" dirty="0" err="1" smtClean="0"/>
              <a:t>anlatımını</a:t>
            </a:r>
            <a:r>
              <a:rPr lang="en-US" baseline="0" dirty="0" smtClean="0"/>
              <a:t> </a:t>
            </a:r>
            <a:r>
              <a:rPr lang="en-US" baseline="0" dirty="0" err="1" smtClean="0"/>
              <a:t>içermelidir</a:t>
            </a:r>
            <a:r>
              <a:rPr lang="en-US" baseline="0" dirty="0" smtClean="0"/>
              <a:t>.</a:t>
            </a:r>
          </a:p>
          <a:p>
            <a:pPr marL="228600" indent="-228600">
              <a:buAutoNum type="arabicPeriod"/>
            </a:pPr>
            <a:r>
              <a:rPr lang="en-US" baseline="0" dirty="0" err="1" smtClean="0"/>
              <a:t>Yorumlar</a:t>
            </a:r>
            <a:r>
              <a:rPr lang="en-US" baseline="0" dirty="0" smtClean="0"/>
              <a:t> </a:t>
            </a:r>
            <a:r>
              <a:rPr lang="en-US" baseline="0" dirty="0" err="1" smtClean="0"/>
              <a:t>davranışlara</a:t>
            </a:r>
            <a:r>
              <a:rPr lang="en-US" baseline="0" dirty="0" smtClean="0"/>
              <a:t> </a:t>
            </a:r>
            <a:r>
              <a:rPr lang="en-US" baseline="0" dirty="0" err="1" smtClean="0"/>
              <a:t>ilişkin</a:t>
            </a:r>
            <a:r>
              <a:rPr lang="en-US" baseline="0" dirty="0" smtClean="0"/>
              <a:t> </a:t>
            </a:r>
            <a:r>
              <a:rPr lang="en-US" baseline="0" dirty="0" err="1" smtClean="0"/>
              <a:t>betimlemelerden</a:t>
            </a:r>
            <a:r>
              <a:rPr lang="en-US" baseline="0" dirty="0" smtClean="0"/>
              <a:t> </a:t>
            </a:r>
            <a:r>
              <a:rPr lang="en-US" baseline="0" dirty="0" err="1" smtClean="0"/>
              <a:t>ayrı</a:t>
            </a:r>
            <a:r>
              <a:rPr lang="en-US" baseline="0" dirty="0" smtClean="0"/>
              <a:t> </a:t>
            </a:r>
            <a:r>
              <a:rPr lang="en-US" baseline="0" dirty="0" err="1" smtClean="0"/>
              <a:t>tutulmalıdır</a:t>
            </a:r>
            <a:r>
              <a:rPr lang="en-US" baseline="0" dirty="0" smtClean="0"/>
              <a:t>.</a:t>
            </a:r>
          </a:p>
          <a:p>
            <a:pPr marL="228600" indent="-228600">
              <a:buAutoNum type="arabicPeriod"/>
            </a:pPr>
            <a:r>
              <a:rPr lang="en-US" baseline="0" dirty="0" err="1" smtClean="0"/>
              <a:t>Anekdot</a:t>
            </a:r>
            <a:r>
              <a:rPr lang="en-US" baseline="0" dirty="0" smtClean="0"/>
              <a:t> </a:t>
            </a:r>
            <a:r>
              <a:rPr lang="en-US" baseline="0" dirty="0" err="1" smtClean="0"/>
              <a:t>kaydı</a:t>
            </a:r>
            <a:r>
              <a:rPr lang="en-US" baseline="0" dirty="0" smtClean="0"/>
              <a:t> </a:t>
            </a:r>
            <a:r>
              <a:rPr lang="en-US" baseline="0" dirty="0" err="1" smtClean="0"/>
              <a:t>düzenlemesi</a:t>
            </a:r>
            <a:r>
              <a:rPr lang="en-US" baseline="0" dirty="0" smtClean="0"/>
              <a:t> </a:t>
            </a:r>
            <a:r>
              <a:rPr lang="en-US" baseline="0" dirty="0" err="1" smtClean="0"/>
              <a:t>için</a:t>
            </a:r>
            <a:r>
              <a:rPr lang="en-US" baseline="0" dirty="0" smtClean="0"/>
              <a:t> </a:t>
            </a:r>
            <a:r>
              <a:rPr lang="en-US" baseline="0" dirty="0" err="1" smtClean="0"/>
              <a:t>özel</a:t>
            </a:r>
            <a:r>
              <a:rPr lang="en-US" baseline="0" dirty="0" smtClean="0"/>
              <a:t> </a:t>
            </a:r>
            <a:r>
              <a:rPr lang="en-US" baseline="0" dirty="0" err="1" smtClean="0"/>
              <a:t>bir</a:t>
            </a:r>
            <a:r>
              <a:rPr lang="en-US" baseline="0" dirty="0" smtClean="0"/>
              <a:t> </a:t>
            </a:r>
            <a:r>
              <a:rPr lang="en-US" baseline="0" dirty="0" err="1" smtClean="0"/>
              <a:t>neden</a:t>
            </a:r>
            <a:r>
              <a:rPr lang="en-US" baseline="0" dirty="0" smtClean="0"/>
              <a:t> </a:t>
            </a:r>
            <a:r>
              <a:rPr lang="en-US" baseline="0" dirty="0" err="1" smtClean="0"/>
              <a:t>olması</a:t>
            </a:r>
            <a:r>
              <a:rPr lang="en-US" baseline="0" dirty="0" smtClean="0"/>
              <a:t> </a:t>
            </a:r>
            <a:r>
              <a:rPr lang="en-US" baseline="0" dirty="0" err="1" smtClean="0"/>
              <a:t>gerekir</a:t>
            </a:r>
            <a:r>
              <a:rPr lang="en-US" baseline="0" dirty="0" smtClean="0"/>
              <a:t>.</a:t>
            </a:r>
          </a:p>
          <a:p>
            <a:pPr marL="228600" indent="-228600">
              <a:buAutoNum type="arabicPeriod"/>
            </a:pPr>
            <a:r>
              <a:rPr lang="en-US" baseline="0" dirty="0" smtClean="0"/>
              <a:t>Her </a:t>
            </a:r>
            <a:r>
              <a:rPr lang="en-US" baseline="0" dirty="0" err="1" smtClean="0"/>
              <a:t>kayıt</a:t>
            </a:r>
            <a:r>
              <a:rPr lang="en-US" baseline="0" dirty="0" smtClean="0"/>
              <a:t> </a:t>
            </a:r>
            <a:r>
              <a:rPr lang="en-US" baseline="0" dirty="0" err="1" smtClean="0"/>
              <a:t>yaln</a:t>
            </a:r>
            <a:r>
              <a:rPr lang="tr-TR" baseline="0" dirty="0" smtClean="0"/>
              <a:t>ı</a:t>
            </a:r>
            <a:r>
              <a:rPr lang="en-US" baseline="0" dirty="0" smtClean="0"/>
              <a:t>z </a:t>
            </a:r>
            <a:r>
              <a:rPr lang="en-US" baseline="0" dirty="0" err="1" smtClean="0"/>
              <a:t>bir</a:t>
            </a:r>
            <a:r>
              <a:rPr lang="en-US" baseline="0" dirty="0" smtClean="0"/>
              <a:t> </a:t>
            </a:r>
            <a:r>
              <a:rPr lang="en-US" baseline="0" dirty="0" err="1" smtClean="0"/>
              <a:t>öğrenciye</a:t>
            </a:r>
            <a:r>
              <a:rPr lang="en-US" baseline="0" dirty="0" smtClean="0"/>
              <a:t> </a:t>
            </a:r>
            <a:r>
              <a:rPr lang="en-US" baseline="0" dirty="0" err="1" smtClean="0"/>
              <a:t>ilişkin</a:t>
            </a:r>
            <a:r>
              <a:rPr lang="en-US" baseline="0" dirty="0" smtClean="0"/>
              <a:t> </a:t>
            </a:r>
            <a:r>
              <a:rPr lang="en-US" baseline="0" dirty="0" err="1" smtClean="0"/>
              <a:t>bir</a:t>
            </a:r>
            <a:r>
              <a:rPr lang="en-US" baseline="0" dirty="0" smtClean="0"/>
              <a:t> </a:t>
            </a:r>
            <a:r>
              <a:rPr lang="en-US" baseline="0" dirty="0" err="1" smtClean="0"/>
              <a:t>olayı</a:t>
            </a:r>
            <a:r>
              <a:rPr lang="en-US" baseline="0" dirty="0" smtClean="0"/>
              <a:t> </a:t>
            </a:r>
            <a:r>
              <a:rPr lang="en-US" baseline="0" dirty="0" err="1" smtClean="0"/>
              <a:t>anlatmalıdır</a:t>
            </a:r>
            <a:r>
              <a:rPr lang="en-US" baseline="0" dirty="0" smtClean="0"/>
              <a:t>.</a:t>
            </a:r>
          </a:p>
          <a:p>
            <a:pPr marL="228600" indent="-228600">
              <a:buAutoNum type="arabicPeriod"/>
            </a:pPr>
            <a:endParaRPr lang="en-US" baseline="0" dirty="0" smtClean="0"/>
          </a:p>
          <a:p>
            <a:pPr marL="228600" indent="-228600">
              <a:buNone/>
            </a:pPr>
            <a:r>
              <a:rPr lang="en-US" baseline="0" dirty="0" err="1" smtClean="0"/>
              <a:t>Öğrenci</a:t>
            </a:r>
            <a:r>
              <a:rPr lang="en-US" baseline="0" dirty="0" smtClean="0"/>
              <a:t> </a:t>
            </a:r>
            <a:r>
              <a:rPr lang="en-US" baseline="0" dirty="0" err="1" smtClean="0"/>
              <a:t>hakkında</a:t>
            </a:r>
            <a:r>
              <a:rPr lang="en-US" baseline="0" dirty="0" smtClean="0"/>
              <a:t> </a:t>
            </a:r>
            <a:r>
              <a:rPr lang="en-US" baseline="0" dirty="0" err="1" smtClean="0"/>
              <a:t>toplanan</a:t>
            </a:r>
            <a:r>
              <a:rPr lang="en-US" baseline="0" dirty="0" smtClean="0"/>
              <a:t> </a:t>
            </a:r>
            <a:r>
              <a:rPr lang="en-US" baseline="0" dirty="0" err="1" smtClean="0"/>
              <a:t>anekdot</a:t>
            </a:r>
            <a:r>
              <a:rPr lang="en-US" baseline="0" dirty="0" smtClean="0"/>
              <a:t> </a:t>
            </a:r>
            <a:r>
              <a:rPr lang="en-US" baseline="0" dirty="0" err="1" smtClean="0"/>
              <a:t>kartları</a:t>
            </a:r>
            <a:r>
              <a:rPr lang="en-US" baseline="0" dirty="0" smtClean="0"/>
              <a:t> </a:t>
            </a:r>
            <a:r>
              <a:rPr lang="en-US" baseline="0" dirty="0" err="1" smtClean="0"/>
              <a:t>bir</a:t>
            </a:r>
            <a:r>
              <a:rPr lang="en-US" baseline="0" dirty="0" smtClean="0"/>
              <a:t> </a:t>
            </a:r>
            <a:r>
              <a:rPr lang="en-US" baseline="0" dirty="0" err="1" smtClean="0"/>
              <a:t>zarfta</a:t>
            </a:r>
            <a:r>
              <a:rPr lang="en-US" baseline="0" dirty="0" smtClean="0"/>
              <a:t> </a:t>
            </a:r>
            <a:r>
              <a:rPr lang="en-US" baseline="0" dirty="0" err="1" smtClean="0"/>
              <a:t>biriktirilip</a:t>
            </a:r>
            <a:r>
              <a:rPr lang="en-US" baseline="0" dirty="0" smtClean="0"/>
              <a:t> </a:t>
            </a:r>
            <a:r>
              <a:rPr lang="en-US" baseline="0" dirty="0" err="1" smtClean="0"/>
              <a:t>çocuğun</a:t>
            </a:r>
            <a:r>
              <a:rPr lang="en-US" baseline="0" dirty="0" smtClean="0"/>
              <a:t> </a:t>
            </a:r>
            <a:r>
              <a:rPr lang="en-US" baseline="0" dirty="0" err="1" smtClean="0"/>
              <a:t>gelişim</a:t>
            </a:r>
            <a:r>
              <a:rPr lang="en-US" baseline="0" dirty="0" smtClean="0"/>
              <a:t>/</a:t>
            </a:r>
            <a:r>
              <a:rPr lang="en-US" baseline="0" dirty="0" err="1" smtClean="0"/>
              <a:t>tanıma</a:t>
            </a:r>
            <a:r>
              <a:rPr lang="en-US" baseline="0" dirty="0" smtClean="0"/>
              <a:t> </a:t>
            </a:r>
            <a:r>
              <a:rPr lang="en-US" baseline="0" dirty="0" err="1" smtClean="0"/>
              <a:t>dosyasına</a:t>
            </a:r>
            <a:r>
              <a:rPr lang="en-US" baseline="0" dirty="0" smtClean="0"/>
              <a:t> </a:t>
            </a:r>
            <a:r>
              <a:rPr lang="en-US" baseline="0" dirty="0" err="1" smtClean="0"/>
              <a:t>konulur</a:t>
            </a:r>
            <a:r>
              <a:rPr lang="en-US" baseline="0" dirty="0" smtClean="0"/>
              <a:t>. Belli </a:t>
            </a:r>
            <a:r>
              <a:rPr lang="en-US" baseline="0" dirty="0" err="1" smtClean="0"/>
              <a:t>bir</a:t>
            </a:r>
            <a:r>
              <a:rPr lang="en-US" baseline="0" dirty="0" smtClean="0"/>
              <a:t> </a:t>
            </a:r>
            <a:r>
              <a:rPr lang="en-US" baseline="0" dirty="0" err="1" smtClean="0"/>
              <a:t>süre</a:t>
            </a:r>
            <a:r>
              <a:rPr lang="en-US" baseline="0" dirty="0" smtClean="0"/>
              <a:t> </a:t>
            </a:r>
            <a:r>
              <a:rPr lang="en-US" baseline="0" dirty="0" err="1" smtClean="0"/>
              <a:t>bu</a:t>
            </a:r>
            <a:r>
              <a:rPr lang="en-US" baseline="0" dirty="0" smtClean="0"/>
              <a:t> </a:t>
            </a:r>
            <a:r>
              <a:rPr lang="en-US" baseline="0" dirty="0" err="1" smtClean="0"/>
              <a:t>kartlar</a:t>
            </a:r>
            <a:r>
              <a:rPr lang="en-US" baseline="0" dirty="0" smtClean="0"/>
              <a:t> </a:t>
            </a:r>
            <a:r>
              <a:rPr lang="en-US" baseline="0" dirty="0" err="1" smtClean="0"/>
              <a:t>gözden</a:t>
            </a:r>
            <a:r>
              <a:rPr lang="en-US" baseline="0" dirty="0" smtClean="0"/>
              <a:t> </a:t>
            </a:r>
            <a:r>
              <a:rPr lang="en-US" baseline="0" dirty="0" err="1" smtClean="0"/>
              <a:t>geçirilip</a:t>
            </a:r>
            <a:r>
              <a:rPr lang="en-US" baseline="0" dirty="0" smtClean="0"/>
              <a:t> </a:t>
            </a:r>
            <a:r>
              <a:rPr lang="en-US" baseline="0" dirty="0" err="1" smtClean="0"/>
              <a:t>veriler</a:t>
            </a:r>
            <a:r>
              <a:rPr lang="en-US" baseline="0" dirty="0" smtClean="0"/>
              <a:t> </a:t>
            </a:r>
            <a:r>
              <a:rPr lang="en-US" baseline="0" dirty="0" err="1" smtClean="0"/>
              <a:t>özetleme</a:t>
            </a:r>
            <a:r>
              <a:rPr lang="en-US" baseline="0" dirty="0" smtClean="0"/>
              <a:t> </a:t>
            </a:r>
            <a:r>
              <a:rPr lang="en-US" baseline="0" dirty="0" err="1" smtClean="0"/>
              <a:t>formuna</a:t>
            </a:r>
            <a:r>
              <a:rPr lang="en-US" baseline="0" dirty="0" smtClean="0"/>
              <a:t> </a:t>
            </a:r>
            <a:r>
              <a:rPr lang="en-US" baseline="0" dirty="0" err="1" smtClean="0"/>
              <a:t>geçirilir</a:t>
            </a:r>
            <a:r>
              <a:rPr lang="en-US" baseline="0" dirty="0" smtClean="0"/>
              <a:t>. </a:t>
            </a:r>
          </a:p>
          <a:p>
            <a:pPr marL="228600" indent="-228600">
              <a:buNone/>
            </a:pPr>
            <a:r>
              <a:rPr lang="en-US" baseline="0" dirty="0" smtClean="0"/>
              <a:t>Olay </a:t>
            </a:r>
            <a:r>
              <a:rPr lang="en-US" baseline="0" dirty="0" err="1" smtClean="0"/>
              <a:t>kayıtları</a:t>
            </a:r>
            <a:r>
              <a:rPr lang="en-US" baseline="0" dirty="0" smtClean="0"/>
              <a:t> </a:t>
            </a:r>
            <a:r>
              <a:rPr lang="en-US" baseline="0" dirty="0" err="1" smtClean="0"/>
              <a:t>öğrencinin</a:t>
            </a:r>
            <a:r>
              <a:rPr lang="en-US" baseline="0" dirty="0" smtClean="0"/>
              <a:t> </a:t>
            </a:r>
            <a:r>
              <a:rPr lang="en-US" baseline="0" dirty="0" err="1" smtClean="0"/>
              <a:t>okuldaki</a:t>
            </a:r>
            <a:r>
              <a:rPr lang="en-US" baseline="0" dirty="0" smtClean="0"/>
              <a:t> </a:t>
            </a:r>
            <a:r>
              <a:rPr lang="en-US" baseline="0" dirty="0" err="1" smtClean="0"/>
              <a:t>yaşamının</a:t>
            </a:r>
            <a:r>
              <a:rPr lang="en-US" baseline="0" dirty="0" smtClean="0"/>
              <a:t> </a:t>
            </a:r>
            <a:r>
              <a:rPr lang="en-US" baseline="0" dirty="0" err="1" smtClean="0"/>
              <a:t>bir</a:t>
            </a:r>
            <a:r>
              <a:rPr lang="en-US" baseline="0" dirty="0" smtClean="0"/>
              <a:t> </a:t>
            </a:r>
            <a:r>
              <a:rPr lang="en-US" baseline="0" dirty="0" err="1" smtClean="0"/>
              <a:t>kesitini</a:t>
            </a:r>
            <a:r>
              <a:rPr lang="en-US" baseline="0" dirty="0" smtClean="0"/>
              <a:t> </a:t>
            </a:r>
            <a:r>
              <a:rPr lang="en-US" baseline="0" dirty="0" err="1" smtClean="0"/>
              <a:t>vermeli</a:t>
            </a:r>
            <a:r>
              <a:rPr lang="en-US" baseline="0" dirty="0" smtClean="0"/>
              <a:t>.</a:t>
            </a:r>
          </a:p>
        </p:txBody>
      </p:sp>
      <p:sp>
        <p:nvSpPr>
          <p:cNvPr id="4" name="Slide Number Placeholder 3"/>
          <p:cNvSpPr>
            <a:spLocks noGrp="1"/>
          </p:cNvSpPr>
          <p:nvPr>
            <p:ph type="sldNum" sz="quarter" idx="10"/>
          </p:nvPr>
        </p:nvSpPr>
        <p:spPr/>
        <p:txBody>
          <a:bodyPr/>
          <a:lstStyle/>
          <a:p>
            <a:fld id="{8B2B07B1-7666-46CB-B4D4-FC8CDCE9FCDB}" type="slidenum">
              <a:rPr lang="en-US" smtClean="0"/>
              <a:pPr/>
              <a:t>15</a:t>
            </a:fld>
            <a:endParaRPr lang="en-US"/>
          </a:p>
        </p:txBody>
      </p:sp>
    </p:spTree>
    <p:extLst>
      <p:ext uri="{BB962C8B-B14F-4D97-AF65-F5344CB8AC3E}">
        <p14:creationId xmlns:p14="http://schemas.microsoft.com/office/powerpoint/2010/main" val="37142391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err="1" smtClean="0"/>
              <a:t>Derecelendirme</a:t>
            </a:r>
            <a:r>
              <a:rPr lang="en-US" baseline="0" dirty="0" smtClean="0"/>
              <a:t> </a:t>
            </a:r>
            <a:r>
              <a:rPr lang="en-US" baseline="0" dirty="0" err="1" smtClean="0"/>
              <a:t>ölçekleri</a:t>
            </a:r>
            <a:r>
              <a:rPr lang="en-US" baseline="0" dirty="0" smtClean="0"/>
              <a:t> </a:t>
            </a:r>
            <a:r>
              <a:rPr lang="en-US" baseline="0" dirty="0" err="1" smtClean="0"/>
              <a:t>daha</a:t>
            </a:r>
            <a:r>
              <a:rPr lang="en-US" baseline="0" dirty="0" smtClean="0"/>
              <a:t> </a:t>
            </a:r>
            <a:r>
              <a:rPr lang="en-US" baseline="0" dirty="0" err="1" smtClean="0"/>
              <a:t>çok</a:t>
            </a:r>
            <a:r>
              <a:rPr lang="en-US" baseline="0" dirty="0" smtClean="0"/>
              <a:t> </a:t>
            </a:r>
            <a:r>
              <a:rPr lang="en-US" baseline="0" dirty="0" err="1" smtClean="0"/>
              <a:t>davranış</a:t>
            </a:r>
            <a:r>
              <a:rPr lang="en-US" baseline="0" dirty="0" smtClean="0"/>
              <a:t> </a:t>
            </a:r>
            <a:r>
              <a:rPr lang="en-US" baseline="0" dirty="0" err="1" smtClean="0"/>
              <a:t>özelliğini</a:t>
            </a:r>
            <a:r>
              <a:rPr lang="en-US" baseline="0" dirty="0" smtClean="0"/>
              <a:t> </a:t>
            </a:r>
            <a:r>
              <a:rPr lang="en-US" baseline="0" dirty="0" err="1" smtClean="0"/>
              <a:t>tanımlamada</a:t>
            </a:r>
            <a:r>
              <a:rPr lang="en-US" baseline="0" dirty="0" smtClean="0"/>
              <a:t> </a:t>
            </a:r>
            <a:r>
              <a:rPr lang="en-US" baseline="0" dirty="0" err="1" smtClean="0"/>
              <a:t>kullanılır.iş</a:t>
            </a:r>
            <a:r>
              <a:rPr lang="en-US" baseline="0" dirty="0" smtClean="0"/>
              <a:t> </a:t>
            </a:r>
            <a:r>
              <a:rPr lang="en-US" baseline="0" dirty="0" err="1" smtClean="0"/>
              <a:t>ya</a:t>
            </a:r>
            <a:r>
              <a:rPr lang="en-US" baseline="0" dirty="0" smtClean="0"/>
              <a:t> </a:t>
            </a:r>
            <a:r>
              <a:rPr lang="en-US" baseline="0" dirty="0" err="1" smtClean="0"/>
              <a:t>da</a:t>
            </a:r>
            <a:r>
              <a:rPr lang="en-US" baseline="0" dirty="0" smtClean="0"/>
              <a:t> </a:t>
            </a:r>
            <a:r>
              <a:rPr lang="en-US" baseline="0" dirty="0" err="1" smtClean="0"/>
              <a:t>yeterlik</a:t>
            </a:r>
            <a:r>
              <a:rPr lang="en-US" baseline="0" dirty="0" smtClean="0"/>
              <a:t> </a:t>
            </a:r>
            <a:r>
              <a:rPr lang="en-US" baseline="0" dirty="0" err="1" smtClean="0"/>
              <a:t>becerilerine</a:t>
            </a:r>
            <a:r>
              <a:rPr lang="en-US" baseline="0" dirty="0" smtClean="0"/>
              <a:t> </a:t>
            </a:r>
            <a:r>
              <a:rPr lang="en-US" baseline="0" dirty="0" err="1" smtClean="0"/>
              <a:t>olduğu</a:t>
            </a:r>
            <a:r>
              <a:rPr lang="en-US" baseline="0" dirty="0" smtClean="0"/>
              <a:t> </a:t>
            </a:r>
            <a:r>
              <a:rPr lang="en-US" baseline="0" dirty="0" err="1" smtClean="0"/>
              <a:t>kadar</a:t>
            </a:r>
            <a:r>
              <a:rPr lang="en-US" baseline="0" dirty="0" smtClean="0"/>
              <a:t> </a:t>
            </a:r>
            <a:r>
              <a:rPr lang="en-US" baseline="0" dirty="0" err="1" smtClean="0"/>
              <a:t>zihinsel</a:t>
            </a:r>
            <a:r>
              <a:rPr lang="en-US" baseline="0" dirty="0" smtClean="0"/>
              <a:t> </a:t>
            </a:r>
            <a:r>
              <a:rPr lang="en-US" baseline="0" dirty="0" err="1" smtClean="0"/>
              <a:t>ve</a:t>
            </a:r>
            <a:r>
              <a:rPr lang="en-US" baseline="0" dirty="0" smtClean="0"/>
              <a:t> </a:t>
            </a:r>
            <a:r>
              <a:rPr lang="en-US" baseline="0" dirty="0" err="1" smtClean="0"/>
              <a:t>kişilik</a:t>
            </a:r>
            <a:r>
              <a:rPr lang="en-US" baseline="0" dirty="0" smtClean="0"/>
              <a:t> </a:t>
            </a:r>
            <a:r>
              <a:rPr lang="en-US" baseline="0" dirty="0" err="1" smtClean="0"/>
              <a:t>niteliklerinin</a:t>
            </a:r>
            <a:r>
              <a:rPr lang="en-US" baseline="0" dirty="0" smtClean="0"/>
              <a:t> </a:t>
            </a:r>
            <a:r>
              <a:rPr lang="en-US" baseline="0" dirty="0" err="1" smtClean="0"/>
              <a:t>gözlemine</a:t>
            </a:r>
            <a:r>
              <a:rPr lang="en-US" baseline="0" dirty="0" smtClean="0"/>
              <a:t> de </a:t>
            </a:r>
            <a:r>
              <a:rPr lang="en-US" baseline="0" dirty="0" err="1" smtClean="0"/>
              <a:t>uygulanır</a:t>
            </a:r>
            <a:r>
              <a:rPr lang="en-US" baseline="0" dirty="0" smtClean="0"/>
              <a:t>.</a:t>
            </a:r>
          </a:p>
          <a:p>
            <a:r>
              <a:rPr lang="en-US" baseline="0" dirty="0" err="1" smtClean="0"/>
              <a:t>Ölçülecek</a:t>
            </a:r>
            <a:r>
              <a:rPr lang="en-US" baseline="0" dirty="0" smtClean="0"/>
              <a:t> </a:t>
            </a:r>
            <a:r>
              <a:rPr lang="en-US" baseline="0" dirty="0" err="1" smtClean="0"/>
              <a:t>davranış</a:t>
            </a:r>
            <a:r>
              <a:rPr lang="en-US" baseline="0" dirty="0" smtClean="0"/>
              <a:t> </a:t>
            </a:r>
            <a:r>
              <a:rPr lang="en-US" baseline="0" dirty="0" err="1" smtClean="0"/>
              <a:t>ve</a:t>
            </a:r>
            <a:r>
              <a:rPr lang="en-US" baseline="0" dirty="0" smtClean="0"/>
              <a:t> </a:t>
            </a:r>
            <a:r>
              <a:rPr lang="en-US" baseline="0" dirty="0" err="1" smtClean="0"/>
              <a:t>dereceleri</a:t>
            </a:r>
            <a:r>
              <a:rPr lang="en-US" baseline="0" dirty="0" smtClean="0"/>
              <a:t> </a:t>
            </a:r>
            <a:r>
              <a:rPr lang="en-US" baseline="0" dirty="0" err="1" smtClean="0"/>
              <a:t>önceden</a:t>
            </a:r>
            <a:r>
              <a:rPr lang="en-US" baseline="0" dirty="0" smtClean="0"/>
              <a:t> </a:t>
            </a:r>
            <a:r>
              <a:rPr lang="en-US" baseline="0" dirty="0" err="1" smtClean="0"/>
              <a:t>saptanır</a:t>
            </a:r>
            <a:r>
              <a:rPr lang="en-US" baseline="0" dirty="0" smtClean="0"/>
              <a:t>. Bu </a:t>
            </a:r>
            <a:r>
              <a:rPr lang="en-US" baseline="0" dirty="0" err="1" smtClean="0"/>
              <a:t>ölçke</a:t>
            </a:r>
            <a:r>
              <a:rPr lang="en-US" baseline="0" dirty="0" smtClean="0"/>
              <a:t> </a:t>
            </a:r>
            <a:r>
              <a:rPr lang="en-US" baseline="0" dirty="0" err="1" smtClean="0"/>
              <a:t>ya</a:t>
            </a:r>
            <a:r>
              <a:rPr lang="en-US" baseline="0" dirty="0" smtClean="0"/>
              <a:t> </a:t>
            </a:r>
            <a:r>
              <a:rPr lang="en-US" baseline="0" dirty="0" err="1" smtClean="0"/>
              <a:t>gözlem</a:t>
            </a:r>
            <a:r>
              <a:rPr lang="en-US" baseline="0" dirty="0" smtClean="0"/>
              <a:t> </a:t>
            </a:r>
            <a:r>
              <a:rPr lang="en-US" baseline="0" dirty="0" err="1" smtClean="0"/>
              <a:t>sırasında</a:t>
            </a:r>
            <a:r>
              <a:rPr lang="en-US" baseline="0" dirty="0" smtClean="0"/>
              <a:t> </a:t>
            </a:r>
            <a:r>
              <a:rPr lang="en-US" baseline="0" dirty="0" err="1" smtClean="0"/>
              <a:t>ya</a:t>
            </a:r>
            <a:r>
              <a:rPr lang="en-US" baseline="0" dirty="0" smtClean="0"/>
              <a:t> </a:t>
            </a:r>
            <a:r>
              <a:rPr lang="en-US" baseline="0" dirty="0" err="1" smtClean="0"/>
              <a:t>da</a:t>
            </a:r>
            <a:r>
              <a:rPr lang="en-US" baseline="0" dirty="0" smtClean="0"/>
              <a:t> </a:t>
            </a:r>
            <a:r>
              <a:rPr lang="en-US" baseline="0" dirty="0" err="1" smtClean="0"/>
              <a:t>gözlemden</a:t>
            </a:r>
            <a:r>
              <a:rPr lang="en-US" baseline="0" dirty="0" smtClean="0"/>
              <a:t> </a:t>
            </a:r>
            <a:r>
              <a:rPr lang="en-US" baseline="0" dirty="0" err="1" smtClean="0"/>
              <a:t>sonra</a:t>
            </a:r>
            <a:r>
              <a:rPr lang="en-US" baseline="0" dirty="0" smtClean="0"/>
              <a:t> </a:t>
            </a:r>
            <a:r>
              <a:rPr lang="en-US" baseline="0" dirty="0" err="1" smtClean="0"/>
              <a:t>kullanılır</a:t>
            </a:r>
            <a:r>
              <a:rPr lang="en-US" baseline="0" dirty="0" smtClean="0"/>
              <a:t>, </a:t>
            </a:r>
            <a:r>
              <a:rPr lang="en-US" baseline="0" dirty="0" err="1" smtClean="0"/>
              <a:t>ancak</a:t>
            </a:r>
            <a:r>
              <a:rPr lang="en-US" baseline="0" dirty="0" smtClean="0"/>
              <a:t> </a:t>
            </a:r>
            <a:r>
              <a:rPr lang="en-US" baseline="0" dirty="0" err="1" smtClean="0"/>
              <a:t>kesinlikle</a:t>
            </a:r>
            <a:r>
              <a:rPr lang="en-US" baseline="0" dirty="0" smtClean="0"/>
              <a:t> </a:t>
            </a:r>
            <a:r>
              <a:rPr lang="en-US" baseline="0" dirty="0" err="1" smtClean="0"/>
              <a:t>gözlemlere</a:t>
            </a:r>
            <a:r>
              <a:rPr lang="en-US" baseline="0" dirty="0" smtClean="0"/>
              <a:t> </a:t>
            </a:r>
            <a:r>
              <a:rPr lang="en-US" baseline="0" dirty="0" err="1" smtClean="0"/>
              <a:t>dayanmalıdır</a:t>
            </a:r>
            <a:r>
              <a:rPr lang="en-US" baseline="0" dirty="0" smtClean="0"/>
              <a:t>.</a:t>
            </a:r>
          </a:p>
          <a:p>
            <a:r>
              <a:rPr lang="en-US" baseline="0" dirty="0" smtClean="0"/>
              <a:t>Bu </a:t>
            </a:r>
            <a:r>
              <a:rPr lang="en-US" baseline="0" dirty="0" err="1" smtClean="0"/>
              <a:t>ölçekler</a:t>
            </a:r>
            <a:r>
              <a:rPr lang="en-US" baseline="0" dirty="0" smtClean="0"/>
              <a:t> </a:t>
            </a:r>
            <a:r>
              <a:rPr lang="en-US" baseline="0" dirty="0" err="1" smtClean="0"/>
              <a:t>kolay</a:t>
            </a:r>
            <a:r>
              <a:rPr lang="en-US" baseline="0" dirty="0" smtClean="0"/>
              <a:t> standardize </a:t>
            </a:r>
            <a:r>
              <a:rPr lang="en-US" baseline="0" dirty="0" err="1" smtClean="0"/>
              <a:t>olur</a:t>
            </a:r>
            <a:r>
              <a:rPr lang="en-US" baseline="0" dirty="0" smtClean="0"/>
              <a:t>, </a:t>
            </a:r>
            <a:r>
              <a:rPr lang="en-US" baseline="0" dirty="0" err="1" smtClean="0"/>
              <a:t>değişik</a:t>
            </a:r>
            <a:r>
              <a:rPr lang="en-US" baseline="0" dirty="0" smtClean="0"/>
              <a:t> </a:t>
            </a:r>
            <a:r>
              <a:rPr lang="en-US" baseline="0" dirty="0" err="1" smtClean="0"/>
              <a:t>gruplarda</a:t>
            </a:r>
            <a:r>
              <a:rPr lang="en-US" baseline="0" dirty="0" smtClean="0"/>
              <a:t> </a:t>
            </a:r>
            <a:r>
              <a:rPr lang="en-US" baseline="0" dirty="0" err="1" smtClean="0"/>
              <a:t>kullanılabilir</a:t>
            </a:r>
            <a:r>
              <a:rPr lang="en-US" baseline="0" dirty="0" smtClean="0"/>
              <a:t>. </a:t>
            </a:r>
            <a:r>
              <a:rPr lang="en-US" baseline="0" dirty="0" err="1" smtClean="0"/>
              <a:t>Öğrenciler</a:t>
            </a:r>
            <a:r>
              <a:rPr lang="en-US" baseline="0" dirty="0" smtClean="0"/>
              <a:t> </a:t>
            </a:r>
            <a:r>
              <a:rPr lang="en-US" baseline="0" dirty="0" err="1" smtClean="0"/>
              <a:t>arası</a:t>
            </a:r>
            <a:r>
              <a:rPr lang="en-US" baseline="0" dirty="0" smtClean="0"/>
              <a:t> </a:t>
            </a:r>
            <a:r>
              <a:rPr lang="en-US" baseline="0" dirty="0" err="1" smtClean="0"/>
              <a:t>özelliklerin</a:t>
            </a:r>
            <a:r>
              <a:rPr lang="en-US" baseline="0" dirty="0" smtClean="0"/>
              <a:t> </a:t>
            </a:r>
            <a:r>
              <a:rPr lang="en-US" baseline="0" dirty="0" err="1" smtClean="0"/>
              <a:t>karşılaştırılmasına</a:t>
            </a:r>
            <a:r>
              <a:rPr lang="en-US" baseline="0" dirty="0" smtClean="0"/>
              <a:t> </a:t>
            </a:r>
            <a:r>
              <a:rPr lang="en-US" baseline="0" dirty="0" err="1" smtClean="0"/>
              <a:t>da</a:t>
            </a:r>
            <a:r>
              <a:rPr lang="en-US" baseline="0" dirty="0" smtClean="0"/>
              <a:t> </a:t>
            </a:r>
            <a:r>
              <a:rPr lang="en-US" baseline="0" dirty="0" err="1" smtClean="0"/>
              <a:t>olanak</a:t>
            </a:r>
            <a:r>
              <a:rPr lang="en-US" baseline="0" dirty="0" smtClean="0"/>
              <a:t> </a:t>
            </a:r>
            <a:r>
              <a:rPr lang="en-US" baseline="0" dirty="0" err="1" smtClean="0"/>
              <a:t>sağlar</a:t>
            </a:r>
            <a:r>
              <a:rPr lang="en-US" baseline="0" dirty="0" smtClean="0"/>
              <a:t>.</a:t>
            </a:r>
          </a:p>
          <a:p>
            <a:endParaRPr lang="en-US" baseline="0" dirty="0" smtClean="0"/>
          </a:p>
          <a:p>
            <a:r>
              <a:rPr lang="en-US" baseline="0" dirty="0" err="1" smtClean="0"/>
              <a:t>Derecelendirme</a:t>
            </a:r>
            <a:r>
              <a:rPr lang="en-US" baseline="0" dirty="0" smtClean="0"/>
              <a:t> </a:t>
            </a:r>
            <a:r>
              <a:rPr lang="en-US" baseline="0" dirty="0" err="1" smtClean="0"/>
              <a:t>Ölçek</a:t>
            </a:r>
            <a:r>
              <a:rPr lang="en-US" baseline="0" dirty="0" smtClean="0"/>
              <a:t> </a:t>
            </a:r>
            <a:r>
              <a:rPr lang="en-US" baseline="0" dirty="0" err="1" smtClean="0"/>
              <a:t>Çeşitleri</a:t>
            </a:r>
            <a:endParaRPr lang="en-US" baseline="0" dirty="0" smtClean="0"/>
          </a:p>
          <a:p>
            <a:pPr marL="228600" indent="-228600">
              <a:buAutoNum type="arabicPeriod"/>
            </a:pPr>
            <a:r>
              <a:rPr lang="en-US" baseline="0" dirty="0" err="1" smtClean="0"/>
              <a:t>Sayısal</a:t>
            </a:r>
            <a:r>
              <a:rPr lang="en-US" baseline="0" dirty="0" smtClean="0"/>
              <a:t> </a:t>
            </a:r>
            <a:r>
              <a:rPr lang="en-US" baseline="0" dirty="0" err="1" smtClean="0"/>
              <a:t>Derecelendirme</a:t>
            </a:r>
            <a:r>
              <a:rPr lang="en-US" baseline="0" dirty="0" smtClean="0"/>
              <a:t> </a:t>
            </a:r>
            <a:r>
              <a:rPr lang="en-US" baseline="0" dirty="0" err="1" smtClean="0"/>
              <a:t>Ölçeği</a:t>
            </a:r>
            <a:endParaRPr lang="en-US" baseline="0" dirty="0" smtClean="0"/>
          </a:p>
          <a:p>
            <a:pPr marL="228600" indent="-228600">
              <a:buAutoNum type="arabicPeriod"/>
            </a:pPr>
            <a:r>
              <a:rPr lang="en-US" baseline="0" dirty="0" err="1" smtClean="0"/>
              <a:t>Grafiksel</a:t>
            </a:r>
            <a:r>
              <a:rPr lang="en-US" baseline="0" dirty="0" smtClean="0"/>
              <a:t> </a:t>
            </a:r>
            <a:r>
              <a:rPr lang="en-US" baseline="0" dirty="0" err="1" smtClean="0"/>
              <a:t>Derecelendirme</a:t>
            </a:r>
            <a:r>
              <a:rPr lang="en-US" baseline="0" dirty="0" smtClean="0"/>
              <a:t> </a:t>
            </a:r>
            <a:r>
              <a:rPr lang="en-US" baseline="0" dirty="0" err="1" smtClean="0"/>
              <a:t>Ölçeği</a:t>
            </a:r>
            <a:endParaRPr lang="en-US" baseline="0" dirty="0" smtClean="0"/>
          </a:p>
          <a:p>
            <a:pPr marL="228600" indent="-228600">
              <a:buAutoNum type="arabicPeriod"/>
            </a:pPr>
            <a:r>
              <a:rPr lang="en-US" baseline="0" dirty="0" err="1" smtClean="0"/>
              <a:t>Betimsel</a:t>
            </a:r>
            <a:r>
              <a:rPr lang="en-US" baseline="0" dirty="0" smtClean="0"/>
              <a:t> </a:t>
            </a:r>
            <a:r>
              <a:rPr lang="en-US" baseline="0" dirty="0" err="1" smtClean="0"/>
              <a:t>Derecelendirme</a:t>
            </a:r>
            <a:r>
              <a:rPr lang="en-US" baseline="0" dirty="0" smtClean="0"/>
              <a:t> </a:t>
            </a:r>
            <a:r>
              <a:rPr lang="en-US" baseline="0" dirty="0" err="1" smtClean="0"/>
              <a:t>Ölçekleri</a:t>
            </a:r>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8B2B07B1-7666-46CB-B4D4-FC8CDCE9FCDB}" type="slidenum">
              <a:rPr lang="en-US" smtClean="0"/>
              <a:pPr/>
              <a:t>16</a:t>
            </a:fld>
            <a:endParaRPr lang="en-US"/>
          </a:p>
        </p:txBody>
      </p:sp>
    </p:spTree>
    <p:extLst>
      <p:ext uri="{BB962C8B-B14F-4D97-AF65-F5344CB8AC3E}">
        <p14:creationId xmlns:p14="http://schemas.microsoft.com/office/powerpoint/2010/main" val="35438578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err="1" smtClean="0"/>
              <a:t>Derecelendirme</a:t>
            </a:r>
            <a:r>
              <a:rPr lang="en-US" baseline="0" dirty="0" smtClean="0"/>
              <a:t> </a:t>
            </a:r>
            <a:r>
              <a:rPr lang="en-US" baseline="0" dirty="0" err="1" smtClean="0"/>
              <a:t>Ölçeklerine</a:t>
            </a:r>
            <a:r>
              <a:rPr lang="en-US" baseline="0" dirty="0" smtClean="0"/>
              <a:t> </a:t>
            </a:r>
            <a:r>
              <a:rPr lang="en-US" baseline="0" dirty="0" err="1" smtClean="0"/>
              <a:t>karışan</a:t>
            </a:r>
            <a:r>
              <a:rPr lang="en-US" baseline="0" dirty="0" smtClean="0"/>
              <a:t> </a:t>
            </a:r>
            <a:r>
              <a:rPr lang="en-US" baseline="0" dirty="0" err="1" smtClean="0"/>
              <a:t>hatalar</a:t>
            </a:r>
            <a:r>
              <a:rPr lang="en-US" baseline="0" dirty="0" smtClean="0"/>
              <a:t>:</a:t>
            </a:r>
          </a:p>
          <a:p>
            <a:endParaRPr lang="en-US" baseline="0" dirty="0" smtClean="0"/>
          </a:p>
          <a:p>
            <a:r>
              <a:rPr lang="en-US" baseline="0" dirty="0" smtClean="0"/>
              <a:t>1. </a:t>
            </a:r>
            <a:r>
              <a:rPr lang="en-US" baseline="0" dirty="0" err="1" smtClean="0"/>
              <a:t>Genelleme</a:t>
            </a:r>
            <a:r>
              <a:rPr lang="en-US" baseline="0" dirty="0" smtClean="0"/>
              <a:t> </a:t>
            </a:r>
            <a:r>
              <a:rPr lang="en-US" baseline="0" dirty="0" err="1" smtClean="0"/>
              <a:t>Hatası</a:t>
            </a:r>
            <a:r>
              <a:rPr lang="en-US" baseline="0" dirty="0" smtClean="0"/>
              <a:t>: Buna “halo” </a:t>
            </a:r>
            <a:r>
              <a:rPr lang="en-US" baseline="0" dirty="0" err="1" smtClean="0"/>
              <a:t>etkisi</a:t>
            </a:r>
            <a:r>
              <a:rPr lang="en-US" baseline="0" dirty="0" smtClean="0"/>
              <a:t> </a:t>
            </a:r>
            <a:r>
              <a:rPr lang="en-US" baseline="0" dirty="0" err="1" smtClean="0"/>
              <a:t>ya</a:t>
            </a:r>
            <a:r>
              <a:rPr lang="en-US" baseline="0" dirty="0" smtClean="0"/>
              <a:t> </a:t>
            </a:r>
            <a:r>
              <a:rPr lang="en-US" baseline="0" dirty="0" err="1" smtClean="0"/>
              <a:t>da</a:t>
            </a:r>
            <a:r>
              <a:rPr lang="en-US" baseline="0" dirty="0" smtClean="0"/>
              <a:t> </a:t>
            </a:r>
            <a:r>
              <a:rPr lang="en-US" baseline="0" dirty="0" err="1" smtClean="0"/>
              <a:t>hareleme</a:t>
            </a:r>
            <a:r>
              <a:rPr lang="en-US" baseline="0" dirty="0" smtClean="0"/>
              <a:t> </a:t>
            </a:r>
            <a:r>
              <a:rPr lang="en-US" baseline="0" dirty="0" err="1" smtClean="0"/>
              <a:t>hatası</a:t>
            </a:r>
            <a:r>
              <a:rPr lang="en-US" baseline="0" dirty="0" smtClean="0"/>
              <a:t> </a:t>
            </a:r>
            <a:r>
              <a:rPr lang="en-US" baseline="0" dirty="0" err="1" smtClean="0"/>
              <a:t>da</a:t>
            </a:r>
            <a:r>
              <a:rPr lang="en-US" baseline="0" dirty="0" smtClean="0"/>
              <a:t> </a:t>
            </a:r>
            <a:r>
              <a:rPr lang="en-US" baseline="0" dirty="0" err="1" smtClean="0"/>
              <a:t>denir</a:t>
            </a:r>
            <a:r>
              <a:rPr lang="en-US" baseline="0" dirty="0" smtClean="0"/>
              <a:t>. </a:t>
            </a:r>
            <a:r>
              <a:rPr lang="en-US" baseline="0" dirty="0" err="1" smtClean="0"/>
              <a:t>Kanı</a:t>
            </a:r>
            <a:r>
              <a:rPr lang="en-US" baseline="0" dirty="0" smtClean="0"/>
              <a:t> </a:t>
            </a:r>
            <a:r>
              <a:rPr lang="en-US" baseline="0" dirty="0" err="1" smtClean="0"/>
              <a:t>bildirenin</a:t>
            </a:r>
            <a:r>
              <a:rPr lang="en-US" baseline="0" dirty="0" smtClean="0"/>
              <a:t> </a:t>
            </a:r>
            <a:r>
              <a:rPr lang="en-US" baseline="0" dirty="0" err="1" smtClean="0"/>
              <a:t>önceki</a:t>
            </a:r>
            <a:r>
              <a:rPr lang="en-US" baseline="0" dirty="0" smtClean="0"/>
              <a:t> </a:t>
            </a:r>
            <a:r>
              <a:rPr lang="en-US" baseline="0" dirty="0" err="1" smtClean="0"/>
              <a:t>izlenimlerinden</a:t>
            </a:r>
            <a:r>
              <a:rPr lang="en-US" baseline="0" dirty="0" smtClean="0"/>
              <a:t> </a:t>
            </a:r>
            <a:r>
              <a:rPr lang="en-US" baseline="0" dirty="0" err="1" smtClean="0"/>
              <a:t>doğan</a:t>
            </a:r>
            <a:r>
              <a:rPr lang="en-US" baseline="0" dirty="0" smtClean="0"/>
              <a:t> </a:t>
            </a:r>
            <a:r>
              <a:rPr lang="en-US" baseline="0" dirty="0" err="1" smtClean="0"/>
              <a:t>önemli</a:t>
            </a:r>
            <a:r>
              <a:rPr lang="en-US" baseline="0" dirty="0" smtClean="0"/>
              <a:t> </a:t>
            </a:r>
            <a:r>
              <a:rPr lang="en-US" baseline="0" dirty="0" err="1" smtClean="0"/>
              <a:t>bir</a:t>
            </a:r>
            <a:r>
              <a:rPr lang="en-US" baseline="0" dirty="0" smtClean="0"/>
              <a:t> </a:t>
            </a:r>
            <a:r>
              <a:rPr lang="en-US" baseline="0" dirty="0" err="1" smtClean="0"/>
              <a:t>psikolojik</a:t>
            </a:r>
            <a:r>
              <a:rPr lang="en-US" baseline="0" dirty="0" smtClean="0"/>
              <a:t> </a:t>
            </a:r>
            <a:r>
              <a:rPr lang="en-US" baseline="0" dirty="0" err="1" smtClean="0"/>
              <a:t>yanılgıdır</a:t>
            </a:r>
            <a:r>
              <a:rPr lang="en-US" baseline="0" dirty="0" smtClean="0"/>
              <a:t>. </a:t>
            </a:r>
            <a:r>
              <a:rPr lang="en-US" baseline="0" dirty="0" err="1" smtClean="0"/>
              <a:t>Örneğin</a:t>
            </a:r>
            <a:r>
              <a:rPr lang="en-US" baseline="0" dirty="0" smtClean="0"/>
              <a:t>, </a:t>
            </a:r>
            <a:r>
              <a:rPr lang="en-US" baseline="0" dirty="0" err="1" smtClean="0"/>
              <a:t>akademik</a:t>
            </a:r>
            <a:r>
              <a:rPr lang="en-US" baseline="0" dirty="0" smtClean="0"/>
              <a:t> </a:t>
            </a:r>
            <a:r>
              <a:rPr lang="en-US" baseline="0" dirty="0" err="1" smtClean="0"/>
              <a:t>yönden</a:t>
            </a:r>
            <a:r>
              <a:rPr lang="en-US" baseline="0" dirty="0" smtClean="0"/>
              <a:t> </a:t>
            </a:r>
            <a:r>
              <a:rPr lang="en-US" baseline="0" dirty="0" err="1" smtClean="0"/>
              <a:t>başarılı</a:t>
            </a:r>
            <a:r>
              <a:rPr lang="en-US" baseline="0" dirty="0" smtClean="0"/>
              <a:t> </a:t>
            </a:r>
            <a:r>
              <a:rPr lang="en-US" baseline="0" dirty="0" err="1" smtClean="0"/>
              <a:t>olan</a:t>
            </a:r>
            <a:r>
              <a:rPr lang="en-US" baseline="0" dirty="0" smtClean="0"/>
              <a:t> </a:t>
            </a:r>
            <a:r>
              <a:rPr lang="en-US" baseline="0" dirty="0" err="1" smtClean="0"/>
              <a:t>bir</a:t>
            </a:r>
            <a:r>
              <a:rPr lang="en-US" baseline="0" dirty="0" smtClean="0"/>
              <a:t> </a:t>
            </a:r>
            <a:r>
              <a:rPr lang="en-US" baseline="0" dirty="0" err="1" smtClean="0"/>
              <a:t>öğrencinin</a:t>
            </a:r>
            <a:r>
              <a:rPr lang="en-US" baseline="0" dirty="0" smtClean="0"/>
              <a:t> </a:t>
            </a:r>
            <a:r>
              <a:rPr lang="en-US" baseline="0" dirty="0" err="1" smtClean="0"/>
              <a:t>bütün</a:t>
            </a:r>
            <a:r>
              <a:rPr lang="en-US" baseline="0" dirty="0" smtClean="0"/>
              <a:t> </a:t>
            </a:r>
            <a:r>
              <a:rPr lang="en-US" baseline="0" dirty="0" err="1" smtClean="0"/>
              <a:t>diğer</a:t>
            </a:r>
            <a:r>
              <a:rPr lang="en-US" baseline="0" dirty="0" smtClean="0"/>
              <a:t> </a:t>
            </a:r>
            <a:r>
              <a:rPr lang="en-US" baseline="0" dirty="0" err="1" smtClean="0"/>
              <a:t>özelliklerini</a:t>
            </a:r>
            <a:r>
              <a:rPr lang="en-US" baseline="0" dirty="0" smtClean="0"/>
              <a:t> de </a:t>
            </a:r>
            <a:r>
              <a:rPr lang="en-US" baseline="0" dirty="0" err="1" smtClean="0"/>
              <a:t>gerçekte</a:t>
            </a:r>
            <a:r>
              <a:rPr lang="en-US" baseline="0" dirty="0" smtClean="0"/>
              <a:t> </a:t>
            </a:r>
            <a:r>
              <a:rPr lang="en-US" baseline="0" dirty="0" err="1" smtClean="0"/>
              <a:t>olduğundan</a:t>
            </a:r>
            <a:r>
              <a:rPr lang="en-US" baseline="0" dirty="0" smtClean="0"/>
              <a:t> </a:t>
            </a:r>
            <a:r>
              <a:rPr lang="en-US" baseline="0" dirty="0" err="1" smtClean="0"/>
              <a:t>iyi</a:t>
            </a:r>
            <a:r>
              <a:rPr lang="en-US" baseline="0" dirty="0" smtClean="0"/>
              <a:t> </a:t>
            </a:r>
            <a:r>
              <a:rPr lang="en-US" baseline="0" dirty="0" err="1" smtClean="0"/>
              <a:t>olarak</a:t>
            </a:r>
            <a:r>
              <a:rPr lang="en-US" baseline="0" dirty="0" smtClean="0"/>
              <a:t> </a:t>
            </a:r>
            <a:r>
              <a:rPr lang="en-US" baseline="0" dirty="0" err="1" smtClean="0"/>
              <a:t>derecelendirme</a:t>
            </a:r>
            <a:r>
              <a:rPr lang="en-US" baseline="0" dirty="0" smtClean="0"/>
              <a:t> </a:t>
            </a:r>
            <a:r>
              <a:rPr lang="en-US" baseline="0" dirty="0" err="1" smtClean="0"/>
              <a:t>eğilimi</a:t>
            </a:r>
            <a:endParaRPr lang="en-US" baseline="0" dirty="0" smtClean="0"/>
          </a:p>
          <a:p>
            <a:r>
              <a:rPr lang="en-US" baseline="0" dirty="0" smtClean="0"/>
              <a:t>2. </a:t>
            </a:r>
            <a:r>
              <a:rPr lang="en-US" baseline="0" dirty="0" err="1" smtClean="0"/>
              <a:t>Kişisel</a:t>
            </a:r>
            <a:r>
              <a:rPr lang="en-US" baseline="0" dirty="0" smtClean="0"/>
              <a:t> </a:t>
            </a:r>
            <a:r>
              <a:rPr lang="en-US" baseline="0" dirty="0" err="1" smtClean="0"/>
              <a:t>Yanlılık</a:t>
            </a:r>
            <a:r>
              <a:rPr lang="en-US" baseline="0" dirty="0" smtClean="0"/>
              <a:t> </a:t>
            </a:r>
            <a:r>
              <a:rPr lang="en-US" baseline="0" dirty="0" err="1" smtClean="0"/>
              <a:t>Hataları</a:t>
            </a:r>
            <a:r>
              <a:rPr lang="en-US" baseline="0" dirty="0" smtClean="0"/>
              <a:t>: </a:t>
            </a:r>
            <a:r>
              <a:rPr lang="en-US" baseline="0" dirty="0" err="1" smtClean="0"/>
              <a:t>Bonkörlük</a:t>
            </a:r>
            <a:r>
              <a:rPr lang="en-US" baseline="0" dirty="0" smtClean="0"/>
              <a:t> </a:t>
            </a:r>
            <a:r>
              <a:rPr lang="en-US" baseline="0" dirty="0" err="1" smtClean="0"/>
              <a:t>hatası</a:t>
            </a:r>
            <a:r>
              <a:rPr lang="en-US" baseline="0" dirty="0" smtClean="0"/>
              <a:t>, </a:t>
            </a:r>
            <a:r>
              <a:rPr lang="en-US" baseline="0" dirty="0" err="1" smtClean="0"/>
              <a:t>cimrilik</a:t>
            </a:r>
            <a:r>
              <a:rPr lang="en-US" baseline="0" dirty="0" smtClean="0"/>
              <a:t> </a:t>
            </a:r>
            <a:r>
              <a:rPr lang="en-US" baseline="0" dirty="0" err="1" smtClean="0"/>
              <a:t>hatası</a:t>
            </a:r>
            <a:r>
              <a:rPr lang="en-US" baseline="0" dirty="0" smtClean="0"/>
              <a:t>, </a:t>
            </a:r>
            <a:r>
              <a:rPr lang="en-US" baseline="0" dirty="0" err="1" smtClean="0"/>
              <a:t>merkeze</a:t>
            </a:r>
            <a:r>
              <a:rPr lang="en-US" baseline="0" dirty="0" smtClean="0"/>
              <a:t> </a:t>
            </a:r>
            <a:r>
              <a:rPr lang="en-US" baseline="0" dirty="0" err="1" smtClean="0"/>
              <a:t>yığma</a:t>
            </a:r>
            <a:r>
              <a:rPr lang="en-US" baseline="0" dirty="0" smtClean="0"/>
              <a:t> </a:t>
            </a:r>
            <a:r>
              <a:rPr lang="en-US" baseline="0" dirty="0" err="1" smtClean="0"/>
              <a:t>hatası</a:t>
            </a:r>
            <a:endParaRPr lang="en-US" baseline="0" dirty="0" smtClean="0"/>
          </a:p>
          <a:p>
            <a:r>
              <a:rPr lang="en-US" baseline="0" dirty="0" smtClean="0"/>
              <a:t>3. </a:t>
            </a:r>
            <a:r>
              <a:rPr lang="en-US" baseline="0" dirty="0" err="1" smtClean="0"/>
              <a:t>Mantık</a:t>
            </a:r>
            <a:r>
              <a:rPr lang="en-US" baseline="0" dirty="0" smtClean="0"/>
              <a:t> </a:t>
            </a:r>
            <a:r>
              <a:rPr lang="en-US" baseline="0" dirty="0" err="1" smtClean="0"/>
              <a:t>Hatası</a:t>
            </a:r>
            <a:r>
              <a:rPr lang="en-US" baseline="0" dirty="0" smtClean="0"/>
              <a:t>: </a:t>
            </a:r>
          </a:p>
          <a:p>
            <a:r>
              <a:rPr lang="en-US" baseline="0" dirty="0" smtClean="0"/>
              <a:t>4. </a:t>
            </a:r>
            <a:r>
              <a:rPr lang="en-US" baseline="0" dirty="0" err="1" smtClean="0"/>
              <a:t>Anlam</a:t>
            </a:r>
            <a:r>
              <a:rPr lang="en-US" baseline="0" dirty="0" smtClean="0"/>
              <a:t> </a:t>
            </a:r>
            <a:r>
              <a:rPr lang="en-US" baseline="0" dirty="0" err="1" smtClean="0"/>
              <a:t>Hatası</a:t>
            </a:r>
            <a:r>
              <a:rPr lang="en-US" baseline="0" dirty="0" smtClean="0"/>
              <a:t>: </a:t>
            </a:r>
          </a:p>
        </p:txBody>
      </p:sp>
      <p:sp>
        <p:nvSpPr>
          <p:cNvPr id="4" name="Slide Number Placeholder 3"/>
          <p:cNvSpPr>
            <a:spLocks noGrp="1"/>
          </p:cNvSpPr>
          <p:nvPr>
            <p:ph type="sldNum" sz="quarter" idx="10"/>
          </p:nvPr>
        </p:nvSpPr>
        <p:spPr/>
        <p:txBody>
          <a:bodyPr/>
          <a:lstStyle/>
          <a:p>
            <a:fld id="{8B2B07B1-7666-46CB-B4D4-FC8CDCE9FCDB}" type="slidenum">
              <a:rPr lang="en-US" smtClean="0"/>
              <a:pPr/>
              <a:t>17</a:t>
            </a:fld>
            <a:endParaRPr lang="en-US"/>
          </a:p>
        </p:txBody>
      </p:sp>
    </p:spTree>
    <p:extLst>
      <p:ext uri="{BB962C8B-B14F-4D97-AF65-F5344CB8AC3E}">
        <p14:creationId xmlns:p14="http://schemas.microsoft.com/office/powerpoint/2010/main" val="23157460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Otobiyografi</a:t>
            </a:r>
            <a:r>
              <a:rPr lang="en-US" baseline="0" dirty="0" smtClean="0"/>
              <a:t> </a:t>
            </a:r>
            <a:r>
              <a:rPr lang="en-US" baseline="0" dirty="0" err="1" smtClean="0"/>
              <a:t>kişinin</a:t>
            </a:r>
            <a:r>
              <a:rPr lang="en-US" baseline="0" dirty="0" smtClean="0"/>
              <a:t> </a:t>
            </a:r>
            <a:r>
              <a:rPr lang="en-US" baseline="0" dirty="0" err="1" smtClean="0"/>
              <a:t>kendini</a:t>
            </a:r>
            <a:r>
              <a:rPr lang="en-US" baseline="0" dirty="0" smtClean="0"/>
              <a:t> </a:t>
            </a:r>
            <a:r>
              <a:rPr lang="en-US" baseline="0" dirty="0" err="1" smtClean="0"/>
              <a:t>nasıl</a:t>
            </a:r>
            <a:r>
              <a:rPr lang="en-US" baseline="0" dirty="0" smtClean="0"/>
              <a:t> </a:t>
            </a:r>
            <a:r>
              <a:rPr lang="en-US" baseline="0" dirty="0" err="1" smtClean="0"/>
              <a:t>gördüğü</a:t>
            </a:r>
            <a:r>
              <a:rPr lang="en-US" baseline="0" dirty="0" smtClean="0"/>
              <a:t> </a:t>
            </a:r>
            <a:r>
              <a:rPr lang="en-US" baseline="0" dirty="0" err="1" smtClean="0"/>
              <a:t>hakkında</a:t>
            </a:r>
            <a:r>
              <a:rPr lang="en-US" baseline="0" dirty="0" smtClean="0"/>
              <a:t> </a:t>
            </a:r>
            <a:r>
              <a:rPr lang="en-US" baseline="0" dirty="0" err="1" smtClean="0"/>
              <a:t>bilgi</a:t>
            </a:r>
            <a:r>
              <a:rPr lang="en-US" baseline="0" dirty="0" smtClean="0"/>
              <a:t> </a:t>
            </a:r>
            <a:r>
              <a:rPr lang="en-US" baseline="0" dirty="0" err="1" smtClean="0"/>
              <a:t>verir</a:t>
            </a:r>
            <a:r>
              <a:rPr lang="en-US" baseline="0" dirty="0" smtClean="0"/>
              <a:t>. </a:t>
            </a:r>
            <a:r>
              <a:rPr lang="en-US" baseline="0" dirty="0" err="1" smtClean="0"/>
              <a:t>Kendini</a:t>
            </a:r>
            <a:r>
              <a:rPr lang="en-US" baseline="0" dirty="0" smtClean="0"/>
              <a:t>, </a:t>
            </a:r>
            <a:r>
              <a:rPr lang="en-US" baseline="0" dirty="0" err="1" smtClean="0"/>
              <a:t>öevresini</a:t>
            </a:r>
            <a:r>
              <a:rPr lang="en-US" baseline="0" dirty="0" smtClean="0"/>
              <a:t>, </a:t>
            </a:r>
            <a:r>
              <a:rPr lang="en-US" baseline="0" dirty="0" err="1" smtClean="0"/>
              <a:t>olgu</a:t>
            </a:r>
            <a:r>
              <a:rPr lang="en-US" baseline="0" dirty="0" smtClean="0"/>
              <a:t> </a:t>
            </a:r>
            <a:r>
              <a:rPr lang="en-US" baseline="0" dirty="0" err="1" smtClean="0"/>
              <a:t>ve</a:t>
            </a:r>
            <a:r>
              <a:rPr lang="en-US" baseline="0" dirty="0" smtClean="0"/>
              <a:t> </a:t>
            </a:r>
            <a:r>
              <a:rPr lang="en-US" baseline="0" dirty="0" err="1" smtClean="0"/>
              <a:t>olayları</a:t>
            </a:r>
            <a:r>
              <a:rPr lang="en-US" baseline="0" dirty="0" smtClean="0"/>
              <a:t> </a:t>
            </a:r>
            <a:r>
              <a:rPr lang="en-US" baseline="0" dirty="0" err="1" smtClean="0"/>
              <a:t>kendi</a:t>
            </a:r>
            <a:r>
              <a:rPr lang="en-US" baseline="0" dirty="0" smtClean="0"/>
              <a:t> </a:t>
            </a:r>
            <a:r>
              <a:rPr lang="en-US" baseline="0" dirty="0" err="1" smtClean="0"/>
              <a:t>bakış</a:t>
            </a:r>
            <a:r>
              <a:rPr lang="en-US" baseline="0" dirty="0" smtClean="0"/>
              <a:t> </a:t>
            </a:r>
            <a:r>
              <a:rPr lang="en-US" baseline="0" dirty="0" err="1" smtClean="0"/>
              <a:t>açısından</a:t>
            </a:r>
            <a:r>
              <a:rPr lang="en-US" baseline="0" dirty="0" smtClean="0"/>
              <a:t> </a:t>
            </a:r>
            <a:r>
              <a:rPr lang="en-US" baseline="0" dirty="0" err="1" smtClean="0"/>
              <a:t>yansıtır</a:t>
            </a:r>
            <a:r>
              <a:rPr lang="en-US" baseline="0" dirty="0" smtClean="0"/>
              <a:t>. Bu </a:t>
            </a:r>
            <a:r>
              <a:rPr lang="en-US" baseline="0" dirty="0" err="1" smtClean="0"/>
              <a:t>nedenle</a:t>
            </a:r>
            <a:r>
              <a:rPr lang="en-US" baseline="0" dirty="0" smtClean="0"/>
              <a:t> </a:t>
            </a:r>
            <a:r>
              <a:rPr lang="en-US" baseline="0" dirty="0" err="1" smtClean="0"/>
              <a:t>oldukça</a:t>
            </a:r>
            <a:r>
              <a:rPr lang="en-US" baseline="0" dirty="0" smtClean="0"/>
              <a:t> </a:t>
            </a:r>
            <a:r>
              <a:rPr lang="en-US" baseline="0" dirty="0" err="1" smtClean="0"/>
              <a:t>özneldir</a:t>
            </a:r>
            <a:r>
              <a:rPr lang="en-US" baseline="0" dirty="0" smtClean="0"/>
              <a:t>.</a:t>
            </a:r>
          </a:p>
          <a:p>
            <a:r>
              <a:rPr lang="en-US" baseline="0" dirty="0" err="1" smtClean="0"/>
              <a:t>Kişinin</a:t>
            </a:r>
            <a:r>
              <a:rPr lang="en-US" baseline="0" dirty="0" smtClean="0"/>
              <a:t> </a:t>
            </a:r>
            <a:r>
              <a:rPr lang="en-US" baseline="0" dirty="0" err="1" smtClean="0"/>
              <a:t>benlik</a:t>
            </a:r>
            <a:r>
              <a:rPr lang="en-US" baseline="0" dirty="0" smtClean="0"/>
              <a:t> </a:t>
            </a:r>
            <a:r>
              <a:rPr lang="en-US" baseline="0" dirty="0" err="1" smtClean="0"/>
              <a:t>kavramını</a:t>
            </a:r>
            <a:r>
              <a:rPr lang="en-US" baseline="0" dirty="0" smtClean="0"/>
              <a:t> </a:t>
            </a:r>
            <a:r>
              <a:rPr lang="en-US" baseline="0" dirty="0" err="1" smtClean="0"/>
              <a:t>ortaya</a:t>
            </a:r>
            <a:r>
              <a:rPr lang="en-US" baseline="0" dirty="0" smtClean="0"/>
              <a:t> </a:t>
            </a:r>
            <a:r>
              <a:rPr lang="en-US" baseline="0" dirty="0" err="1" smtClean="0"/>
              <a:t>çıkarmada</a:t>
            </a:r>
            <a:r>
              <a:rPr lang="en-US" baseline="0" dirty="0" smtClean="0"/>
              <a:t> </a:t>
            </a:r>
            <a:r>
              <a:rPr lang="en-US" baseline="0" dirty="0" err="1" smtClean="0"/>
              <a:t>oldukça</a:t>
            </a:r>
            <a:r>
              <a:rPr lang="en-US" baseline="0" dirty="0" smtClean="0"/>
              <a:t> </a:t>
            </a:r>
            <a:r>
              <a:rPr lang="en-US" baseline="0" dirty="0" err="1" smtClean="0"/>
              <a:t>etkili</a:t>
            </a:r>
            <a:r>
              <a:rPr lang="en-US" baseline="0" dirty="0" smtClean="0"/>
              <a:t> </a:t>
            </a:r>
            <a:r>
              <a:rPr lang="en-US" baseline="0" dirty="0" err="1" smtClean="0"/>
              <a:t>bir</a:t>
            </a:r>
            <a:r>
              <a:rPr lang="en-US" baseline="0" dirty="0" smtClean="0"/>
              <a:t> </a:t>
            </a:r>
            <a:r>
              <a:rPr lang="en-US" baseline="0" dirty="0" err="1" smtClean="0"/>
              <a:t>yöntemdir</a:t>
            </a:r>
            <a:r>
              <a:rPr lang="en-US" baseline="0" dirty="0" smtClean="0"/>
              <a:t>. </a:t>
            </a:r>
          </a:p>
        </p:txBody>
      </p:sp>
      <p:sp>
        <p:nvSpPr>
          <p:cNvPr id="4" name="Slide Number Placeholder 3"/>
          <p:cNvSpPr>
            <a:spLocks noGrp="1"/>
          </p:cNvSpPr>
          <p:nvPr>
            <p:ph type="sldNum" sz="quarter" idx="10"/>
          </p:nvPr>
        </p:nvSpPr>
        <p:spPr/>
        <p:txBody>
          <a:bodyPr/>
          <a:lstStyle/>
          <a:p>
            <a:fld id="{8B2B07B1-7666-46CB-B4D4-FC8CDCE9FCDB}" type="slidenum">
              <a:rPr lang="en-US" smtClean="0"/>
              <a:pPr/>
              <a:t>18</a:t>
            </a:fld>
            <a:endParaRPr lang="en-US"/>
          </a:p>
        </p:txBody>
      </p:sp>
    </p:spTree>
    <p:extLst>
      <p:ext uri="{BB962C8B-B14F-4D97-AF65-F5344CB8AC3E}">
        <p14:creationId xmlns:p14="http://schemas.microsoft.com/office/powerpoint/2010/main" val="18286675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err="1" smtClean="0"/>
              <a:t>Kişi</a:t>
            </a:r>
            <a:r>
              <a:rPr lang="en-US" dirty="0" smtClean="0"/>
              <a:t> </a:t>
            </a:r>
            <a:r>
              <a:rPr lang="en-US" dirty="0" err="1" smtClean="0"/>
              <a:t>geçmişte</a:t>
            </a:r>
            <a:r>
              <a:rPr lang="en-US" dirty="0" smtClean="0"/>
              <a:t> ne </a:t>
            </a:r>
            <a:r>
              <a:rPr lang="en-US" dirty="0" err="1" smtClean="0"/>
              <a:t>gibi</a:t>
            </a:r>
            <a:r>
              <a:rPr lang="en-US" dirty="0" smtClean="0"/>
              <a:t> </a:t>
            </a:r>
            <a:r>
              <a:rPr lang="en-US" dirty="0" err="1" smtClean="0"/>
              <a:t>gereksinmeleri</a:t>
            </a:r>
            <a:r>
              <a:rPr lang="en-US" dirty="0" smtClean="0"/>
              <a:t> </a:t>
            </a:r>
            <a:r>
              <a:rPr lang="en-US" dirty="0" err="1" smtClean="0"/>
              <a:t>olduğunu</a:t>
            </a:r>
            <a:r>
              <a:rPr lang="en-US" dirty="0" smtClean="0"/>
              <a:t>, </a:t>
            </a:r>
            <a:r>
              <a:rPr lang="en-US" dirty="0" err="1" smtClean="0"/>
              <a:t>bunları</a:t>
            </a:r>
            <a:r>
              <a:rPr lang="en-US" dirty="0" smtClean="0"/>
              <a:t> </a:t>
            </a:r>
            <a:r>
              <a:rPr lang="en-US" dirty="0" err="1" smtClean="0"/>
              <a:t>nasıl</a:t>
            </a:r>
            <a:r>
              <a:rPr lang="en-US" dirty="0" smtClean="0"/>
              <a:t> </a:t>
            </a:r>
            <a:r>
              <a:rPr lang="en-US" dirty="0" err="1" smtClean="0"/>
              <a:t>ifade</a:t>
            </a:r>
            <a:r>
              <a:rPr lang="en-US" dirty="0" smtClean="0"/>
              <a:t> </a:t>
            </a:r>
            <a:r>
              <a:rPr lang="en-US" dirty="0" err="1" smtClean="0"/>
              <a:t>ettiğini</a:t>
            </a:r>
            <a:r>
              <a:rPr lang="en-US" dirty="0" smtClean="0"/>
              <a:t> </a:t>
            </a:r>
            <a:r>
              <a:rPr lang="en-US" dirty="0" err="1" smtClean="0"/>
              <a:t>ve</a:t>
            </a:r>
            <a:r>
              <a:rPr lang="en-US" dirty="0" smtClean="0"/>
              <a:t> </a:t>
            </a:r>
            <a:r>
              <a:rPr lang="en-US" dirty="0" err="1" smtClean="0"/>
              <a:t>nasıl</a:t>
            </a:r>
            <a:r>
              <a:rPr lang="en-US" dirty="0" smtClean="0"/>
              <a:t> </a:t>
            </a:r>
            <a:r>
              <a:rPr lang="en-US" dirty="0" err="1" smtClean="0"/>
              <a:t>doyurduğunu</a:t>
            </a:r>
            <a:r>
              <a:rPr lang="en-US" dirty="0" smtClean="0"/>
              <a:t>, </a:t>
            </a:r>
            <a:r>
              <a:rPr lang="en-US" dirty="0" err="1" smtClean="0"/>
              <a:t>çevrenin</a:t>
            </a:r>
            <a:r>
              <a:rPr lang="en-US" dirty="0" smtClean="0"/>
              <a:t> </a:t>
            </a:r>
            <a:r>
              <a:rPr lang="en-US" dirty="0" err="1" smtClean="0"/>
              <a:t>beklentilerini</a:t>
            </a:r>
            <a:r>
              <a:rPr lang="en-US" dirty="0" smtClean="0"/>
              <a:t> ne </a:t>
            </a:r>
            <a:r>
              <a:rPr lang="en-US" dirty="0" err="1" smtClean="0"/>
              <a:t>ölçüde</a:t>
            </a:r>
            <a:r>
              <a:rPr lang="en-US" dirty="0" smtClean="0"/>
              <a:t> </a:t>
            </a:r>
            <a:r>
              <a:rPr lang="en-US" dirty="0" err="1" smtClean="0"/>
              <a:t>ve</a:t>
            </a:r>
            <a:r>
              <a:rPr lang="en-US" dirty="0" smtClean="0"/>
              <a:t> </a:t>
            </a:r>
            <a:r>
              <a:rPr lang="en-US" dirty="0" err="1" smtClean="0"/>
              <a:t>nasıl</a:t>
            </a:r>
            <a:r>
              <a:rPr lang="en-US" dirty="0" smtClean="0"/>
              <a:t> </a:t>
            </a:r>
            <a:r>
              <a:rPr lang="en-US" dirty="0" err="1" smtClean="0"/>
              <a:t>karşıladığını</a:t>
            </a:r>
            <a:r>
              <a:rPr lang="en-US" dirty="0" smtClean="0"/>
              <a:t>, </a:t>
            </a:r>
            <a:r>
              <a:rPr lang="en-US" dirty="0" err="1" smtClean="0"/>
              <a:t>güçlüklerle</a:t>
            </a:r>
            <a:r>
              <a:rPr lang="en-US" dirty="0" smtClean="0"/>
              <a:t> </a:t>
            </a:r>
            <a:r>
              <a:rPr lang="en-US" dirty="0" err="1" smtClean="0"/>
              <a:t>nasıl</a:t>
            </a:r>
            <a:r>
              <a:rPr lang="en-US" dirty="0" smtClean="0"/>
              <a:t> </a:t>
            </a:r>
            <a:r>
              <a:rPr lang="en-US" dirty="0" err="1" smtClean="0"/>
              <a:t>başettiğini</a:t>
            </a:r>
            <a:r>
              <a:rPr lang="en-US" dirty="0" smtClean="0"/>
              <a:t>, </a:t>
            </a:r>
            <a:r>
              <a:rPr lang="en-US" dirty="0" err="1" smtClean="0"/>
              <a:t>kimlerden</a:t>
            </a:r>
            <a:r>
              <a:rPr lang="en-US" dirty="0" smtClean="0"/>
              <a:t> </a:t>
            </a:r>
            <a:r>
              <a:rPr lang="en-US" dirty="0" err="1" smtClean="0"/>
              <a:t>destek</a:t>
            </a:r>
            <a:r>
              <a:rPr lang="en-US" dirty="0" smtClean="0"/>
              <a:t> </a:t>
            </a:r>
            <a:r>
              <a:rPr lang="en-US" dirty="0" err="1" smtClean="0"/>
              <a:t>gördüğünü</a:t>
            </a:r>
            <a:r>
              <a:rPr lang="en-US" dirty="0" smtClean="0"/>
              <a:t> </a:t>
            </a:r>
            <a:r>
              <a:rPr lang="en-US" dirty="0" err="1" smtClean="0"/>
              <a:t>ya</a:t>
            </a:r>
            <a:r>
              <a:rPr lang="en-US" dirty="0" smtClean="0"/>
              <a:t> </a:t>
            </a:r>
            <a:r>
              <a:rPr lang="en-US" dirty="0" err="1" smtClean="0"/>
              <a:t>da</a:t>
            </a:r>
            <a:r>
              <a:rPr lang="en-US" dirty="0" smtClean="0"/>
              <a:t> </a:t>
            </a:r>
            <a:r>
              <a:rPr lang="en-US" dirty="0" err="1" smtClean="0"/>
              <a:t>görmediğini</a:t>
            </a:r>
            <a:r>
              <a:rPr lang="en-US" dirty="0" smtClean="0"/>
              <a:t> </a:t>
            </a:r>
            <a:r>
              <a:rPr lang="en-US" dirty="0" err="1" smtClean="0"/>
              <a:t>kimlerle</a:t>
            </a:r>
            <a:r>
              <a:rPr lang="en-US" dirty="0" smtClean="0"/>
              <a:t> </a:t>
            </a:r>
            <a:r>
              <a:rPr lang="en-US" dirty="0" err="1" smtClean="0"/>
              <a:t>çatıştığını</a:t>
            </a:r>
            <a:r>
              <a:rPr lang="en-US" dirty="0" smtClean="0"/>
              <a:t> </a:t>
            </a:r>
            <a:r>
              <a:rPr lang="en-US" dirty="0" err="1" smtClean="0"/>
              <a:t>ya</a:t>
            </a:r>
            <a:r>
              <a:rPr lang="en-US" dirty="0" smtClean="0"/>
              <a:t> </a:t>
            </a:r>
            <a:r>
              <a:rPr lang="en-US" dirty="0" err="1" smtClean="0"/>
              <a:t>da</a:t>
            </a:r>
            <a:r>
              <a:rPr lang="en-US" dirty="0" smtClean="0"/>
              <a:t> </a:t>
            </a:r>
            <a:r>
              <a:rPr lang="en-US" dirty="0" err="1" smtClean="0"/>
              <a:t>kimlerden</a:t>
            </a:r>
            <a:r>
              <a:rPr lang="en-US" dirty="0" smtClean="0"/>
              <a:t> </a:t>
            </a:r>
            <a:r>
              <a:rPr lang="en-US" dirty="0" err="1" smtClean="0"/>
              <a:t>hoşlandığını</a:t>
            </a:r>
            <a:r>
              <a:rPr lang="en-US" dirty="0" smtClean="0"/>
              <a:t> </a:t>
            </a:r>
            <a:r>
              <a:rPr lang="en-US" dirty="0" err="1" smtClean="0"/>
              <a:t>yansıtabilir</a:t>
            </a:r>
            <a:r>
              <a:rPr lang="en-US" dirty="0" smtClean="0"/>
              <a:t>.</a:t>
            </a:r>
          </a:p>
          <a:p>
            <a:endParaRPr lang="en-US" baseline="0" dirty="0" smtClean="0"/>
          </a:p>
        </p:txBody>
      </p:sp>
      <p:sp>
        <p:nvSpPr>
          <p:cNvPr id="4" name="Slide Number Placeholder 3"/>
          <p:cNvSpPr>
            <a:spLocks noGrp="1"/>
          </p:cNvSpPr>
          <p:nvPr>
            <p:ph type="sldNum" sz="quarter" idx="10"/>
          </p:nvPr>
        </p:nvSpPr>
        <p:spPr/>
        <p:txBody>
          <a:bodyPr/>
          <a:lstStyle/>
          <a:p>
            <a:fld id="{8B2B07B1-7666-46CB-B4D4-FC8CDCE9FCDB}" type="slidenum">
              <a:rPr lang="en-US" smtClean="0"/>
              <a:pPr/>
              <a:t>19</a:t>
            </a:fld>
            <a:endParaRPr lang="en-US"/>
          </a:p>
        </p:txBody>
      </p:sp>
    </p:spTree>
    <p:extLst>
      <p:ext uri="{BB962C8B-B14F-4D97-AF65-F5344CB8AC3E}">
        <p14:creationId xmlns:p14="http://schemas.microsoft.com/office/powerpoint/2010/main" val="39682683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Problem </a:t>
            </a:r>
            <a:r>
              <a:rPr lang="en-US" dirty="0" err="1" smtClean="0"/>
              <a:t>tarama</a:t>
            </a:r>
            <a:r>
              <a:rPr lang="en-US" dirty="0" smtClean="0"/>
              <a:t> </a:t>
            </a:r>
            <a:r>
              <a:rPr lang="en-US" dirty="0" err="1" smtClean="0"/>
              <a:t>listesi</a:t>
            </a:r>
            <a:r>
              <a:rPr lang="en-US" dirty="0" smtClean="0"/>
              <a:t>, </a:t>
            </a:r>
            <a:r>
              <a:rPr lang="en-US" dirty="0" err="1" smtClean="0"/>
              <a:t>okul</a:t>
            </a:r>
            <a:r>
              <a:rPr lang="en-US" dirty="0" smtClean="0"/>
              <a:t> </a:t>
            </a:r>
            <a:r>
              <a:rPr lang="en-US" dirty="0" err="1" smtClean="0"/>
              <a:t>türlerine</a:t>
            </a:r>
            <a:r>
              <a:rPr lang="en-US" dirty="0" smtClean="0"/>
              <a:t> </a:t>
            </a:r>
            <a:r>
              <a:rPr lang="en-US" dirty="0" err="1" smtClean="0"/>
              <a:t>ve</a:t>
            </a:r>
            <a:r>
              <a:rPr lang="en-US" dirty="0" smtClean="0"/>
              <a:t> </a:t>
            </a:r>
            <a:r>
              <a:rPr lang="en-US" dirty="0" err="1" smtClean="0"/>
              <a:t>kademelerine</a:t>
            </a:r>
            <a:r>
              <a:rPr lang="en-US" baseline="0" dirty="0" smtClean="0"/>
              <a:t> </a:t>
            </a:r>
            <a:r>
              <a:rPr lang="en-US" baseline="0" dirty="0" err="1" smtClean="0"/>
              <a:t>göre</a:t>
            </a:r>
            <a:r>
              <a:rPr lang="en-US" baseline="0" dirty="0" smtClean="0"/>
              <a:t> </a:t>
            </a:r>
            <a:r>
              <a:rPr lang="en-US" baseline="0" dirty="0" err="1" smtClean="0"/>
              <a:t>düzenlenebilir</a:t>
            </a:r>
            <a:r>
              <a:rPr lang="en-US" baseline="0" dirty="0" smtClean="0"/>
              <a:t>. Bu </a:t>
            </a:r>
            <a:r>
              <a:rPr lang="en-US" baseline="0" dirty="0" err="1" smtClean="0"/>
              <a:t>listelerin</a:t>
            </a:r>
            <a:r>
              <a:rPr lang="en-US" baseline="0" dirty="0" smtClean="0"/>
              <a:t> </a:t>
            </a:r>
            <a:r>
              <a:rPr lang="en-US" baseline="0" dirty="0" err="1" smtClean="0"/>
              <a:t>zaman</a:t>
            </a:r>
            <a:r>
              <a:rPr lang="en-US" baseline="0" dirty="0" smtClean="0"/>
              <a:t> </a:t>
            </a:r>
            <a:r>
              <a:rPr lang="en-US" baseline="0" dirty="0" err="1" smtClean="0"/>
              <a:t>zaman</a:t>
            </a:r>
            <a:r>
              <a:rPr lang="en-US" baseline="0" dirty="0" smtClean="0"/>
              <a:t> </a:t>
            </a:r>
            <a:r>
              <a:rPr lang="en-US" baseline="0" dirty="0" err="1" smtClean="0"/>
              <a:t>gözden</a:t>
            </a:r>
            <a:r>
              <a:rPr lang="en-US" baseline="0" dirty="0" smtClean="0"/>
              <a:t> </a:t>
            </a:r>
            <a:r>
              <a:rPr lang="en-US" baseline="0" dirty="0" err="1" smtClean="0"/>
              <a:t>geçirilerek</a:t>
            </a:r>
            <a:r>
              <a:rPr lang="en-US" baseline="0" dirty="0" smtClean="0"/>
              <a:t> </a:t>
            </a:r>
            <a:r>
              <a:rPr lang="en-US" baseline="0" dirty="0" err="1" smtClean="0"/>
              <a:t>yeniden</a:t>
            </a:r>
            <a:r>
              <a:rPr lang="en-US" baseline="0" dirty="0" smtClean="0"/>
              <a:t> </a:t>
            </a:r>
            <a:r>
              <a:rPr lang="en-US" baseline="0" dirty="0" err="1" smtClean="0"/>
              <a:t>düzenlenmesi</a:t>
            </a:r>
            <a:r>
              <a:rPr lang="en-US" baseline="0" dirty="0" smtClean="0"/>
              <a:t> </a:t>
            </a:r>
            <a:r>
              <a:rPr lang="en-US" baseline="0" dirty="0" err="1" smtClean="0"/>
              <a:t>gerekir</a:t>
            </a:r>
            <a:r>
              <a:rPr lang="en-US" baseline="0" dirty="0" smtClean="0"/>
              <a:t>. Problem </a:t>
            </a:r>
            <a:r>
              <a:rPr lang="en-US" baseline="0" dirty="0" err="1" smtClean="0"/>
              <a:t>tarama</a:t>
            </a:r>
            <a:r>
              <a:rPr lang="en-US" baseline="0" dirty="0" smtClean="0"/>
              <a:t> </a:t>
            </a:r>
            <a:r>
              <a:rPr lang="en-US" baseline="0" dirty="0" err="1" smtClean="0"/>
              <a:t>listesi</a:t>
            </a:r>
            <a:r>
              <a:rPr lang="en-US" baseline="0" dirty="0" smtClean="0"/>
              <a:t> </a:t>
            </a:r>
            <a:r>
              <a:rPr lang="en-US" baseline="0" dirty="0" err="1" smtClean="0"/>
              <a:t>genellikle</a:t>
            </a:r>
            <a:r>
              <a:rPr lang="en-US" baseline="0" dirty="0" smtClean="0"/>
              <a:t> </a:t>
            </a:r>
            <a:r>
              <a:rPr lang="en-US" baseline="0" dirty="0" err="1" smtClean="0"/>
              <a:t>okul</a:t>
            </a:r>
            <a:r>
              <a:rPr lang="en-US" baseline="0" dirty="0" smtClean="0"/>
              <a:t> </a:t>
            </a:r>
            <a:r>
              <a:rPr lang="en-US" baseline="0" dirty="0" err="1" smtClean="0"/>
              <a:t>yaşamı</a:t>
            </a:r>
            <a:r>
              <a:rPr lang="en-US" baseline="0" dirty="0" smtClean="0"/>
              <a:t>, </a:t>
            </a:r>
            <a:r>
              <a:rPr lang="en-US" baseline="0" dirty="0" err="1" smtClean="0"/>
              <a:t>ev</a:t>
            </a:r>
            <a:r>
              <a:rPr lang="en-US" baseline="0" dirty="0" smtClean="0"/>
              <a:t> </a:t>
            </a:r>
            <a:r>
              <a:rPr lang="en-US" baseline="0" dirty="0" err="1" smtClean="0"/>
              <a:t>ve</a:t>
            </a:r>
            <a:r>
              <a:rPr lang="en-US" baseline="0" dirty="0" smtClean="0"/>
              <a:t> </a:t>
            </a:r>
            <a:r>
              <a:rPr lang="en-US" baseline="0" dirty="0" err="1" smtClean="0"/>
              <a:t>aile</a:t>
            </a:r>
            <a:r>
              <a:rPr lang="en-US" baseline="0" dirty="0" smtClean="0"/>
              <a:t> </a:t>
            </a:r>
            <a:r>
              <a:rPr lang="en-US" baseline="0" dirty="0" err="1" smtClean="0"/>
              <a:t>yaşamı</a:t>
            </a:r>
            <a:r>
              <a:rPr lang="en-US" baseline="0" dirty="0" smtClean="0"/>
              <a:t>, </a:t>
            </a:r>
            <a:r>
              <a:rPr lang="en-US" baseline="0" dirty="0" err="1" smtClean="0"/>
              <a:t>başkaları</a:t>
            </a:r>
            <a:r>
              <a:rPr lang="en-US" baseline="0" dirty="0" smtClean="0"/>
              <a:t> </a:t>
            </a:r>
            <a:r>
              <a:rPr lang="en-US" baseline="0" dirty="0" err="1" smtClean="0"/>
              <a:t>ile</a:t>
            </a:r>
            <a:r>
              <a:rPr lang="en-US" baseline="0" dirty="0" smtClean="0"/>
              <a:t> </a:t>
            </a:r>
            <a:r>
              <a:rPr lang="en-US" baseline="0" dirty="0" err="1" smtClean="0"/>
              <a:t>ilişki</a:t>
            </a:r>
            <a:r>
              <a:rPr lang="en-US" baseline="0" dirty="0" smtClean="0"/>
              <a:t> </a:t>
            </a:r>
            <a:r>
              <a:rPr lang="en-US" baseline="0" dirty="0" err="1" smtClean="0"/>
              <a:t>kurma</a:t>
            </a:r>
            <a:r>
              <a:rPr lang="en-US" baseline="0" dirty="0" smtClean="0"/>
              <a:t>, </a:t>
            </a:r>
            <a:r>
              <a:rPr lang="en-US" baseline="0" dirty="0" err="1" smtClean="0"/>
              <a:t>arkadaşlıklar</a:t>
            </a:r>
            <a:r>
              <a:rPr lang="en-US" baseline="0" dirty="0" smtClean="0"/>
              <a:t>, </a:t>
            </a:r>
            <a:r>
              <a:rPr lang="en-US" baseline="0" dirty="0" err="1" smtClean="0"/>
              <a:t>bireyin</a:t>
            </a:r>
            <a:r>
              <a:rPr lang="en-US" baseline="0" dirty="0" smtClean="0"/>
              <a:t> </a:t>
            </a:r>
            <a:r>
              <a:rPr lang="en-US" baseline="0" dirty="0" err="1" smtClean="0"/>
              <a:t>kendi</a:t>
            </a:r>
            <a:r>
              <a:rPr lang="en-US" baseline="0" dirty="0" smtClean="0"/>
              <a:t> </a:t>
            </a:r>
            <a:r>
              <a:rPr lang="en-US" baseline="0" dirty="0" err="1" smtClean="0"/>
              <a:t>içi</a:t>
            </a:r>
            <a:r>
              <a:rPr lang="en-US" baseline="0" dirty="0" smtClean="0"/>
              <a:t> </a:t>
            </a:r>
            <a:r>
              <a:rPr lang="en-US" baseline="0" dirty="0" err="1" smtClean="0"/>
              <a:t>dünyası</a:t>
            </a:r>
            <a:r>
              <a:rPr lang="en-US" baseline="0" dirty="0" smtClean="0"/>
              <a:t> </a:t>
            </a:r>
            <a:r>
              <a:rPr lang="en-US" baseline="0" dirty="0" err="1" smtClean="0"/>
              <a:t>ve</a:t>
            </a:r>
            <a:r>
              <a:rPr lang="en-US" baseline="0" dirty="0" smtClean="0"/>
              <a:t> </a:t>
            </a:r>
            <a:r>
              <a:rPr lang="en-US" baseline="0" dirty="0" err="1" smtClean="0"/>
              <a:t>benlik</a:t>
            </a:r>
            <a:r>
              <a:rPr lang="en-US" baseline="0" dirty="0" smtClean="0"/>
              <a:t> </a:t>
            </a:r>
            <a:r>
              <a:rPr lang="en-US" baseline="0" dirty="0" err="1" smtClean="0"/>
              <a:t>tasarımı</a:t>
            </a:r>
            <a:r>
              <a:rPr lang="en-US" baseline="0" dirty="0" smtClean="0"/>
              <a:t> </a:t>
            </a:r>
            <a:r>
              <a:rPr lang="en-US" baseline="0" dirty="0" err="1" smtClean="0"/>
              <a:t>gibi</a:t>
            </a:r>
            <a:r>
              <a:rPr lang="en-US" baseline="0" dirty="0" smtClean="0"/>
              <a:t> </a:t>
            </a:r>
            <a:r>
              <a:rPr lang="en-US" baseline="0" dirty="0" err="1" smtClean="0"/>
              <a:t>alanlardaki</a:t>
            </a:r>
            <a:r>
              <a:rPr lang="en-US" baseline="0" dirty="0" smtClean="0"/>
              <a:t> </a:t>
            </a:r>
            <a:r>
              <a:rPr lang="en-US" baseline="0" dirty="0" err="1" smtClean="0"/>
              <a:t>problemleri</a:t>
            </a:r>
            <a:r>
              <a:rPr lang="en-US" baseline="0" dirty="0" smtClean="0"/>
              <a:t> </a:t>
            </a:r>
            <a:r>
              <a:rPr lang="en-US" baseline="0" dirty="0" err="1" smtClean="0"/>
              <a:t>kapsar</a:t>
            </a:r>
            <a:r>
              <a:rPr lang="en-US" baseline="0" dirty="0" smtClean="0"/>
              <a:t>.</a:t>
            </a:r>
          </a:p>
          <a:p>
            <a:r>
              <a:rPr lang="en-US" baseline="0" dirty="0" smtClean="0"/>
              <a:t>Problem </a:t>
            </a:r>
            <a:r>
              <a:rPr lang="en-US" baseline="0" dirty="0" err="1" smtClean="0"/>
              <a:t>tarama</a:t>
            </a:r>
            <a:r>
              <a:rPr lang="en-US" baseline="0" dirty="0" smtClean="0"/>
              <a:t> </a:t>
            </a:r>
            <a:r>
              <a:rPr lang="en-US" baseline="0" dirty="0" err="1" smtClean="0"/>
              <a:t>listeleri</a:t>
            </a:r>
            <a:r>
              <a:rPr lang="en-US" baseline="0" dirty="0" smtClean="0"/>
              <a:t> </a:t>
            </a:r>
            <a:r>
              <a:rPr lang="en-US" baseline="0" dirty="0" err="1" smtClean="0"/>
              <a:t>tüm</a:t>
            </a:r>
            <a:r>
              <a:rPr lang="en-US" baseline="0" dirty="0" smtClean="0"/>
              <a:t> </a:t>
            </a:r>
            <a:r>
              <a:rPr lang="en-US" baseline="0" dirty="0" err="1" smtClean="0"/>
              <a:t>bir</a:t>
            </a:r>
            <a:r>
              <a:rPr lang="en-US" baseline="0" dirty="0" smtClean="0"/>
              <a:t> </a:t>
            </a:r>
            <a:r>
              <a:rPr lang="en-US" baseline="0" dirty="0" err="1" smtClean="0"/>
              <a:t>okulun</a:t>
            </a:r>
            <a:r>
              <a:rPr lang="en-US" baseline="0" dirty="0" smtClean="0"/>
              <a:t> </a:t>
            </a:r>
            <a:r>
              <a:rPr lang="en-US" baseline="0" dirty="0" err="1" smtClean="0"/>
              <a:t>eğitim</a:t>
            </a:r>
            <a:r>
              <a:rPr lang="en-US" baseline="0" dirty="0" smtClean="0"/>
              <a:t> </a:t>
            </a:r>
            <a:r>
              <a:rPr lang="en-US" baseline="0" dirty="0" err="1" smtClean="0"/>
              <a:t>programının</a:t>
            </a:r>
            <a:r>
              <a:rPr lang="en-US" baseline="0" dirty="0" smtClean="0"/>
              <a:t> </a:t>
            </a:r>
            <a:r>
              <a:rPr lang="en-US" baseline="0" dirty="0" err="1" smtClean="0"/>
              <a:t>yeniden</a:t>
            </a:r>
            <a:r>
              <a:rPr lang="en-US" baseline="0" dirty="0" smtClean="0"/>
              <a:t> </a:t>
            </a:r>
            <a:r>
              <a:rPr lang="en-US" baseline="0" dirty="0" err="1" smtClean="0"/>
              <a:t>düzenlenmesinde</a:t>
            </a:r>
            <a:r>
              <a:rPr lang="en-US" baseline="0" dirty="0" smtClean="0"/>
              <a:t>, </a:t>
            </a:r>
            <a:r>
              <a:rPr lang="en-US" baseline="0" dirty="0" err="1" smtClean="0"/>
              <a:t>okul</a:t>
            </a:r>
            <a:r>
              <a:rPr lang="en-US" baseline="0" dirty="0" smtClean="0"/>
              <a:t> </a:t>
            </a:r>
            <a:r>
              <a:rPr lang="en-US" baseline="0" dirty="0" err="1" smtClean="0"/>
              <a:t>rehberlik</a:t>
            </a:r>
            <a:r>
              <a:rPr lang="en-US" baseline="0" dirty="0" smtClean="0"/>
              <a:t> </a:t>
            </a:r>
            <a:r>
              <a:rPr lang="en-US" baseline="0" dirty="0" err="1" smtClean="0"/>
              <a:t>programının</a:t>
            </a:r>
            <a:r>
              <a:rPr lang="en-US" baseline="0" dirty="0" smtClean="0"/>
              <a:t> </a:t>
            </a:r>
            <a:r>
              <a:rPr lang="en-US" baseline="0" dirty="0" err="1" smtClean="0"/>
              <a:t>örgütlenmesi</a:t>
            </a:r>
            <a:r>
              <a:rPr lang="en-US" baseline="0" dirty="0" smtClean="0"/>
              <a:t> </a:t>
            </a:r>
            <a:r>
              <a:rPr lang="en-US" baseline="0" dirty="0" err="1" smtClean="0"/>
              <a:t>ve</a:t>
            </a:r>
            <a:r>
              <a:rPr lang="en-US" baseline="0" dirty="0" smtClean="0"/>
              <a:t> </a:t>
            </a:r>
            <a:r>
              <a:rPr lang="en-US" baseline="0" dirty="0" err="1" smtClean="0"/>
              <a:t>geliştirilmesinde</a:t>
            </a:r>
            <a:r>
              <a:rPr lang="en-US" baseline="0" dirty="0" smtClean="0"/>
              <a:t>, </a:t>
            </a:r>
            <a:r>
              <a:rPr lang="en-US" baseline="0" dirty="0" err="1" smtClean="0"/>
              <a:t>bireylerin</a:t>
            </a:r>
            <a:r>
              <a:rPr lang="en-US" baseline="0" dirty="0" smtClean="0"/>
              <a:t> </a:t>
            </a:r>
            <a:r>
              <a:rPr lang="en-US" baseline="0" dirty="0" err="1" smtClean="0"/>
              <a:t>problemlerini</a:t>
            </a:r>
            <a:r>
              <a:rPr lang="en-US" baseline="0" dirty="0" smtClean="0"/>
              <a:t> </a:t>
            </a:r>
            <a:r>
              <a:rPr lang="en-US" baseline="0" dirty="0" err="1" smtClean="0"/>
              <a:t>daha</a:t>
            </a:r>
            <a:r>
              <a:rPr lang="en-US" baseline="0" dirty="0" smtClean="0"/>
              <a:t> </a:t>
            </a:r>
            <a:r>
              <a:rPr lang="en-US" baseline="0" dirty="0" err="1" smtClean="0"/>
              <a:t>iyi</a:t>
            </a:r>
            <a:r>
              <a:rPr lang="en-US" baseline="0" dirty="0" smtClean="0"/>
              <a:t> </a:t>
            </a:r>
            <a:r>
              <a:rPr lang="en-US" baseline="0" dirty="0" err="1" smtClean="0"/>
              <a:t>anlamada</a:t>
            </a:r>
            <a:r>
              <a:rPr lang="en-US" baseline="0" dirty="0" smtClean="0"/>
              <a:t>, </a:t>
            </a:r>
            <a:r>
              <a:rPr lang="en-US" baseline="0" dirty="0" err="1" smtClean="0"/>
              <a:t>psikolojik</a:t>
            </a:r>
            <a:r>
              <a:rPr lang="en-US" baseline="0" dirty="0" smtClean="0"/>
              <a:t> </a:t>
            </a:r>
            <a:r>
              <a:rPr lang="en-US" baseline="0" dirty="0" err="1" smtClean="0"/>
              <a:t>danışmaya</a:t>
            </a:r>
            <a:r>
              <a:rPr lang="en-US" baseline="0" dirty="0" smtClean="0"/>
              <a:t> </a:t>
            </a:r>
            <a:r>
              <a:rPr lang="en-US" baseline="0" dirty="0" err="1" smtClean="0"/>
              <a:t>ihtiyaç</a:t>
            </a:r>
            <a:r>
              <a:rPr lang="en-US" baseline="0" dirty="0" smtClean="0"/>
              <a:t> </a:t>
            </a:r>
            <a:r>
              <a:rPr lang="en-US" baseline="0" dirty="0" err="1" smtClean="0"/>
              <a:t>duyan</a:t>
            </a:r>
            <a:r>
              <a:rPr lang="en-US" baseline="0" dirty="0" smtClean="0"/>
              <a:t> </a:t>
            </a:r>
            <a:r>
              <a:rPr lang="en-US" baseline="0" dirty="0" err="1" smtClean="0"/>
              <a:t>öğrencilerin</a:t>
            </a:r>
            <a:r>
              <a:rPr lang="en-US" baseline="0" dirty="0" smtClean="0"/>
              <a:t> </a:t>
            </a:r>
            <a:r>
              <a:rPr lang="en-US" baseline="0" dirty="0" err="1" smtClean="0"/>
              <a:t>saptanmasında</a:t>
            </a:r>
            <a:r>
              <a:rPr lang="en-US" baseline="0" dirty="0" smtClean="0"/>
              <a:t>, </a:t>
            </a:r>
            <a:r>
              <a:rPr lang="en-US" baseline="0" dirty="0" err="1" smtClean="0"/>
              <a:t>öğrenci</a:t>
            </a:r>
            <a:r>
              <a:rPr lang="en-US" baseline="0" dirty="0" smtClean="0"/>
              <a:t> </a:t>
            </a:r>
            <a:r>
              <a:rPr lang="en-US" baseline="0" dirty="0" err="1" smtClean="0"/>
              <a:t>problemlerinin</a:t>
            </a:r>
            <a:r>
              <a:rPr lang="en-US" baseline="0" dirty="0" smtClean="0"/>
              <a:t> </a:t>
            </a:r>
            <a:r>
              <a:rPr lang="en-US" baseline="0" dirty="0" err="1" smtClean="0"/>
              <a:t>yaş</a:t>
            </a:r>
            <a:r>
              <a:rPr lang="en-US" baseline="0" dirty="0" smtClean="0"/>
              <a:t>, </a:t>
            </a:r>
            <a:r>
              <a:rPr lang="en-US" baseline="0" dirty="0" err="1" smtClean="0"/>
              <a:t>cinsiyet</a:t>
            </a:r>
            <a:r>
              <a:rPr lang="en-US" baseline="0" dirty="0" smtClean="0"/>
              <a:t>, </a:t>
            </a:r>
            <a:r>
              <a:rPr lang="en-US" baseline="0" dirty="0" err="1" smtClean="0"/>
              <a:t>sınıf</a:t>
            </a:r>
            <a:r>
              <a:rPr lang="en-US" baseline="0" dirty="0" smtClean="0"/>
              <a:t> </a:t>
            </a:r>
            <a:r>
              <a:rPr lang="en-US" baseline="0" dirty="0" err="1" smtClean="0"/>
              <a:t>düzeyine</a:t>
            </a:r>
            <a:r>
              <a:rPr lang="en-US" baseline="0" dirty="0" smtClean="0"/>
              <a:t> </a:t>
            </a:r>
            <a:r>
              <a:rPr lang="en-US" baseline="0" dirty="0" err="1" smtClean="0"/>
              <a:t>göre</a:t>
            </a:r>
            <a:r>
              <a:rPr lang="en-US" baseline="0" dirty="0" smtClean="0"/>
              <a:t> </a:t>
            </a:r>
            <a:r>
              <a:rPr lang="en-US" baseline="0" dirty="0" err="1" smtClean="0"/>
              <a:t>nasıl</a:t>
            </a:r>
            <a:r>
              <a:rPr lang="en-US" baseline="0" dirty="0" smtClean="0"/>
              <a:t> </a:t>
            </a:r>
            <a:r>
              <a:rPr lang="en-US" baseline="0" dirty="0" err="1" smtClean="0"/>
              <a:t>farklılaştığını</a:t>
            </a:r>
            <a:r>
              <a:rPr lang="en-US" baseline="0" dirty="0" smtClean="0"/>
              <a:t> </a:t>
            </a:r>
            <a:r>
              <a:rPr lang="en-US" baseline="0" dirty="0" err="1" smtClean="0"/>
              <a:t>incelenmesinde</a:t>
            </a:r>
            <a:r>
              <a:rPr lang="en-US" baseline="0" dirty="0" smtClean="0"/>
              <a:t> </a:t>
            </a:r>
            <a:r>
              <a:rPr lang="en-US" baseline="0" dirty="0" err="1" smtClean="0"/>
              <a:t>kullanılmaktadır</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8B2B07B1-7666-46CB-B4D4-FC8CDCE9FCDB}" type="slidenum">
              <a:rPr lang="en-US" smtClean="0"/>
              <a:pPr/>
              <a:t>24</a:t>
            </a:fld>
            <a:endParaRPr lang="en-US"/>
          </a:p>
        </p:txBody>
      </p:sp>
    </p:spTree>
    <p:extLst>
      <p:ext uri="{BB962C8B-B14F-4D97-AF65-F5344CB8AC3E}">
        <p14:creationId xmlns:p14="http://schemas.microsoft.com/office/powerpoint/2010/main" val="14313792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Soru</a:t>
            </a:r>
            <a:r>
              <a:rPr lang="en-US" dirty="0" smtClean="0"/>
              <a:t> </a:t>
            </a:r>
            <a:r>
              <a:rPr lang="en-US" dirty="0" err="1" smtClean="0"/>
              <a:t>listesi</a:t>
            </a:r>
            <a:r>
              <a:rPr lang="en-US" dirty="0" smtClean="0"/>
              <a:t> </a:t>
            </a:r>
            <a:r>
              <a:rPr lang="en-US" dirty="0" err="1" smtClean="0"/>
              <a:t>ve</a:t>
            </a:r>
            <a:r>
              <a:rPr lang="en-US" dirty="0" smtClean="0"/>
              <a:t> </a:t>
            </a:r>
            <a:r>
              <a:rPr lang="en-US" dirty="0" err="1" smtClean="0"/>
              <a:t>anket</a:t>
            </a:r>
            <a:r>
              <a:rPr lang="en-US" baseline="0" dirty="0" smtClean="0"/>
              <a:t> </a:t>
            </a:r>
            <a:r>
              <a:rPr lang="en-US" baseline="0" dirty="0" err="1" smtClean="0"/>
              <a:t>düzenlenirken</a:t>
            </a:r>
            <a:r>
              <a:rPr lang="en-US" baseline="0" dirty="0" smtClean="0"/>
              <a:t> </a:t>
            </a:r>
            <a:r>
              <a:rPr lang="en-US" baseline="0" dirty="0" err="1" smtClean="0"/>
              <a:t>dikkat</a:t>
            </a:r>
            <a:r>
              <a:rPr lang="en-US" baseline="0" dirty="0" smtClean="0"/>
              <a:t> </a:t>
            </a:r>
            <a:r>
              <a:rPr lang="en-US" baseline="0" dirty="0" err="1" smtClean="0"/>
              <a:t>edilmesi</a:t>
            </a:r>
            <a:r>
              <a:rPr lang="en-US" baseline="0" dirty="0" smtClean="0"/>
              <a:t> </a:t>
            </a:r>
            <a:r>
              <a:rPr lang="en-US" baseline="0" dirty="0" err="1" smtClean="0"/>
              <a:t>gereken</a:t>
            </a:r>
            <a:r>
              <a:rPr lang="en-US" baseline="0" dirty="0" smtClean="0"/>
              <a:t> </a:t>
            </a:r>
            <a:r>
              <a:rPr lang="en-US" baseline="0" dirty="0" err="1" smtClean="0"/>
              <a:t>unsurlar</a:t>
            </a:r>
            <a:r>
              <a:rPr lang="en-US" baseline="0" dirty="0" smtClean="0"/>
              <a:t>:</a:t>
            </a:r>
          </a:p>
          <a:p>
            <a:pPr marL="228600" indent="-228600">
              <a:buAutoNum type="arabicPeriod"/>
            </a:pPr>
            <a:r>
              <a:rPr lang="en-US" baseline="0" dirty="0" err="1" smtClean="0"/>
              <a:t>Yönerge</a:t>
            </a:r>
            <a:endParaRPr lang="en-US" baseline="0" dirty="0" smtClean="0"/>
          </a:p>
          <a:p>
            <a:pPr marL="228600" indent="-228600">
              <a:buAutoNum type="arabicPeriod"/>
            </a:pPr>
            <a:r>
              <a:rPr lang="en-US" baseline="0" dirty="0" err="1" smtClean="0"/>
              <a:t>Soruların</a:t>
            </a:r>
            <a:r>
              <a:rPr lang="en-US" baseline="0" dirty="0" smtClean="0"/>
              <a:t> </a:t>
            </a:r>
            <a:r>
              <a:rPr lang="en-US" baseline="0" dirty="0" err="1" smtClean="0"/>
              <a:t>düzenlenişi</a:t>
            </a:r>
            <a:r>
              <a:rPr lang="en-US" baseline="0" dirty="0" smtClean="0"/>
              <a:t>: </a:t>
            </a:r>
            <a:r>
              <a:rPr lang="en-US" baseline="0" dirty="0" err="1" smtClean="0"/>
              <a:t>mantıki</a:t>
            </a:r>
            <a:r>
              <a:rPr lang="en-US" baseline="0" dirty="0" smtClean="0"/>
              <a:t> </a:t>
            </a:r>
            <a:r>
              <a:rPr lang="en-US" baseline="0" dirty="0" err="1" smtClean="0"/>
              <a:t>bir</a:t>
            </a:r>
            <a:r>
              <a:rPr lang="en-US" baseline="0" dirty="0" smtClean="0"/>
              <a:t> </a:t>
            </a:r>
            <a:r>
              <a:rPr lang="en-US" baseline="0" dirty="0" err="1" smtClean="0"/>
              <a:t>sıra</a:t>
            </a:r>
            <a:r>
              <a:rPr lang="en-US" baseline="0" dirty="0" smtClean="0"/>
              <a:t>, </a:t>
            </a:r>
            <a:r>
              <a:rPr lang="en-US" baseline="0" dirty="0" err="1" smtClean="0"/>
              <a:t>yanıtlayıcıyı</a:t>
            </a:r>
            <a:r>
              <a:rPr lang="en-US" baseline="0" dirty="0" smtClean="0"/>
              <a:t> </a:t>
            </a:r>
            <a:r>
              <a:rPr lang="en-US" baseline="0" dirty="0" err="1" smtClean="0"/>
              <a:t>yönlendirmeyen</a:t>
            </a:r>
            <a:r>
              <a:rPr lang="en-US" baseline="0" dirty="0" smtClean="0"/>
              <a:t> </a:t>
            </a:r>
            <a:r>
              <a:rPr lang="en-US" baseline="0" dirty="0" err="1" smtClean="0"/>
              <a:t>bir</a:t>
            </a:r>
            <a:r>
              <a:rPr lang="en-US" baseline="0" dirty="0" smtClean="0"/>
              <a:t> </a:t>
            </a:r>
            <a:r>
              <a:rPr lang="en-US" baseline="0" dirty="0" err="1" smtClean="0"/>
              <a:t>ifade</a:t>
            </a:r>
            <a:r>
              <a:rPr lang="en-US" baseline="0" dirty="0" smtClean="0"/>
              <a:t> </a:t>
            </a:r>
            <a:r>
              <a:rPr lang="en-US" baseline="0" dirty="0" err="1" smtClean="0"/>
              <a:t>tarzı</a:t>
            </a:r>
            <a:r>
              <a:rPr lang="en-US" baseline="0" dirty="0" smtClean="0"/>
              <a:t>, </a:t>
            </a:r>
            <a:r>
              <a:rPr lang="en-US" baseline="0" dirty="0" err="1" smtClean="0"/>
              <a:t>soru</a:t>
            </a:r>
            <a:r>
              <a:rPr lang="en-US" baseline="0" dirty="0" smtClean="0"/>
              <a:t> </a:t>
            </a:r>
            <a:r>
              <a:rPr lang="en-US" baseline="0" dirty="0" err="1" smtClean="0"/>
              <a:t>tipleri</a:t>
            </a:r>
            <a:r>
              <a:rPr lang="en-US" baseline="0" dirty="0" smtClean="0"/>
              <a:t> (</a:t>
            </a:r>
            <a:r>
              <a:rPr lang="en-US" baseline="0" dirty="0" err="1" smtClean="0"/>
              <a:t>Açık</a:t>
            </a:r>
            <a:r>
              <a:rPr lang="en-US" baseline="0" dirty="0" smtClean="0"/>
              <a:t>/</a:t>
            </a:r>
            <a:r>
              <a:rPr lang="en-US" baseline="0" dirty="0" err="1" smtClean="0"/>
              <a:t>kapalı</a:t>
            </a:r>
            <a:r>
              <a:rPr lang="en-US" baseline="0" dirty="0" smtClean="0"/>
              <a:t> </a:t>
            </a:r>
            <a:r>
              <a:rPr lang="en-US" baseline="0" dirty="0" err="1" smtClean="0"/>
              <a:t>gibi</a:t>
            </a:r>
            <a:r>
              <a:rPr lang="en-US" baseline="0" dirty="0" smtClean="0"/>
              <a:t>)</a:t>
            </a:r>
          </a:p>
          <a:p>
            <a:pPr marL="228600" indent="-228600">
              <a:buAutoNum type="arabicPeriod"/>
            </a:pPr>
            <a:r>
              <a:rPr lang="en-US" baseline="0" dirty="0" err="1" smtClean="0"/>
              <a:t>Soruların</a:t>
            </a:r>
            <a:r>
              <a:rPr lang="en-US" baseline="0" dirty="0" smtClean="0"/>
              <a:t> </a:t>
            </a:r>
            <a:r>
              <a:rPr lang="en-US" baseline="0" dirty="0" err="1" smtClean="0"/>
              <a:t>kapsamı</a:t>
            </a:r>
            <a:r>
              <a:rPr lang="en-US" baseline="0" dirty="0" smtClean="0"/>
              <a:t>: </a:t>
            </a:r>
            <a:r>
              <a:rPr lang="en-US" baseline="0" dirty="0" err="1" smtClean="0"/>
              <a:t>Soruların</a:t>
            </a:r>
            <a:r>
              <a:rPr lang="en-US" baseline="0" dirty="0" smtClean="0"/>
              <a:t> </a:t>
            </a:r>
            <a:r>
              <a:rPr lang="en-US" baseline="0" dirty="0" err="1" smtClean="0"/>
              <a:t>içeriğinin</a:t>
            </a:r>
            <a:r>
              <a:rPr lang="en-US" baseline="0" dirty="0" smtClean="0"/>
              <a:t> </a:t>
            </a:r>
            <a:r>
              <a:rPr lang="en-US" baseline="0" dirty="0" err="1" smtClean="0"/>
              <a:t>amaca</a:t>
            </a:r>
            <a:r>
              <a:rPr lang="en-US" baseline="0" dirty="0" smtClean="0"/>
              <a:t> </a:t>
            </a:r>
            <a:r>
              <a:rPr lang="en-US" baseline="0" dirty="0" err="1" smtClean="0"/>
              <a:t>uygun</a:t>
            </a:r>
            <a:r>
              <a:rPr lang="en-US" baseline="0" dirty="0" smtClean="0"/>
              <a:t> </a:t>
            </a:r>
            <a:r>
              <a:rPr lang="en-US" baseline="0" dirty="0" err="1" smtClean="0"/>
              <a:t>olması</a:t>
            </a:r>
            <a:endParaRPr lang="en-US" baseline="0" dirty="0" smtClean="0"/>
          </a:p>
          <a:p>
            <a:pPr marL="228600" indent="-228600">
              <a:buAutoNum type="arabicPeriod"/>
            </a:pPr>
            <a:r>
              <a:rPr lang="en-US" baseline="0" dirty="0" err="1" smtClean="0"/>
              <a:t>Uzunluk</a:t>
            </a:r>
            <a:r>
              <a:rPr lang="en-US" baseline="0" dirty="0" smtClean="0"/>
              <a:t>: </a:t>
            </a:r>
            <a:r>
              <a:rPr lang="en-US" baseline="0" dirty="0" err="1" smtClean="0"/>
              <a:t>Yanıtlayanı</a:t>
            </a:r>
            <a:r>
              <a:rPr lang="en-US" baseline="0" dirty="0" smtClean="0"/>
              <a:t> </a:t>
            </a:r>
            <a:r>
              <a:rPr lang="en-US" baseline="0" dirty="0" err="1" smtClean="0"/>
              <a:t>sıkmayacak</a:t>
            </a:r>
            <a:r>
              <a:rPr lang="en-US" baseline="0" dirty="0" smtClean="0"/>
              <a:t>, </a:t>
            </a:r>
            <a:r>
              <a:rPr lang="en-US" baseline="0" dirty="0" err="1" smtClean="0"/>
              <a:t>ilgi</a:t>
            </a:r>
            <a:r>
              <a:rPr lang="en-US" baseline="0" dirty="0" smtClean="0"/>
              <a:t> </a:t>
            </a:r>
            <a:r>
              <a:rPr lang="en-US" baseline="0" dirty="0" err="1" smtClean="0"/>
              <a:t>ve</a:t>
            </a:r>
            <a:r>
              <a:rPr lang="en-US" baseline="0" dirty="0" smtClean="0"/>
              <a:t> </a:t>
            </a:r>
            <a:r>
              <a:rPr lang="en-US" baseline="0" dirty="0" err="1" smtClean="0"/>
              <a:t>dikkatini</a:t>
            </a:r>
            <a:r>
              <a:rPr lang="en-US" baseline="0" dirty="0" smtClean="0"/>
              <a:t> </a:t>
            </a:r>
            <a:r>
              <a:rPr lang="en-US" baseline="0" dirty="0" err="1" smtClean="0"/>
              <a:t>azaltmayack</a:t>
            </a:r>
            <a:r>
              <a:rPr lang="en-US" baseline="0" dirty="0" smtClean="0"/>
              <a:t> </a:t>
            </a:r>
            <a:r>
              <a:rPr lang="en-US" baseline="0" dirty="0" err="1" smtClean="0"/>
              <a:t>bir</a:t>
            </a:r>
            <a:r>
              <a:rPr lang="en-US" baseline="0" dirty="0" smtClean="0"/>
              <a:t> </a:t>
            </a:r>
            <a:r>
              <a:rPr lang="en-US" baseline="0" dirty="0" err="1" smtClean="0"/>
              <a:t>ölçüde</a:t>
            </a:r>
            <a:r>
              <a:rPr lang="en-US" baseline="0" dirty="0" smtClean="0"/>
              <a:t> </a:t>
            </a:r>
            <a:r>
              <a:rPr lang="en-US" baseline="0" dirty="0" err="1" smtClean="0"/>
              <a:t>olmalıdır</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8B2B07B1-7666-46CB-B4D4-FC8CDCE9FCDB}" type="slidenum">
              <a:rPr lang="en-US" smtClean="0"/>
              <a:pPr/>
              <a:t>25</a:t>
            </a:fld>
            <a:endParaRPr lang="en-US"/>
          </a:p>
        </p:txBody>
      </p:sp>
    </p:spTree>
    <p:extLst>
      <p:ext uri="{BB962C8B-B14F-4D97-AF65-F5344CB8AC3E}">
        <p14:creationId xmlns:p14="http://schemas.microsoft.com/office/powerpoint/2010/main" val="778159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tr-TR" sz="1200" kern="1200" dirty="0" smtClean="0">
                <a:solidFill>
                  <a:schemeClr val="tx1"/>
                </a:solidFill>
                <a:latin typeface="+mn-lt"/>
                <a:ea typeface="+mn-ea"/>
                <a:cs typeface="+mn-cs"/>
              </a:rPr>
              <a:t>Okulda öğrencilerin; </a:t>
            </a:r>
            <a:endParaRPr lang="en-US" sz="1200" kern="1200" dirty="0" smtClean="0">
              <a:solidFill>
                <a:schemeClr val="tx1"/>
              </a:solidFill>
              <a:latin typeface="+mn-lt"/>
              <a:ea typeface="+mn-ea"/>
              <a:cs typeface="+mn-cs"/>
            </a:endParaRPr>
          </a:p>
          <a:p>
            <a:pPr lvl="0"/>
            <a:r>
              <a:rPr lang="tr-TR" sz="1200" kern="1200" dirty="0" smtClean="0">
                <a:solidFill>
                  <a:schemeClr val="tx1"/>
                </a:solidFill>
                <a:latin typeface="+mn-lt"/>
                <a:ea typeface="+mn-ea"/>
                <a:cs typeface="+mn-cs"/>
              </a:rPr>
              <a:t>Kimlerle arkadaş oldukları,</a:t>
            </a:r>
            <a:endParaRPr lang="en-US" sz="1200" kern="1200" dirty="0" smtClean="0">
              <a:solidFill>
                <a:schemeClr val="tx1"/>
              </a:solidFill>
              <a:latin typeface="+mn-lt"/>
              <a:ea typeface="+mn-ea"/>
              <a:cs typeface="+mn-cs"/>
            </a:endParaRPr>
          </a:p>
          <a:p>
            <a:pPr lvl="0"/>
            <a:r>
              <a:rPr lang="tr-TR" sz="1200" kern="1200" dirty="0" smtClean="0">
                <a:solidFill>
                  <a:schemeClr val="tx1"/>
                </a:solidFill>
                <a:latin typeface="+mn-lt"/>
                <a:ea typeface="+mn-ea"/>
                <a:cs typeface="+mn-cs"/>
              </a:rPr>
              <a:t>Oluşturdukları yaş gruplar,</a:t>
            </a:r>
            <a:endParaRPr lang="en-US" sz="1200" kern="1200" dirty="0" smtClean="0">
              <a:solidFill>
                <a:schemeClr val="tx1"/>
              </a:solidFill>
              <a:latin typeface="+mn-lt"/>
              <a:ea typeface="+mn-ea"/>
              <a:cs typeface="+mn-cs"/>
            </a:endParaRPr>
          </a:p>
          <a:p>
            <a:pPr lvl="0"/>
            <a:r>
              <a:rPr lang="tr-TR" sz="1200" kern="1200" dirty="0" smtClean="0">
                <a:solidFill>
                  <a:schemeClr val="tx1"/>
                </a:solidFill>
                <a:latin typeface="+mn-lt"/>
                <a:ea typeface="+mn-ea"/>
                <a:cs typeface="+mn-cs"/>
              </a:rPr>
              <a:t>Kimlerle işbirliği yapabildikleri,</a:t>
            </a:r>
            <a:endParaRPr lang="en-US" sz="1200" kern="1200" dirty="0" smtClean="0">
              <a:solidFill>
                <a:schemeClr val="tx1"/>
              </a:solidFill>
              <a:latin typeface="+mn-lt"/>
              <a:ea typeface="+mn-ea"/>
              <a:cs typeface="+mn-cs"/>
            </a:endParaRPr>
          </a:p>
          <a:p>
            <a:pPr lvl="0"/>
            <a:r>
              <a:rPr lang="tr-TR" sz="1200" kern="1200" dirty="0" smtClean="0">
                <a:solidFill>
                  <a:schemeClr val="tx1"/>
                </a:solidFill>
                <a:latin typeface="+mn-lt"/>
                <a:ea typeface="+mn-ea"/>
                <a:cs typeface="+mn-cs"/>
              </a:rPr>
              <a:t>En çok sevilen öğrencinin kim olduğu,</a:t>
            </a:r>
            <a:endParaRPr lang="en-US" sz="1200" kern="1200" dirty="0" smtClean="0">
              <a:solidFill>
                <a:schemeClr val="tx1"/>
              </a:solidFill>
              <a:latin typeface="+mn-lt"/>
              <a:ea typeface="+mn-ea"/>
              <a:cs typeface="+mn-cs"/>
            </a:endParaRPr>
          </a:p>
          <a:p>
            <a:pPr lvl="0"/>
            <a:r>
              <a:rPr lang="tr-TR" sz="1200" kern="1200" dirty="0" smtClean="0">
                <a:solidFill>
                  <a:schemeClr val="tx1"/>
                </a:solidFill>
                <a:latin typeface="+mn-lt"/>
                <a:ea typeface="+mn-ea"/>
                <a:cs typeface="+mn-cs"/>
              </a:rPr>
              <a:t>Kimlerin grup işbirliği ve oyun dışında kaldıkları,</a:t>
            </a:r>
            <a:endParaRPr lang="en-US" sz="1200" kern="1200" dirty="0" smtClean="0">
              <a:solidFill>
                <a:schemeClr val="tx1"/>
              </a:solidFill>
              <a:latin typeface="+mn-lt"/>
              <a:ea typeface="+mn-ea"/>
              <a:cs typeface="+mn-cs"/>
            </a:endParaRPr>
          </a:p>
          <a:p>
            <a:pPr lvl="0"/>
            <a:r>
              <a:rPr lang="tr-TR" sz="1200" kern="1200" dirty="0" smtClean="0">
                <a:solidFill>
                  <a:schemeClr val="tx1"/>
                </a:solidFill>
                <a:latin typeface="+mn-lt"/>
                <a:ea typeface="+mn-ea"/>
                <a:cs typeface="+mn-cs"/>
              </a:rPr>
              <a:t>Kimlerin grupları meydana getirdikleri ve sınıftaki gruplaşmaların kimler tarafından ve nasıl yönetildiği,</a:t>
            </a:r>
            <a:endParaRPr lang="en-US" sz="1200" kern="1200" dirty="0" smtClean="0">
              <a:solidFill>
                <a:schemeClr val="tx1"/>
              </a:solidFill>
              <a:latin typeface="+mn-lt"/>
              <a:ea typeface="+mn-ea"/>
              <a:cs typeface="+mn-cs"/>
            </a:endParaRPr>
          </a:p>
          <a:p>
            <a:pPr lvl="0"/>
            <a:r>
              <a:rPr lang="tr-TR" sz="1200" kern="1200" dirty="0" smtClean="0">
                <a:solidFill>
                  <a:schemeClr val="tx1"/>
                </a:solidFill>
                <a:latin typeface="+mn-lt"/>
                <a:ea typeface="+mn-ea"/>
                <a:cs typeface="+mn-cs"/>
              </a:rPr>
              <a:t>Grubun ya da sınıfın lideri kim olduğu, </a:t>
            </a:r>
            <a:r>
              <a:rPr lang="tr-TR" sz="1200" kern="1200" dirty="0" err="1" smtClean="0">
                <a:solidFill>
                  <a:schemeClr val="tx1"/>
                </a:solidFill>
                <a:latin typeface="+mn-lt"/>
                <a:ea typeface="+mn-ea"/>
                <a:cs typeface="+mn-cs"/>
              </a:rPr>
              <a:t>sosyometri</a:t>
            </a:r>
            <a:r>
              <a:rPr lang="tr-TR" sz="1200" kern="1200" dirty="0" smtClean="0">
                <a:solidFill>
                  <a:schemeClr val="tx1"/>
                </a:solidFill>
                <a:latin typeface="+mn-lt"/>
                <a:ea typeface="+mn-ea"/>
                <a:cs typeface="+mn-cs"/>
              </a:rPr>
              <a:t> yoluyla anlaşılabilir.</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B2B07B1-7666-46CB-B4D4-FC8CDCE9FCDB}" type="slidenum">
              <a:rPr lang="en-US" smtClean="0"/>
              <a:pPr/>
              <a:t>26</a:t>
            </a:fld>
            <a:endParaRPr lang="en-US"/>
          </a:p>
        </p:txBody>
      </p:sp>
    </p:spTree>
    <p:extLst>
      <p:ext uri="{BB962C8B-B14F-4D97-AF65-F5344CB8AC3E}">
        <p14:creationId xmlns:p14="http://schemas.microsoft.com/office/powerpoint/2010/main" val="6870243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Cevap</a:t>
            </a:r>
            <a:r>
              <a:rPr lang="en-US" baseline="0" dirty="0" smtClean="0"/>
              <a:t>: A</a:t>
            </a:r>
          </a:p>
          <a:p>
            <a:endParaRPr lang="en-US" baseline="0" dirty="0" smtClean="0"/>
          </a:p>
          <a:p>
            <a:pPr lvl="0" rtl="0"/>
            <a:r>
              <a:rPr lang="tr-TR" sz="1200" b="1" kern="1200" dirty="0" smtClean="0">
                <a:solidFill>
                  <a:schemeClr val="tx1"/>
                </a:solidFill>
                <a:latin typeface="+mn-lt"/>
                <a:ea typeface="+mn-ea"/>
                <a:cs typeface="+mn-cs"/>
              </a:rPr>
              <a:t>Liderler:</a:t>
            </a:r>
            <a:r>
              <a:rPr lang="tr-TR" sz="1200" kern="1200" dirty="0" smtClean="0">
                <a:solidFill>
                  <a:schemeClr val="tx1"/>
                </a:solidFill>
                <a:latin typeface="+mn-lt"/>
                <a:ea typeface="+mn-ea"/>
                <a:cs typeface="+mn-cs"/>
              </a:rPr>
              <a:t> Bunlar sınıfta ya da grupta bulunan diğer üyeler tarafından en çok tercih edilen dolayısıyla fikirlerine başvurulan ve kararlarına uyulan kişilerdir. “Sınıfta kimin kararları güvenilir veya kimin izinden gidersiniz” şeklinde sorulan soruya alınan cevaplarla sınıftaki lider ya da  liderleri tespit etmek mümkündür.</a:t>
            </a:r>
            <a:endParaRPr lang="en-US" sz="1200" kern="1200" dirty="0" smtClean="0">
              <a:solidFill>
                <a:schemeClr val="tx1"/>
              </a:solidFill>
              <a:latin typeface="+mn-lt"/>
              <a:ea typeface="+mn-ea"/>
              <a:cs typeface="+mn-cs"/>
            </a:endParaRPr>
          </a:p>
          <a:p>
            <a:pPr lvl="0"/>
            <a:r>
              <a:rPr lang="tr-TR" sz="1200" b="1" kern="1200" dirty="0" smtClean="0">
                <a:solidFill>
                  <a:schemeClr val="tx1"/>
                </a:solidFill>
                <a:latin typeface="+mn-lt"/>
                <a:ea typeface="+mn-ea"/>
                <a:cs typeface="+mn-cs"/>
              </a:rPr>
              <a:t>Yalnızlar:</a:t>
            </a:r>
            <a:r>
              <a:rPr lang="tr-TR" sz="1200" kern="1200" dirty="0" smtClean="0">
                <a:solidFill>
                  <a:schemeClr val="tx1"/>
                </a:solidFill>
                <a:latin typeface="+mn-lt"/>
                <a:ea typeface="+mn-ea"/>
                <a:cs typeface="+mn-cs"/>
              </a:rPr>
              <a:t> Sınıfta veya gruptaki üyelerden hiç biri tarafından seçilmemiş kimselerdir. Öğrencinin kendisi ve ailesi ile yapılan görüşmelerle, sınıf içi ve dışı yapılan gözlemlerle ve arkadaşları ve öğretmenleri ile görüşülerek onu yalnızlığa iten nedenler araştırılmalıdır.</a:t>
            </a:r>
            <a:endParaRPr lang="en-US" sz="1200" kern="1200" dirty="0" smtClean="0">
              <a:solidFill>
                <a:schemeClr val="tx1"/>
              </a:solidFill>
              <a:latin typeface="+mn-lt"/>
              <a:ea typeface="+mn-ea"/>
              <a:cs typeface="+mn-cs"/>
            </a:endParaRPr>
          </a:p>
          <a:p>
            <a:pPr lvl="0"/>
            <a:r>
              <a:rPr lang="tr-TR" sz="1200" b="1" kern="1200" dirty="0" smtClean="0">
                <a:solidFill>
                  <a:schemeClr val="tx1"/>
                </a:solidFill>
                <a:latin typeface="+mn-lt"/>
                <a:ea typeface="+mn-ea"/>
                <a:cs typeface="+mn-cs"/>
              </a:rPr>
              <a:t>Çekimserler: </a:t>
            </a:r>
            <a:r>
              <a:rPr lang="tr-TR" sz="1200" kern="1200" dirty="0" smtClean="0">
                <a:solidFill>
                  <a:schemeClr val="tx1"/>
                </a:solidFill>
                <a:latin typeface="+mn-lt"/>
                <a:ea typeface="+mn-ea"/>
                <a:cs typeface="+mn-cs"/>
              </a:rPr>
              <a:t>Arkadaşları tarafından yazıldığı halde kendisine verilen sayıda arkadaş adı yazmada çekimser davrananlardır.</a:t>
            </a:r>
            <a:endParaRPr lang="en-US" sz="1200" kern="1200" dirty="0" smtClean="0">
              <a:solidFill>
                <a:schemeClr val="tx1"/>
              </a:solidFill>
              <a:latin typeface="+mn-lt"/>
              <a:ea typeface="+mn-ea"/>
              <a:cs typeface="+mn-cs"/>
            </a:endParaRPr>
          </a:p>
          <a:p>
            <a:pPr lvl="0"/>
            <a:r>
              <a:rPr lang="tr-TR" sz="1200" b="1" kern="1200" dirty="0" smtClean="0">
                <a:solidFill>
                  <a:schemeClr val="tx1"/>
                </a:solidFill>
                <a:latin typeface="+mn-lt"/>
                <a:ea typeface="+mn-ea"/>
                <a:cs typeface="+mn-cs"/>
              </a:rPr>
              <a:t>Dengesizler: </a:t>
            </a:r>
            <a:r>
              <a:rPr lang="tr-TR" sz="1200" kern="1200" dirty="0" smtClean="0">
                <a:solidFill>
                  <a:schemeClr val="tx1"/>
                </a:solidFill>
                <a:latin typeface="+mn-lt"/>
                <a:ea typeface="+mn-ea"/>
                <a:cs typeface="+mn-cs"/>
              </a:rPr>
              <a:t>Kendilerini isteyenleri istemeyip başkalarını isteyenlerdir.</a:t>
            </a:r>
            <a:endParaRPr lang="en-US" sz="1200" kern="1200" dirty="0" smtClean="0">
              <a:solidFill>
                <a:schemeClr val="tx1"/>
              </a:solidFill>
              <a:latin typeface="+mn-lt"/>
              <a:ea typeface="+mn-ea"/>
              <a:cs typeface="+mn-cs"/>
            </a:endParaRPr>
          </a:p>
          <a:p>
            <a:pPr lvl="0"/>
            <a:r>
              <a:rPr lang="tr-TR" sz="1200" b="1" kern="1200" dirty="0" smtClean="0">
                <a:solidFill>
                  <a:schemeClr val="tx1"/>
                </a:solidFill>
                <a:latin typeface="+mn-lt"/>
                <a:ea typeface="+mn-ea"/>
                <a:cs typeface="+mn-cs"/>
              </a:rPr>
              <a:t>Klikler:</a:t>
            </a:r>
            <a:r>
              <a:rPr lang="tr-TR" sz="1200" kern="1200" dirty="0" smtClean="0">
                <a:solidFill>
                  <a:schemeClr val="tx1"/>
                </a:solidFill>
                <a:latin typeface="+mn-lt"/>
                <a:ea typeface="+mn-ea"/>
                <a:cs typeface="+mn-cs"/>
              </a:rPr>
              <a:t> Gruptan soyutlanmış ama kendi arlarında ilişkili yani birbirlerini seçen alt gruplardır. Bunlar bir çete grubu gibi birbirlerine çok bağlıdırlar ve grubun bütünlüğünü bozabilirler.</a:t>
            </a:r>
            <a:endParaRPr lang="en-US" sz="1200" kern="1200" dirty="0" smtClean="0">
              <a:solidFill>
                <a:schemeClr val="tx1"/>
              </a:solidFill>
              <a:latin typeface="+mn-lt"/>
              <a:ea typeface="+mn-ea"/>
              <a:cs typeface="+mn-cs"/>
            </a:endParaRPr>
          </a:p>
          <a:p>
            <a:r>
              <a:rPr lang="tr-TR" sz="1200" kern="1200" dirty="0" smtClean="0">
                <a:solidFill>
                  <a:schemeClr val="tx1"/>
                </a:solidFill>
                <a:latin typeface="+mn-lt"/>
                <a:ea typeface="+mn-ea"/>
                <a:cs typeface="+mn-cs"/>
              </a:rPr>
              <a:t>Yorumlama yapılırken klikleri teşkil eden öğrencilerin hangi nedenlerle bir araya geldikleri araştırılmalıdır.</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B2B07B1-7666-46CB-B4D4-FC8CDCE9FCDB}" type="slidenum">
              <a:rPr lang="en-US" smtClean="0"/>
              <a:pPr/>
              <a:t>27</a:t>
            </a:fld>
            <a:endParaRPr lang="en-US"/>
          </a:p>
        </p:txBody>
      </p:sp>
    </p:spTree>
    <p:extLst>
      <p:ext uri="{BB962C8B-B14F-4D97-AF65-F5344CB8AC3E}">
        <p14:creationId xmlns:p14="http://schemas.microsoft.com/office/powerpoint/2010/main" val="28395422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Sosyometrinin</a:t>
            </a:r>
            <a:r>
              <a:rPr lang="en-US" dirty="0" smtClean="0"/>
              <a:t> </a:t>
            </a:r>
            <a:r>
              <a:rPr lang="en-US" dirty="0" err="1" smtClean="0"/>
              <a:t>kullanım</a:t>
            </a:r>
            <a:r>
              <a:rPr lang="en-US" dirty="0" smtClean="0"/>
              <a:t> </a:t>
            </a:r>
            <a:r>
              <a:rPr lang="en-US" dirty="0" err="1" smtClean="0"/>
              <a:t>yerleri</a:t>
            </a:r>
            <a:r>
              <a:rPr lang="en-US" dirty="0" smtClean="0"/>
              <a:t>:</a:t>
            </a:r>
          </a:p>
          <a:p>
            <a:r>
              <a:rPr lang="en-US" dirty="0" err="1" smtClean="0"/>
              <a:t>Öğrencilerin</a:t>
            </a:r>
            <a:r>
              <a:rPr lang="en-US" dirty="0" smtClean="0"/>
              <a:t> </a:t>
            </a:r>
            <a:r>
              <a:rPr lang="en-US" dirty="0" err="1" smtClean="0"/>
              <a:t>oturma</a:t>
            </a:r>
            <a:r>
              <a:rPr lang="en-US" baseline="0" dirty="0" smtClean="0"/>
              <a:t> </a:t>
            </a:r>
            <a:r>
              <a:rPr lang="en-US" baseline="0" dirty="0" err="1" smtClean="0"/>
              <a:t>yerlerini</a:t>
            </a:r>
            <a:r>
              <a:rPr lang="en-US" baseline="0" dirty="0" smtClean="0"/>
              <a:t> </a:t>
            </a:r>
            <a:r>
              <a:rPr lang="en-US" baseline="0" dirty="0" err="1" smtClean="0"/>
              <a:t>belirlemek</a:t>
            </a:r>
            <a:r>
              <a:rPr lang="en-US" baseline="0" dirty="0" smtClean="0"/>
              <a:t>, </a:t>
            </a:r>
            <a:r>
              <a:rPr lang="en-US" baseline="0" dirty="0" err="1" smtClean="0"/>
              <a:t>bir</a:t>
            </a:r>
            <a:r>
              <a:rPr lang="en-US" baseline="0" dirty="0" smtClean="0"/>
              <a:t> g</a:t>
            </a:r>
            <a:r>
              <a:rPr lang="tr-TR" baseline="0" dirty="0" err="1" smtClean="0"/>
              <a:t>ru</a:t>
            </a:r>
            <a:r>
              <a:rPr lang="en-US" baseline="0" dirty="0" smtClean="0"/>
              <a:t>p </a:t>
            </a:r>
            <a:r>
              <a:rPr lang="en-US" baseline="0" dirty="0" err="1" smtClean="0"/>
              <a:t>çalışması</a:t>
            </a:r>
            <a:r>
              <a:rPr lang="en-US" baseline="0" dirty="0" smtClean="0"/>
              <a:t> </a:t>
            </a:r>
            <a:r>
              <a:rPr lang="en-US" baseline="0" dirty="0" err="1" smtClean="0"/>
              <a:t>düzenlerken</a:t>
            </a:r>
            <a:r>
              <a:rPr lang="en-US" baseline="0" dirty="0" smtClean="0"/>
              <a:t>, </a:t>
            </a:r>
            <a:r>
              <a:rPr lang="en-US" baseline="0" dirty="0" err="1" smtClean="0"/>
              <a:t>öğrencinin</a:t>
            </a:r>
            <a:r>
              <a:rPr lang="en-US" baseline="0" dirty="0" smtClean="0"/>
              <a:t> </a:t>
            </a:r>
            <a:r>
              <a:rPr lang="en-US" baseline="0" dirty="0" err="1" smtClean="0"/>
              <a:t>gruptaki</a:t>
            </a:r>
            <a:r>
              <a:rPr lang="en-US" baseline="0" dirty="0" smtClean="0"/>
              <a:t> </a:t>
            </a:r>
            <a:r>
              <a:rPr lang="en-US" baseline="0" dirty="0" err="1" smtClean="0"/>
              <a:t>yerini</a:t>
            </a:r>
            <a:r>
              <a:rPr lang="en-US" baseline="0" dirty="0" smtClean="0"/>
              <a:t> </a:t>
            </a:r>
            <a:r>
              <a:rPr lang="en-US" baseline="0" dirty="0" err="1" smtClean="0"/>
              <a:t>öğrenme</a:t>
            </a:r>
            <a:r>
              <a:rPr lang="en-US" baseline="0" dirty="0" smtClean="0"/>
              <a:t>, </a:t>
            </a:r>
            <a:r>
              <a:rPr lang="en-US" baseline="0" dirty="0" err="1" smtClean="0"/>
              <a:t>okula</a:t>
            </a:r>
            <a:r>
              <a:rPr lang="en-US" baseline="0" dirty="0" smtClean="0"/>
              <a:t> </a:t>
            </a:r>
            <a:r>
              <a:rPr lang="en-US" baseline="0" dirty="0" err="1" smtClean="0"/>
              <a:t>uyum</a:t>
            </a:r>
            <a:r>
              <a:rPr lang="en-US" baseline="0" dirty="0" smtClean="0"/>
              <a:t> </a:t>
            </a:r>
            <a:r>
              <a:rPr lang="en-US" baseline="0" dirty="0" err="1" smtClean="0"/>
              <a:t>derecesini</a:t>
            </a:r>
            <a:r>
              <a:rPr lang="en-US" baseline="0" dirty="0" smtClean="0"/>
              <a:t> </a:t>
            </a:r>
            <a:r>
              <a:rPr lang="en-US" baseline="0" dirty="0" err="1" smtClean="0"/>
              <a:t>öğrenme</a:t>
            </a:r>
            <a:r>
              <a:rPr lang="en-US" baseline="0" dirty="0" smtClean="0"/>
              <a:t> </a:t>
            </a:r>
            <a:r>
              <a:rPr lang="en-US" baseline="0" dirty="0" err="1" smtClean="0"/>
              <a:t>gibi</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8B2B07B1-7666-46CB-B4D4-FC8CDCE9FCDB}" type="slidenum">
              <a:rPr lang="en-US" smtClean="0"/>
              <a:pPr/>
              <a:t>28</a:t>
            </a:fld>
            <a:endParaRPr lang="en-US"/>
          </a:p>
        </p:txBody>
      </p:sp>
    </p:spTree>
    <p:extLst>
      <p:ext uri="{BB962C8B-B14F-4D97-AF65-F5344CB8AC3E}">
        <p14:creationId xmlns:p14="http://schemas.microsoft.com/office/powerpoint/2010/main" val="3382943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Tipik</a:t>
            </a:r>
            <a:r>
              <a:rPr lang="en-US" dirty="0" smtClean="0"/>
              <a:t> </a:t>
            </a:r>
            <a:r>
              <a:rPr lang="en-US" dirty="0" err="1" smtClean="0"/>
              <a:t>davranış</a:t>
            </a:r>
            <a:r>
              <a:rPr lang="en-US" dirty="0" smtClean="0"/>
              <a:t>, </a:t>
            </a:r>
            <a:r>
              <a:rPr lang="en-US" dirty="0" err="1" smtClean="0"/>
              <a:t>birey</a:t>
            </a:r>
            <a:r>
              <a:rPr lang="en-US" dirty="0" smtClean="0"/>
              <a:t> </a:t>
            </a:r>
            <a:r>
              <a:rPr lang="en-US" dirty="0" err="1" smtClean="0"/>
              <a:t>ait</a:t>
            </a:r>
            <a:r>
              <a:rPr lang="en-US" dirty="0" smtClean="0"/>
              <a:t> </a:t>
            </a:r>
            <a:r>
              <a:rPr lang="en-US" dirty="0" err="1" smtClean="0"/>
              <a:t>bir</a:t>
            </a:r>
            <a:r>
              <a:rPr lang="en-US" dirty="0" smtClean="0"/>
              <a:t> </a:t>
            </a:r>
            <a:r>
              <a:rPr lang="en-US" dirty="0" err="1" smtClean="0"/>
              <a:t>nitelik</a:t>
            </a:r>
            <a:r>
              <a:rPr lang="en-US" dirty="0" smtClean="0"/>
              <a:t> </a:t>
            </a:r>
            <a:r>
              <a:rPr lang="en-US" dirty="0" err="1" smtClean="0"/>
              <a:t>mahiyetini</a:t>
            </a:r>
            <a:r>
              <a:rPr lang="en-US" dirty="0" smtClean="0"/>
              <a:t> </a:t>
            </a:r>
            <a:r>
              <a:rPr lang="en-US" dirty="0" err="1" smtClean="0"/>
              <a:t>kazanmış</a:t>
            </a:r>
            <a:r>
              <a:rPr lang="en-US" dirty="0" smtClean="0"/>
              <a:t> </a:t>
            </a:r>
            <a:r>
              <a:rPr lang="en-US" dirty="0" err="1" smtClean="0"/>
              <a:t>olan</a:t>
            </a:r>
            <a:r>
              <a:rPr lang="en-US" dirty="0" smtClean="0"/>
              <a:t> </a:t>
            </a:r>
            <a:r>
              <a:rPr lang="en-US" dirty="0" err="1" smtClean="0"/>
              <a:t>ortalama</a:t>
            </a:r>
            <a:r>
              <a:rPr lang="en-US" dirty="0" smtClean="0"/>
              <a:t> </a:t>
            </a:r>
            <a:r>
              <a:rPr lang="en-US" dirty="0" err="1" smtClean="0"/>
              <a:t>davranıştır</a:t>
            </a:r>
            <a:r>
              <a:rPr lang="en-US" dirty="0" smtClean="0"/>
              <a:t>. </a:t>
            </a:r>
            <a:r>
              <a:rPr lang="en-US" dirty="0" err="1" smtClean="0"/>
              <a:t>Örneğin</a:t>
            </a:r>
            <a:r>
              <a:rPr lang="en-US" dirty="0" smtClean="0"/>
              <a:t>, Ali </a:t>
            </a:r>
            <a:r>
              <a:rPr lang="en-US" dirty="0" err="1" smtClean="0"/>
              <a:t>sakin</a:t>
            </a:r>
            <a:r>
              <a:rPr lang="en-US" dirty="0" smtClean="0"/>
              <a:t> </a:t>
            </a:r>
            <a:r>
              <a:rPr lang="en-US" dirty="0" err="1" smtClean="0"/>
              <a:t>ve</a:t>
            </a:r>
            <a:r>
              <a:rPr lang="en-US" dirty="0" smtClean="0"/>
              <a:t> </a:t>
            </a:r>
            <a:r>
              <a:rPr lang="en-US" dirty="0" err="1" smtClean="0"/>
              <a:t>uyumlu</a:t>
            </a:r>
            <a:r>
              <a:rPr lang="en-US" dirty="0" smtClean="0"/>
              <a:t> </a:t>
            </a:r>
            <a:r>
              <a:rPr lang="en-US" dirty="0" err="1" smtClean="0"/>
              <a:t>bir</a:t>
            </a:r>
            <a:r>
              <a:rPr lang="en-US" dirty="0" smtClean="0"/>
              <a:t> </a:t>
            </a:r>
            <a:r>
              <a:rPr lang="en-US" dirty="0" err="1" smtClean="0"/>
              <a:t>öğrencidir</a:t>
            </a:r>
            <a:r>
              <a:rPr lang="en-US" dirty="0" smtClean="0"/>
              <a:t>.</a:t>
            </a:r>
          </a:p>
          <a:p>
            <a:r>
              <a:rPr lang="en-US" dirty="0" err="1" smtClean="0"/>
              <a:t>Anlamlı</a:t>
            </a:r>
            <a:r>
              <a:rPr lang="en-US" dirty="0" smtClean="0"/>
              <a:t> </a:t>
            </a:r>
            <a:r>
              <a:rPr lang="en-US" dirty="0" err="1" smtClean="0"/>
              <a:t>davranış</a:t>
            </a:r>
            <a:r>
              <a:rPr lang="en-US" dirty="0" smtClean="0"/>
              <a:t> </a:t>
            </a:r>
            <a:r>
              <a:rPr lang="en-US" dirty="0" err="1" smtClean="0"/>
              <a:t>ise</a:t>
            </a:r>
            <a:r>
              <a:rPr lang="en-US" dirty="0" smtClean="0"/>
              <a:t>, </a:t>
            </a:r>
            <a:r>
              <a:rPr lang="en-US" dirty="0" err="1" smtClean="0"/>
              <a:t>tipik</a:t>
            </a:r>
            <a:r>
              <a:rPr lang="en-US" dirty="0" smtClean="0"/>
              <a:t> </a:t>
            </a:r>
            <a:r>
              <a:rPr lang="en-US" dirty="0" err="1" smtClean="0"/>
              <a:t>davranışın</a:t>
            </a:r>
            <a:r>
              <a:rPr lang="en-US" dirty="0" smtClean="0"/>
              <a:t> </a:t>
            </a:r>
            <a:r>
              <a:rPr lang="en-US" dirty="0" err="1" smtClean="0"/>
              <a:t>dışında</a:t>
            </a:r>
            <a:r>
              <a:rPr lang="en-US" dirty="0" smtClean="0"/>
              <a:t> </a:t>
            </a:r>
            <a:r>
              <a:rPr lang="en-US" dirty="0" err="1" smtClean="0"/>
              <a:t>görülen</a:t>
            </a:r>
            <a:r>
              <a:rPr lang="en-US" baseline="0" dirty="0" smtClean="0"/>
              <a:t> </a:t>
            </a:r>
            <a:r>
              <a:rPr lang="en-US" baseline="0" dirty="0" err="1" smtClean="0"/>
              <a:t>tepkiler</a:t>
            </a:r>
            <a:r>
              <a:rPr lang="en-US" baseline="0" dirty="0" smtClean="0"/>
              <a:t> </a:t>
            </a:r>
            <a:r>
              <a:rPr lang="en-US" baseline="0" dirty="0" err="1" smtClean="0"/>
              <a:t>olarak</a:t>
            </a:r>
            <a:r>
              <a:rPr lang="en-US" baseline="0" dirty="0" smtClean="0"/>
              <a:t> </a:t>
            </a:r>
            <a:r>
              <a:rPr lang="en-US" baseline="0" dirty="0" err="1" smtClean="0"/>
              <a:t>nitelenebilir</a:t>
            </a:r>
            <a:r>
              <a:rPr lang="en-US" baseline="0" dirty="0" smtClean="0"/>
              <a:t>. </a:t>
            </a:r>
            <a:r>
              <a:rPr lang="en-US" baseline="0" dirty="0" err="1" smtClean="0"/>
              <a:t>Bir</a:t>
            </a:r>
            <a:r>
              <a:rPr lang="en-US" baseline="0" dirty="0" smtClean="0"/>
              <a:t> </a:t>
            </a:r>
            <a:r>
              <a:rPr lang="en-US" baseline="0" dirty="0" err="1" smtClean="0"/>
              <a:t>bakıma</a:t>
            </a:r>
            <a:r>
              <a:rPr lang="en-US" baseline="0" dirty="0" smtClean="0"/>
              <a:t> </a:t>
            </a:r>
            <a:r>
              <a:rPr lang="en-US" baseline="0" dirty="0" err="1" smtClean="0"/>
              <a:t>atipik</a:t>
            </a:r>
            <a:r>
              <a:rPr lang="en-US" baseline="0" dirty="0" smtClean="0"/>
              <a:t> </a:t>
            </a:r>
            <a:r>
              <a:rPr lang="en-US" baseline="0" dirty="0" err="1" smtClean="0"/>
              <a:t>davranışlar</a:t>
            </a:r>
            <a:r>
              <a:rPr lang="en-US" baseline="0" dirty="0" smtClean="0"/>
              <a:t>. </a:t>
            </a:r>
            <a:r>
              <a:rPr lang="en-US" baseline="0" dirty="0" err="1" smtClean="0"/>
              <a:t>Örneğin</a:t>
            </a:r>
            <a:r>
              <a:rPr lang="en-US" baseline="0" dirty="0" smtClean="0"/>
              <a:t>, </a:t>
            </a:r>
            <a:r>
              <a:rPr lang="en-US" baseline="0" dirty="0" err="1" smtClean="0"/>
              <a:t>Ali’nin</a:t>
            </a:r>
            <a:r>
              <a:rPr lang="en-US" baseline="0" dirty="0" smtClean="0"/>
              <a:t> </a:t>
            </a:r>
            <a:r>
              <a:rPr lang="en-US" baseline="0" dirty="0" err="1" smtClean="0"/>
              <a:t>birgün</a:t>
            </a:r>
            <a:r>
              <a:rPr lang="en-US" baseline="0" dirty="0" smtClean="0"/>
              <a:t> </a:t>
            </a:r>
            <a:r>
              <a:rPr lang="en-US" baseline="0" dirty="0" err="1" smtClean="0"/>
              <a:t>arkadaşına</a:t>
            </a:r>
            <a:r>
              <a:rPr lang="en-US" baseline="0" dirty="0" smtClean="0"/>
              <a:t> </a:t>
            </a:r>
            <a:r>
              <a:rPr lang="en-US" baseline="0" dirty="0" err="1" smtClean="0"/>
              <a:t>kızıp</a:t>
            </a:r>
            <a:r>
              <a:rPr lang="en-US" baseline="0" dirty="0" smtClean="0"/>
              <a:t> </a:t>
            </a:r>
            <a:r>
              <a:rPr lang="en-US" baseline="0" dirty="0" err="1" smtClean="0"/>
              <a:t>şiddetle</a:t>
            </a:r>
            <a:r>
              <a:rPr lang="en-US" baseline="0" dirty="0" smtClean="0"/>
              <a:t> </a:t>
            </a:r>
            <a:r>
              <a:rPr lang="en-US" baseline="0" dirty="0" err="1" smtClean="0"/>
              <a:t>kitabı</a:t>
            </a:r>
            <a:r>
              <a:rPr lang="en-US" baseline="0" dirty="0" smtClean="0"/>
              <a:t> </a:t>
            </a:r>
            <a:r>
              <a:rPr lang="en-US" baseline="0" dirty="0" err="1" smtClean="0"/>
              <a:t>ona</a:t>
            </a:r>
            <a:r>
              <a:rPr lang="en-US" baseline="0" dirty="0" smtClean="0"/>
              <a:t> </a:t>
            </a:r>
            <a:r>
              <a:rPr lang="en-US" baseline="0" dirty="0" err="1" smtClean="0"/>
              <a:t>fırlatması</a:t>
            </a:r>
            <a:r>
              <a:rPr lang="en-US" baseline="0" dirty="0" smtClean="0"/>
              <a:t> </a:t>
            </a:r>
            <a:r>
              <a:rPr lang="en-US" baseline="0" dirty="0" err="1" smtClean="0"/>
              <a:t>gibi</a:t>
            </a:r>
            <a:r>
              <a:rPr lang="en-US" baseline="0" dirty="0" smtClean="0"/>
              <a:t>.</a:t>
            </a:r>
            <a:endParaRPr lang="en-US" dirty="0" smtClean="0"/>
          </a:p>
        </p:txBody>
      </p:sp>
      <p:sp>
        <p:nvSpPr>
          <p:cNvPr id="4" name="Slide Number Placeholder 3"/>
          <p:cNvSpPr>
            <a:spLocks noGrp="1"/>
          </p:cNvSpPr>
          <p:nvPr>
            <p:ph type="sldNum" sz="quarter" idx="10"/>
          </p:nvPr>
        </p:nvSpPr>
        <p:spPr/>
        <p:txBody>
          <a:bodyPr/>
          <a:lstStyle/>
          <a:p>
            <a:fld id="{8B2B07B1-7666-46CB-B4D4-FC8CDCE9FCDB}" type="slidenum">
              <a:rPr lang="en-US" smtClean="0"/>
              <a:pPr/>
              <a:t>7</a:t>
            </a:fld>
            <a:endParaRPr lang="en-US"/>
          </a:p>
        </p:txBody>
      </p:sp>
    </p:spTree>
    <p:extLst>
      <p:ext uri="{BB962C8B-B14F-4D97-AF65-F5344CB8AC3E}">
        <p14:creationId xmlns:p14="http://schemas.microsoft.com/office/powerpoint/2010/main" val="31436806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B07B1-7666-46CB-B4D4-FC8CDCE9FCDB}" type="slidenum">
              <a:rPr lang="en-US" smtClean="0"/>
              <a:pPr/>
              <a:t>32</a:t>
            </a:fld>
            <a:endParaRPr lang="en-US"/>
          </a:p>
        </p:txBody>
      </p:sp>
    </p:spTree>
    <p:extLst>
      <p:ext uri="{BB962C8B-B14F-4D97-AF65-F5344CB8AC3E}">
        <p14:creationId xmlns:p14="http://schemas.microsoft.com/office/powerpoint/2010/main" val="3798903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B07B1-7666-46CB-B4D4-FC8CDCE9FCDB}" type="slidenum">
              <a:rPr lang="en-US" smtClean="0"/>
              <a:pPr/>
              <a:t>8</a:t>
            </a:fld>
            <a:endParaRPr lang="en-US"/>
          </a:p>
        </p:txBody>
      </p:sp>
    </p:spTree>
    <p:extLst>
      <p:ext uri="{BB962C8B-B14F-4D97-AF65-F5344CB8AC3E}">
        <p14:creationId xmlns:p14="http://schemas.microsoft.com/office/powerpoint/2010/main" val="1607551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B07B1-7666-46CB-B4D4-FC8CDCE9FCDB}" type="slidenum">
              <a:rPr lang="en-US" smtClean="0"/>
              <a:pPr/>
              <a:t>9</a:t>
            </a:fld>
            <a:endParaRPr lang="en-US"/>
          </a:p>
        </p:txBody>
      </p:sp>
    </p:spTree>
    <p:extLst>
      <p:ext uri="{BB962C8B-B14F-4D97-AF65-F5344CB8AC3E}">
        <p14:creationId xmlns:p14="http://schemas.microsoft.com/office/powerpoint/2010/main" val="250352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Planlama</a:t>
            </a:r>
            <a:r>
              <a:rPr lang="en-US" dirty="0" smtClean="0"/>
              <a:t>: </a:t>
            </a:r>
            <a:r>
              <a:rPr lang="en-US" dirty="0" err="1" smtClean="0"/>
              <a:t>ön</a:t>
            </a:r>
            <a:r>
              <a:rPr lang="en-US" dirty="0" smtClean="0"/>
              <a:t> </a:t>
            </a:r>
            <a:r>
              <a:rPr lang="en-US" dirty="0" err="1" smtClean="0"/>
              <a:t>hazırlık</a:t>
            </a:r>
            <a:r>
              <a:rPr lang="en-US" dirty="0" smtClean="0"/>
              <a:t> </a:t>
            </a:r>
            <a:r>
              <a:rPr lang="en-US" dirty="0" err="1" smtClean="0"/>
              <a:t>yapılması</a:t>
            </a:r>
            <a:r>
              <a:rPr lang="en-US" dirty="0" smtClean="0"/>
              <a:t>, </a:t>
            </a:r>
            <a:r>
              <a:rPr lang="en-US" dirty="0" err="1" smtClean="0"/>
              <a:t>bazı</a:t>
            </a:r>
            <a:r>
              <a:rPr lang="en-US" dirty="0" smtClean="0"/>
              <a:t> </a:t>
            </a:r>
            <a:r>
              <a:rPr lang="en-US" dirty="0" err="1" smtClean="0"/>
              <a:t>konuların</a:t>
            </a:r>
            <a:r>
              <a:rPr lang="en-US" dirty="0" smtClean="0"/>
              <a:t> </a:t>
            </a:r>
            <a:r>
              <a:rPr lang="en-US" dirty="0" err="1" smtClean="0"/>
              <a:t>kararlaştırılmasıdır</a:t>
            </a:r>
            <a:r>
              <a:rPr lang="en-US" dirty="0" smtClean="0"/>
              <a:t>. </a:t>
            </a:r>
            <a:r>
              <a:rPr lang="en-US" dirty="0" err="1" smtClean="0"/>
              <a:t>Kimin</a:t>
            </a:r>
            <a:r>
              <a:rPr lang="en-US" dirty="0" smtClean="0"/>
              <a:t>, </a:t>
            </a:r>
            <a:r>
              <a:rPr lang="en-US" dirty="0" err="1" smtClean="0"/>
              <a:t>neyin</a:t>
            </a:r>
            <a:r>
              <a:rPr lang="en-US" dirty="0" smtClean="0"/>
              <a:t>,</a:t>
            </a:r>
            <a:r>
              <a:rPr lang="en-US" baseline="0" dirty="0" smtClean="0"/>
              <a:t> ne </a:t>
            </a:r>
            <a:r>
              <a:rPr lang="en-US" baseline="0" dirty="0" err="1" smtClean="0"/>
              <a:t>zaman</a:t>
            </a:r>
            <a:r>
              <a:rPr lang="en-US" baseline="0" dirty="0" smtClean="0"/>
              <a:t> </a:t>
            </a:r>
            <a:r>
              <a:rPr lang="en-US" baseline="0" dirty="0" err="1" smtClean="0"/>
              <a:t>ve</a:t>
            </a:r>
            <a:r>
              <a:rPr lang="en-US" baseline="0" dirty="0" smtClean="0"/>
              <a:t> </a:t>
            </a:r>
            <a:r>
              <a:rPr lang="en-US" baseline="0" dirty="0" err="1" smtClean="0"/>
              <a:t>nasıl</a:t>
            </a:r>
            <a:r>
              <a:rPr lang="en-US" baseline="0" dirty="0" smtClean="0"/>
              <a:t> </a:t>
            </a:r>
            <a:r>
              <a:rPr lang="en-US" baseline="0" dirty="0" err="1" smtClean="0"/>
              <a:t>gözleneceği</a:t>
            </a:r>
            <a:r>
              <a:rPr lang="en-US" baseline="0" dirty="0" smtClean="0"/>
              <a:t> </a:t>
            </a:r>
            <a:r>
              <a:rPr lang="en-US" baseline="0" dirty="0" err="1" smtClean="0"/>
              <a:t>belirlenmelidir</a:t>
            </a:r>
            <a:r>
              <a:rPr lang="en-US" baseline="0" dirty="0" smtClean="0"/>
              <a:t>.</a:t>
            </a:r>
            <a:endParaRPr lang="en-US" dirty="0" smtClean="0"/>
          </a:p>
          <a:p>
            <a:r>
              <a:rPr lang="en-US" dirty="0" err="1" smtClean="0"/>
              <a:t>Uygulama</a:t>
            </a:r>
            <a:r>
              <a:rPr lang="en-US" dirty="0" smtClean="0"/>
              <a:t>: </a:t>
            </a:r>
            <a:r>
              <a:rPr lang="en-US" dirty="0" err="1" smtClean="0"/>
              <a:t>Gözlem</a:t>
            </a:r>
            <a:r>
              <a:rPr lang="en-US" dirty="0" smtClean="0"/>
              <a:t> </a:t>
            </a:r>
            <a:r>
              <a:rPr lang="en-US" dirty="0" err="1" smtClean="0"/>
              <a:t>yapılır</a:t>
            </a:r>
            <a:r>
              <a:rPr lang="en-US" dirty="0" smtClean="0"/>
              <a:t> </a:t>
            </a:r>
            <a:r>
              <a:rPr lang="en-US" dirty="0" err="1" smtClean="0"/>
              <a:t>ve</a:t>
            </a:r>
            <a:r>
              <a:rPr lang="en-US" dirty="0" smtClean="0"/>
              <a:t> </a:t>
            </a:r>
            <a:r>
              <a:rPr lang="en-US" dirty="0" err="1" smtClean="0"/>
              <a:t>kaydedilir</a:t>
            </a:r>
            <a:r>
              <a:rPr lang="en-US" dirty="0" smtClean="0"/>
              <a:t>. </a:t>
            </a:r>
            <a:r>
              <a:rPr lang="en-US" dirty="0" err="1" smtClean="0"/>
              <a:t>Gözlem</a:t>
            </a:r>
            <a:r>
              <a:rPr lang="en-US" dirty="0" smtClean="0"/>
              <a:t> </a:t>
            </a:r>
            <a:r>
              <a:rPr lang="en-US" dirty="0" err="1" smtClean="0"/>
              <a:t>sonuçlarının</a:t>
            </a:r>
            <a:r>
              <a:rPr lang="en-US" dirty="0" smtClean="0"/>
              <a:t> </a:t>
            </a:r>
            <a:r>
              <a:rPr lang="en-US" dirty="0" err="1" smtClean="0"/>
              <a:t>kaydedilmesi</a:t>
            </a:r>
            <a:r>
              <a:rPr lang="en-US" dirty="0" smtClean="0"/>
              <a:t> </a:t>
            </a:r>
            <a:r>
              <a:rPr lang="en-US" dirty="0" err="1" smtClean="0"/>
              <a:t>için</a:t>
            </a:r>
            <a:r>
              <a:rPr lang="en-US" dirty="0" smtClean="0"/>
              <a:t> </a:t>
            </a:r>
            <a:r>
              <a:rPr lang="en-US" dirty="0" err="1" smtClean="0"/>
              <a:t>geliştirilmiş</a:t>
            </a:r>
            <a:r>
              <a:rPr lang="en-US" baseline="0" dirty="0" smtClean="0"/>
              <a:t> </a:t>
            </a:r>
            <a:r>
              <a:rPr lang="en-US" baseline="0" dirty="0" err="1" smtClean="0"/>
              <a:t>çeşitli</a:t>
            </a:r>
            <a:r>
              <a:rPr lang="en-US" baseline="0" dirty="0" smtClean="0"/>
              <a:t> </a:t>
            </a:r>
            <a:r>
              <a:rPr lang="en-US" baseline="0" dirty="0" err="1" smtClean="0"/>
              <a:t>formların</a:t>
            </a:r>
            <a:r>
              <a:rPr lang="en-US" baseline="0" dirty="0" smtClean="0"/>
              <a:t> </a:t>
            </a:r>
            <a:r>
              <a:rPr lang="en-US" baseline="0" dirty="0" err="1" smtClean="0"/>
              <a:t>kullanımı</a:t>
            </a:r>
            <a:r>
              <a:rPr lang="en-US" baseline="0" dirty="0" smtClean="0"/>
              <a:t>: </a:t>
            </a:r>
            <a:r>
              <a:rPr lang="en-US" baseline="0" dirty="0" err="1" smtClean="0"/>
              <a:t>gözlem</a:t>
            </a:r>
            <a:r>
              <a:rPr lang="en-US" baseline="0" dirty="0" smtClean="0"/>
              <a:t> </a:t>
            </a:r>
            <a:r>
              <a:rPr lang="en-US" baseline="0" dirty="0" err="1" smtClean="0"/>
              <a:t>listeleri</a:t>
            </a:r>
            <a:r>
              <a:rPr lang="en-US" baseline="0" dirty="0" smtClean="0"/>
              <a:t>, </a:t>
            </a:r>
            <a:r>
              <a:rPr lang="en-US" baseline="0" dirty="0" err="1" smtClean="0"/>
              <a:t>özellik</a:t>
            </a:r>
            <a:r>
              <a:rPr lang="en-US" baseline="0" dirty="0" smtClean="0"/>
              <a:t> </a:t>
            </a:r>
            <a:r>
              <a:rPr lang="en-US" baseline="0" dirty="0" err="1" smtClean="0"/>
              <a:t>kayıt</a:t>
            </a:r>
            <a:r>
              <a:rPr lang="en-US" baseline="0" dirty="0" smtClean="0"/>
              <a:t> </a:t>
            </a:r>
            <a:r>
              <a:rPr lang="en-US" baseline="0" dirty="0" err="1" smtClean="0"/>
              <a:t>çizelgeleri</a:t>
            </a:r>
            <a:r>
              <a:rPr lang="en-US" baseline="0" dirty="0" smtClean="0"/>
              <a:t>, </a:t>
            </a:r>
            <a:r>
              <a:rPr lang="en-US" baseline="0" dirty="0" err="1" smtClean="0"/>
              <a:t>anekdot</a:t>
            </a:r>
            <a:r>
              <a:rPr lang="en-US" baseline="0" dirty="0" smtClean="0"/>
              <a:t> </a:t>
            </a:r>
            <a:r>
              <a:rPr lang="en-US" baseline="0" dirty="0" err="1" smtClean="0"/>
              <a:t>kayıtları</a:t>
            </a:r>
            <a:r>
              <a:rPr lang="en-US" baseline="0" dirty="0" smtClean="0"/>
              <a:t>, </a:t>
            </a:r>
            <a:r>
              <a:rPr lang="en-US" baseline="0" dirty="0" err="1" smtClean="0"/>
              <a:t>derecelendirme</a:t>
            </a:r>
            <a:r>
              <a:rPr lang="en-US" baseline="0" dirty="0" smtClean="0"/>
              <a:t> </a:t>
            </a:r>
            <a:r>
              <a:rPr lang="en-US" baseline="0" dirty="0" err="1" smtClean="0"/>
              <a:t>ölçekleri</a:t>
            </a:r>
            <a:r>
              <a:rPr lang="en-US" baseline="0" dirty="0" smtClean="0"/>
              <a:t> </a:t>
            </a:r>
            <a:r>
              <a:rPr lang="en-US" baseline="0" dirty="0" err="1" smtClean="0"/>
              <a:t>gibi</a:t>
            </a:r>
            <a:r>
              <a:rPr lang="en-US" baseline="0" dirty="0" smtClean="0"/>
              <a:t>…</a:t>
            </a:r>
            <a:endParaRPr lang="en-US" dirty="0" smtClean="0"/>
          </a:p>
          <a:p>
            <a:r>
              <a:rPr lang="en-US" dirty="0" err="1" smtClean="0"/>
              <a:t>Sonuçlandırma</a:t>
            </a:r>
            <a:r>
              <a:rPr lang="en-US" dirty="0" smtClean="0"/>
              <a:t>: </a:t>
            </a:r>
            <a:r>
              <a:rPr lang="en-US" dirty="0" err="1" smtClean="0"/>
              <a:t>Sonuçları</a:t>
            </a:r>
            <a:r>
              <a:rPr lang="en-US" dirty="0" smtClean="0"/>
              <a:t> </a:t>
            </a:r>
            <a:r>
              <a:rPr lang="en-US" dirty="0" err="1" smtClean="0"/>
              <a:t>inceleme</a:t>
            </a:r>
            <a:r>
              <a:rPr lang="en-US" dirty="0" smtClean="0"/>
              <a:t>, </a:t>
            </a:r>
            <a:r>
              <a:rPr lang="en-US" dirty="0" err="1" smtClean="0"/>
              <a:t>yorumlama</a:t>
            </a:r>
            <a:r>
              <a:rPr lang="en-US" dirty="0" smtClean="0"/>
              <a:t>,</a:t>
            </a:r>
            <a:r>
              <a:rPr lang="en-US" baseline="0" dirty="0" smtClean="0"/>
              <a:t> </a:t>
            </a:r>
            <a:r>
              <a:rPr lang="en-US" baseline="0" dirty="0" err="1" smtClean="0"/>
              <a:t>rapor</a:t>
            </a:r>
            <a:r>
              <a:rPr lang="en-US" baseline="0" dirty="0" smtClean="0"/>
              <a:t> </a:t>
            </a:r>
            <a:r>
              <a:rPr lang="en-US" baseline="0" dirty="0" err="1" smtClean="0"/>
              <a:t>haline</a:t>
            </a:r>
            <a:r>
              <a:rPr lang="en-US" baseline="0" dirty="0" smtClean="0"/>
              <a:t> </a:t>
            </a:r>
            <a:r>
              <a:rPr lang="en-US" baseline="0" dirty="0" err="1" smtClean="0"/>
              <a:t>getirme</a:t>
            </a:r>
            <a:r>
              <a:rPr lang="en-US" baseline="0" dirty="0" smtClean="0"/>
              <a:t> </a:t>
            </a:r>
            <a:r>
              <a:rPr lang="en-US" baseline="0" dirty="0" err="1" smtClean="0"/>
              <a:t>ve</a:t>
            </a:r>
            <a:r>
              <a:rPr lang="en-US" baseline="0" dirty="0" smtClean="0"/>
              <a:t> </a:t>
            </a:r>
            <a:r>
              <a:rPr lang="en-US" baseline="0" dirty="0" err="1" smtClean="0"/>
              <a:t>kullanmadır</a:t>
            </a:r>
            <a:r>
              <a:rPr lang="en-US" baseline="0" dirty="0" smtClean="0"/>
              <a:t>.</a:t>
            </a:r>
            <a:endParaRPr lang="en-US" dirty="0" smtClean="0"/>
          </a:p>
        </p:txBody>
      </p:sp>
      <p:sp>
        <p:nvSpPr>
          <p:cNvPr id="4" name="Slide Number Placeholder 3"/>
          <p:cNvSpPr>
            <a:spLocks noGrp="1"/>
          </p:cNvSpPr>
          <p:nvPr>
            <p:ph type="sldNum" sz="quarter" idx="10"/>
          </p:nvPr>
        </p:nvSpPr>
        <p:spPr/>
        <p:txBody>
          <a:bodyPr/>
          <a:lstStyle/>
          <a:p>
            <a:fld id="{8B2B07B1-7666-46CB-B4D4-FC8CDCE9FCDB}" type="slidenum">
              <a:rPr lang="en-US" smtClean="0"/>
              <a:pPr/>
              <a:t>10</a:t>
            </a:fld>
            <a:endParaRPr lang="en-US"/>
          </a:p>
        </p:txBody>
      </p:sp>
    </p:spTree>
    <p:extLst>
      <p:ext uri="{BB962C8B-B14F-4D97-AF65-F5344CB8AC3E}">
        <p14:creationId xmlns:p14="http://schemas.microsoft.com/office/powerpoint/2010/main" val="24226267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1. </a:t>
            </a:r>
            <a:r>
              <a:rPr lang="en-US" dirty="0" err="1" smtClean="0"/>
              <a:t>Uygun</a:t>
            </a:r>
            <a:r>
              <a:rPr lang="en-US" dirty="0" smtClean="0"/>
              <a:t> </a:t>
            </a:r>
            <a:r>
              <a:rPr lang="en-US" dirty="0" err="1" smtClean="0"/>
              <a:t>biçimde</a:t>
            </a:r>
            <a:r>
              <a:rPr lang="en-US" dirty="0" smtClean="0"/>
              <a:t> </a:t>
            </a:r>
            <a:r>
              <a:rPr lang="en-US" dirty="0" err="1" smtClean="0"/>
              <a:t>yapılmış</a:t>
            </a:r>
            <a:r>
              <a:rPr lang="en-US" dirty="0" smtClean="0"/>
              <a:t> </a:t>
            </a:r>
            <a:r>
              <a:rPr lang="en-US" dirty="0" err="1" smtClean="0"/>
              <a:t>sistemli</a:t>
            </a:r>
            <a:r>
              <a:rPr lang="en-US" dirty="0" smtClean="0"/>
              <a:t> </a:t>
            </a:r>
            <a:r>
              <a:rPr lang="en-US" dirty="0" err="1" smtClean="0"/>
              <a:t>bir</a:t>
            </a:r>
            <a:r>
              <a:rPr lang="en-US" dirty="0" smtClean="0"/>
              <a:t> </a:t>
            </a:r>
            <a:r>
              <a:rPr lang="en-US" dirty="0" err="1" smtClean="0"/>
              <a:t>gözlem</a:t>
            </a:r>
            <a:r>
              <a:rPr lang="en-US" dirty="0" smtClean="0"/>
              <a:t>, </a:t>
            </a:r>
            <a:r>
              <a:rPr lang="en-US" dirty="0" err="1" smtClean="0"/>
              <a:t>bir</a:t>
            </a:r>
            <a:r>
              <a:rPr lang="en-US" dirty="0" smtClean="0"/>
              <a:t> </a:t>
            </a:r>
            <a:r>
              <a:rPr lang="en-US" dirty="0" err="1" smtClean="0"/>
              <a:t>davranışın</a:t>
            </a:r>
            <a:r>
              <a:rPr lang="en-US" dirty="0" smtClean="0"/>
              <a:t> </a:t>
            </a:r>
            <a:r>
              <a:rPr lang="en-US" dirty="0" err="1" smtClean="0"/>
              <a:t>doğal</a:t>
            </a:r>
            <a:r>
              <a:rPr lang="en-US" dirty="0" smtClean="0"/>
              <a:t> </a:t>
            </a:r>
            <a:r>
              <a:rPr lang="en-US" dirty="0" err="1" smtClean="0"/>
              <a:t>yaşam</a:t>
            </a:r>
            <a:r>
              <a:rPr lang="en-US" dirty="0" smtClean="0"/>
              <a:t> </a:t>
            </a:r>
            <a:r>
              <a:rPr lang="en-US" dirty="0" err="1" smtClean="0"/>
              <a:t>koşullarında</a:t>
            </a:r>
            <a:r>
              <a:rPr lang="en-US" dirty="0" smtClean="0"/>
              <a:t> </a:t>
            </a:r>
            <a:r>
              <a:rPr lang="en-US" dirty="0" err="1" smtClean="0"/>
              <a:t>ortaya</a:t>
            </a:r>
            <a:r>
              <a:rPr lang="en-US" dirty="0" smtClean="0"/>
              <a:t> </a:t>
            </a:r>
            <a:r>
              <a:rPr lang="en-US" dirty="0" err="1" smtClean="0"/>
              <a:t>çıktığı</a:t>
            </a:r>
            <a:r>
              <a:rPr lang="en-US" dirty="0" smtClean="0"/>
              <a:t> </a:t>
            </a:r>
            <a:r>
              <a:rPr lang="en-US" dirty="0" err="1" smtClean="0"/>
              <a:t>şekliyle</a:t>
            </a:r>
            <a:r>
              <a:rPr lang="en-US" dirty="0" smtClean="0"/>
              <a:t> </a:t>
            </a:r>
            <a:r>
              <a:rPr lang="en-US" dirty="0" err="1" smtClean="0"/>
              <a:t>incelenmesine</a:t>
            </a:r>
            <a:r>
              <a:rPr lang="en-US" dirty="0" smtClean="0"/>
              <a:t> </a:t>
            </a:r>
            <a:r>
              <a:rPr lang="en-US" dirty="0" err="1" smtClean="0"/>
              <a:t>olanak</a:t>
            </a:r>
            <a:r>
              <a:rPr lang="en-US" dirty="0" smtClean="0"/>
              <a:t> </a:t>
            </a:r>
            <a:r>
              <a:rPr lang="en-US" dirty="0" err="1" smtClean="0"/>
              <a:t>veren</a:t>
            </a:r>
            <a:r>
              <a:rPr lang="en-US" dirty="0" smtClean="0"/>
              <a:t>, </a:t>
            </a:r>
            <a:r>
              <a:rPr lang="en-US" dirty="0" err="1" smtClean="0"/>
              <a:t>birçok</a:t>
            </a:r>
            <a:r>
              <a:rPr lang="en-US" dirty="0" smtClean="0"/>
              <a:t> </a:t>
            </a:r>
            <a:r>
              <a:rPr lang="en-US" dirty="0" err="1" smtClean="0"/>
              <a:t>ölçme</a:t>
            </a:r>
            <a:r>
              <a:rPr lang="en-US" dirty="0" smtClean="0"/>
              <a:t> </a:t>
            </a:r>
            <a:r>
              <a:rPr lang="en-US" dirty="0" err="1" smtClean="0"/>
              <a:t>aracı</a:t>
            </a:r>
            <a:r>
              <a:rPr lang="en-US" dirty="0" smtClean="0"/>
              <a:t> </a:t>
            </a:r>
            <a:r>
              <a:rPr lang="en-US" dirty="0" err="1" smtClean="0"/>
              <a:t>ile</a:t>
            </a:r>
            <a:r>
              <a:rPr lang="en-US" dirty="0" smtClean="0"/>
              <a:t> </a:t>
            </a:r>
            <a:r>
              <a:rPr lang="en-US" dirty="0" err="1" smtClean="0"/>
              <a:t>edinilemeyen</a:t>
            </a:r>
            <a:r>
              <a:rPr lang="en-US" dirty="0" smtClean="0"/>
              <a:t> </a:t>
            </a:r>
            <a:r>
              <a:rPr lang="en-US" dirty="0" err="1" smtClean="0"/>
              <a:t>orijinal</a:t>
            </a:r>
            <a:r>
              <a:rPr lang="en-US" dirty="0" smtClean="0"/>
              <a:t>, </a:t>
            </a:r>
            <a:r>
              <a:rPr lang="en-US" dirty="0" err="1" smtClean="0"/>
              <a:t>taze</a:t>
            </a:r>
            <a:r>
              <a:rPr lang="en-US" dirty="0" smtClean="0"/>
              <a:t> </a:t>
            </a:r>
            <a:r>
              <a:rPr lang="en-US" dirty="0" err="1" smtClean="0"/>
              <a:t>ve</a:t>
            </a:r>
            <a:r>
              <a:rPr lang="en-US" dirty="0" smtClean="0"/>
              <a:t> </a:t>
            </a:r>
            <a:r>
              <a:rPr lang="en-US" dirty="0" err="1" smtClean="0"/>
              <a:t>gerçeğe</a:t>
            </a:r>
            <a:r>
              <a:rPr lang="en-US" dirty="0" smtClean="0"/>
              <a:t> </a:t>
            </a:r>
            <a:r>
              <a:rPr lang="en-US" dirty="0" err="1" smtClean="0"/>
              <a:t>uygun</a:t>
            </a:r>
            <a:r>
              <a:rPr lang="en-US" dirty="0" smtClean="0"/>
              <a:t> </a:t>
            </a:r>
            <a:r>
              <a:rPr lang="en-US" dirty="0" err="1" smtClean="0"/>
              <a:t>bilgi</a:t>
            </a:r>
            <a:r>
              <a:rPr lang="en-US" dirty="0" smtClean="0"/>
              <a:t> </a:t>
            </a:r>
            <a:r>
              <a:rPr lang="en-US" dirty="0" err="1" smtClean="0"/>
              <a:t>sağlayan</a:t>
            </a:r>
            <a:r>
              <a:rPr lang="en-US" dirty="0" smtClean="0"/>
              <a:t> </a:t>
            </a:r>
            <a:r>
              <a:rPr lang="en-US" dirty="0" err="1" smtClean="0"/>
              <a:t>yaralı</a:t>
            </a:r>
            <a:r>
              <a:rPr lang="en-US" dirty="0" smtClean="0"/>
              <a:t> </a:t>
            </a:r>
            <a:r>
              <a:rPr lang="en-US" dirty="0" err="1" smtClean="0"/>
              <a:t>bir</a:t>
            </a:r>
            <a:r>
              <a:rPr lang="en-US" dirty="0" smtClean="0"/>
              <a:t> </a:t>
            </a:r>
            <a:r>
              <a:rPr lang="en-US" dirty="0" err="1" smtClean="0"/>
              <a:t>tekniktir</a:t>
            </a:r>
            <a:r>
              <a:rPr lang="en-US" dirty="0" smtClean="0"/>
              <a:t>.</a:t>
            </a:r>
          </a:p>
          <a:p>
            <a:endParaRPr lang="en-US" dirty="0" smtClean="0"/>
          </a:p>
        </p:txBody>
      </p:sp>
      <p:sp>
        <p:nvSpPr>
          <p:cNvPr id="4" name="Slide Number Placeholder 3"/>
          <p:cNvSpPr>
            <a:spLocks noGrp="1"/>
          </p:cNvSpPr>
          <p:nvPr>
            <p:ph type="sldNum" sz="quarter" idx="10"/>
          </p:nvPr>
        </p:nvSpPr>
        <p:spPr/>
        <p:txBody>
          <a:bodyPr/>
          <a:lstStyle/>
          <a:p>
            <a:fld id="{8B2B07B1-7666-46CB-B4D4-FC8CDCE9FCDB}" type="slidenum">
              <a:rPr lang="en-US" smtClean="0"/>
              <a:pPr/>
              <a:t>11</a:t>
            </a:fld>
            <a:endParaRPr lang="en-US"/>
          </a:p>
        </p:txBody>
      </p:sp>
    </p:spTree>
    <p:extLst>
      <p:ext uri="{BB962C8B-B14F-4D97-AF65-F5344CB8AC3E}">
        <p14:creationId xmlns:p14="http://schemas.microsoft.com/office/powerpoint/2010/main" val="3385373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B2B07B1-7666-46CB-B4D4-FC8CDCE9FCDB}" type="slidenum">
              <a:rPr lang="en-US" smtClean="0"/>
              <a:pPr/>
              <a:t>12</a:t>
            </a:fld>
            <a:endParaRPr lang="en-US"/>
          </a:p>
        </p:txBody>
      </p:sp>
    </p:spTree>
    <p:extLst>
      <p:ext uri="{BB962C8B-B14F-4D97-AF65-F5344CB8AC3E}">
        <p14:creationId xmlns:p14="http://schemas.microsoft.com/office/powerpoint/2010/main" val="18932270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B2B07B1-7666-46CB-B4D4-FC8CDCE9FCDB}" type="slidenum">
              <a:rPr lang="en-US" smtClean="0"/>
              <a:pPr/>
              <a:t>13</a:t>
            </a:fld>
            <a:endParaRPr lang="en-US"/>
          </a:p>
        </p:txBody>
      </p:sp>
    </p:spTree>
    <p:extLst>
      <p:ext uri="{BB962C8B-B14F-4D97-AF65-F5344CB8AC3E}">
        <p14:creationId xmlns:p14="http://schemas.microsoft.com/office/powerpoint/2010/main" val="30749679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Öğretmen</a:t>
            </a:r>
            <a:r>
              <a:rPr lang="en-US" dirty="0" smtClean="0"/>
              <a:t> </a:t>
            </a:r>
            <a:r>
              <a:rPr lang="en-US" dirty="0" err="1" smtClean="0"/>
              <a:t>öğrencileri</a:t>
            </a:r>
            <a:r>
              <a:rPr lang="en-US" dirty="0" smtClean="0"/>
              <a:t> </a:t>
            </a:r>
            <a:r>
              <a:rPr lang="en-US" dirty="0" err="1" smtClean="0"/>
              <a:t>gözleyerek</a:t>
            </a:r>
            <a:r>
              <a:rPr lang="en-US" dirty="0" smtClean="0"/>
              <a:t> </a:t>
            </a:r>
            <a:r>
              <a:rPr lang="en-US" dirty="0" err="1" smtClean="0"/>
              <a:t>çizelgede</a:t>
            </a:r>
            <a:r>
              <a:rPr lang="en-US" dirty="0" smtClean="0"/>
              <a:t> </a:t>
            </a:r>
            <a:r>
              <a:rPr lang="en-US" dirty="0" err="1" smtClean="0"/>
              <a:t>yer</a:t>
            </a:r>
            <a:r>
              <a:rPr lang="en-US" dirty="0" smtClean="0"/>
              <a:t> </a:t>
            </a:r>
            <a:r>
              <a:rPr lang="en-US" dirty="0" err="1" smtClean="0"/>
              <a:t>alan</a:t>
            </a:r>
            <a:r>
              <a:rPr lang="en-US" dirty="0" smtClean="0"/>
              <a:t> </a:t>
            </a:r>
            <a:r>
              <a:rPr lang="en-US" dirty="0" err="1" smtClean="0"/>
              <a:t>özelliklerden</a:t>
            </a:r>
            <a:r>
              <a:rPr lang="en-US" dirty="0" smtClean="0"/>
              <a:t> </a:t>
            </a:r>
            <a:r>
              <a:rPr lang="en-US" dirty="0" err="1" smtClean="0"/>
              <a:t>hangilerini</a:t>
            </a:r>
            <a:r>
              <a:rPr lang="en-US" dirty="0" smtClean="0"/>
              <a:t> </a:t>
            </a:r>
            <a:r>
              <a:rPr lang="en-US" dirty="0" err="1" smtClean="0"/>
              <a:t>gösterdiğini</a:t>
            </a:r>
            <a:r>
              <a:rPr lang="en-US" dirty="0" smtClean="0"/>
              <a:t> </a:t>
            </a:r>
            <a:r>
              <a:rPr lang="en-US" dirty="0" err="1" smtClean="0"/>
              <a:t>tek</a:t>
            </a:r>
            <a:r>
              <a:rPr lang="en-US" dirty="0" smtClean="0"/>
              <a:t> </a:t>
            </a:r>
            <a:r>
              <a:rPr lang="en-US" dirty="0" err="1" smtClean="0"/>
              <a:t>tek</a:t>
            </a:r>
            <a:r>
              <a:rPr lang="en-US" dirty="0" smtClean="0"/>
              <a:t> </a:t>
            </a:r>
            <a:r>
              <a:rPr lang="en-US" dirty="0" err="1" smtClean="0"/>
              <a:t>saptar</a:t>
            </a:r>
            <a:r>
              <a:rPr lang="en-US" dirty="0" smtClean="0"/>
              <a:t>.</a:t>
            </a:r>
          </a:p>
        </p:txBody>
      </p:sp>
      <p:sp>
        <p:nvSpPr>
          <p:cNvPr id="4" name="Slide Number Placeholder 3"/>
          <p:cNvSpPr>
            <a:spLocks noGrp="1"/>
          </p:cNvSpPr>
          <p:nvPr>
            <p:ph type="sldNum" sz="quarter" idx="10"/>
          </p:nvPr>
        </p:nvSpPr>
        <p:spPr/>
        <p:txBody>
          <a:bodyPr/>
          <a:lstStyle/>
          <a:p>
            <a:fld id="{8B2B07B1-7666-46CB-B4D4-FC8CDCE9FCDB}" type="slidenum">
              <a:rPr lang="en-US" smtClean="0"/>
              <a:pPr/>
              <a:t>14</a:t>
            </a:fld>
            <a:endParaRPr lang="en-US"/>
          </a:p>
        </p:txBody>
      </p:sp>
    </p:spTree>
    <p:extLst>
      <p:ext uri="{BB962C8B-B14F-4D97-AF65-F5344CB8AC3E}">
        <p14:creationId xmlns:p14="http://schemas.microsoft.com/office/powerpoint/2010/main" val="35806934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779A9BB-E751-4BCC-A038-F126BF4EA288}" type="datetimeFigureOut">
              <a:rPr lang="en-US" smtClean="0"/>
              <a:pPr/>
              <a:t>5/4/2016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1E25F21-F703-4A0A-BDD5-2540C615364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779A9BB-E751-4BCC-A038-F126BF4EA288}" type="datetimeFigureOut">
              <a:rPr lang="en-US" smtClean="0"/>
              <a:pPr/>
              <a:t>5/4/2016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1E25F21-F703-4A0A-BDD5-2540C615364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779A9BB-E751-4BCC-A038-F126BF4EA288}" type="datetimeFigureOut">
              <a:rPr lang="en-US" smtClean="0"/>
              <a:pPr/>
              <a:t>5/4/2016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1E25F21-F703-4A0A-BDD5-2540C615364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779A9BB-E751-4BCC-A038-F126BF4EA288}" type="datetimeFigureOut">
              <a:rPr lang="en-US" smtClean="0"/>
              <a:pPr/>
              <a:t>5/4/2016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1E25F21-F703-4A0A-BDD5-2540C615364E}"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779A9BB-E751-4BCC-A038-F126BF4EA288}" type="datetimeFigureOut">
              <a:rPr lang="en-US" smtClean="0"/>
              <a:pPr/>
              <a:t>5/4/2016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1E25F21-F703-4A0A-BDD5-2540C615364E}"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779A9BB-E751-4BCC-A038-F126BF4EA288}" type="datetimeFigureOut">
              <a:rPr lang="en-US" smtClean="0"/>
              <a:pPr/>
              <a:t>5/4/2016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1E25F21-F703-4A0A-BDD5-2540C615364E}"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779A9BB-E751-4BCC-A038-F126BF4EA288}" type="datetimeFigureOut">
              <a:rPr lang="en-US" smtClean="0"/>
              <a:pPr/>
              <a:t>5/4/2016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1E25F21-F703-4A0A-BDD5-2540C615364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779A9BB-E751-4BCC-A038-F126BF4EA288}" type="datetimeFigureOut">
              <a:rPr lang="en-US" smtClean="0"/>
              <a:pPr/>
              <a:t>5/4/2016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1E25F21-F703-4A0A-BDD5-2540C615364E}"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779A9BB-E751-4BCC-A038-F126BF4EA288}" type="datetimeFigureOut">
              <a:rPr lang="en-US" smtClean="0"/>
              <a:pPr/>
              <a:t>5/4/2016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1E25F21-F703-4A0A-BDD5-2540C615364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779A9BB-E751-4BCC-A038-F126BF4EA288}" type="datetimeFigureOut">
              <a:rPr lang="en-US" smtClean="0"/>
              <a:pPr/>
              <a:t>5/4/2016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1E25F21-F703-4A0A-BDD5-2540C615364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779A9BB-E751-4BCC-A038-F126BF4EA288}" type="datetimeFigureOut">
              <a:rPr lang="en-US" smtClean="0"/>
              <a:pPr/>
              <a:t>5/4/2016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1E25F21-F703-4A0A-BDD5-2540C615364E}"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779A9BB-E751-4BCC-A038-F126BF4EA288}" type="datetimeFigureOut">
              <a:rPr lang="en-US" smtClean="0"/>
              <a:pPr/>
              <a:t>5/4/2016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1E25F21-F703-4A0A-BDD5-2540C615364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sosyometri.doc"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kimdir_bu.do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752601"/>
            <a:ext cx="8001000" cy="1829761"/>
          </a:xfrm>
        </p:spPr>
        <p:txBody>
          <a:bodyPr/>
          <a:lstStyle/>
          <a:p>
            <a:r>
              <a:rPr lang="tr-TR" dirty="0" smtClean="0"/>
              <a:t>Bireyi Tanıma Teknikleri I</a:t>
            </a:r>
            <a:r>
              <a:rPr lang="en-US" dirty="0" smtClean="0"/>
              <a:t>I</a:t>
            </a:r>
            <a:endParaRPr lang="tr-TR" dirty="0"/>
          </a:p>
        </p:txBody>
      </p:sp>
      <p:sp>
        <p:nvSpPr>
          <p:cNvPr id="3" name="Subtitle 2"/>
          <p:cNvSpPr>
            <a:spLocks noGrp="1"/>
          </p:cNvSpPr>
          <p:nvPr>
            <p:ph type="subTitle" idx="1"/>
          </p:nvPr>
        </p:nvSpPr>
        <p:spPr>
          <a:xfrm>
            <a:off x="1295400" y="3810000"/>
            <a:ext cx="6400800" cy="990600"/>
          </a:xfrm>
        </p:spPr>
        <p:txBody>
          <a:bodyPr/>
          <a:lstStyle/>
          <a:p>
            <a:r>
              <a:rPr lang="tr-TR" dirty="0" smtClean="0"/>
              <a:t>Yrd. </a:t>
            </a:r>
            <a:r>
              <a:rPr lang="tr-TR" smtClean="0"/>
              <a:t>Doç. </a:t>
            </a:r>
            <a:r>
              <a:rPr lang="en-US" smtClean="0"/>
              <a:t>Dr</a:t>
            </a:r>
            <a:r>
              <a:rPr lang="en-US" dirty="0" smtClean="0"/>
              <a:t>. Gökhan Atik</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err="1" smtClean="0"/>
              <a:t>Gözlem</a:t>
            </a:r>
            <a:r>
              <a:rPr lang="en-US" b="1" dirty="0" smtClean="0"/>
              <a:t> </a:t>
            </a:r>
            <a:r>
              <a:rPr lang="en-US" b="1" dirty="0" err="1" smtClean="0"/>
              <a:t>Nasıl</a:t>
            </a:r>
            <a:r>
              <a:rPr lang="en-US" b="1" dirty="0" smtClean="0"/>
              <a:t> </a:t>
            </a:r>
            <a:r>
              <a:rPr lang="en-US" b="1" dirty="0" err="1" smtClean="0"/>
              <a:t>Yapılır</a:t>
            </a:r>
            <a:r>
              <a:rPr lang="en-US" b="1" dirty="0" smtClean="0"/>
              <a:t>?</a:t>
            </a:r>
          </a:p>
          <a:p>
            <a:endParaRPr lang="en-US" b="1" dirty="0" smtClean="0"/>
          </a:p>
          <a:p>
            <a:pPr lvl="1"/>
            <a:r>
              <a:rPr lang="en-US" dirty="0" smtClean="0"/>
              <a:t>1. </a:t>
            </a:r>
            <a:r>
              <a:rPr lang="en-US" dirty="0" err="1" smtClean="0"/>
              <a:t>Planlama</a:t>
            </a:r>
            <a:endParaRPr lang="en-US" dirty="0" smtClean="0"/>
          </a:p>
          <a:p>
            <a:pPr lvl="1"/>
            <a:endParaRPr lang="en-US" dirty="0" smtClean="0"/>
          </a:p>
          <a:p>
            <a:pPr lvl="1"/>
            <a:r>
              <a:rPr lang="en-US" dirty="0" smtClean="0"/>
              <a:t>2. </a:t>
            </a:r>
            <a:r>
              <a:rPr lang="en-US" dirty="0" err="1" smtClean="0"/>
              <a:t>Uygulama</a:t>
            </a:r>
            <a:endParaRPr lang="en-US" dirty="0" smtClean="0"/>
          </a:p>
          <a:p>
            <a:pPr lvl="1"/>
            <a:endParaRPr lang="en-US" dirty="0" smtClean="0"/>
          </a:p>
          <a:p>
            <a:pPr lvl="1"/>
            <a:r>
              <a:rPr lang="en-US" dirty="0" smtClean="0"/>
              <a:t>3. </a:t>
            </a:r>
            <a:r>
              <a:rPr lang="en-US" dirty="0" err="1" smtClean="0"/>
              <a:t>Sonuçlandırma</a:t>
            </a:r>
            <a:endParaRPr lang="en-US" dirty="0" smtClean="0"/>
          </a:p>
        </p:txBody>
      </p:sp>
      <p:sp>
        <p:nvSpPr>
          <p:cNvPr id="3" name="Title 2"/>
          <p:cNvSpPr>
            <a:spLocks noGrp="1"/>
          </p:cNvSpPr>
          <p:nvPr>
            <p:ph type="title"/>
          </p:nvPr>
        </p:nvSpPr>
        <p:spPr/>
        <p:txBody>
          <a:bodyPr/>
          <a:lstStyle/>
          <a:p>
            <a:r>
              <a:rPr lang="en-US" dirty="0" err="1" smtClean="0"/>
              <a:t>Gözlem</a:t>
            </a:r>
            <a:r>
              <a:rPr lang="en-US" dirty="0" smtClean="0"/>
              <a:t> </a:t>
            </a:r>
            <a:r>
              <a:rPr lang="en-US" sz="2800" dirty="0" smtClean="0"/>
              <a:t>(</a:t>
            </a:r>
            <a:r>
              <a:rPr lang="en-US" sz="2800" dirty="0" err="1" smtClean="0"/>
              <a:t>Devamı</a:t>
            </a:r>
            <a:r>
              <a:rPr lang="en-US" sz="2800" dirty="0" smtClean="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b="1" dirty="0" err="1" smtClean="0"/>
              <a:t>Gözlem</a:t>
            </a:r>
            <a:r>
              <a:rPr lang="en-US" b="1" dirty="0" smtClean="0"/>
              <a:t> </a:t>
            </a:r>
            <a:r>
              <a:rPr lang="en-US" b="1" dirty="0" err="1" smtClean="0"/>
              <a:t>Yararlı</a:t>
            </a:r>
            <a:r>
              <a:rPr lang="en-US" b="1" dirty="0" smtClean="0"/>
              <a:t> </a:t>
            </a:r>
            <a:r>
              <a:rPr lang="en-US" b="1" dirty="0" err="1" smtClean="0"/>
              <a:t>Yönleri</a:t>
            </a:r>
            <a:r>
              <a:rPr lang="en-US" b="1" dirty="0" smtClean="0"/>
              <a:t>:</a:t>
            </a:r>
          </a:p>
          <a:p>
            <a:endParaRPr lang="en-US" b="1" dirty="0" smtClean="0"/>
          </a:p>
          <a:p>
            <a:pPr lvl="1"/>
            <a:r>
              <a:rPr lang="en-US" dirty="0" err="1" smtClean="0"/>
              <a:t>Bir</a:t>
            </a:r>
            <a:r>
              <a:rPr lang="en-US" dirty="0" smtClean="0"/>
              <a:t> </a:t>
            </a:r>
            <a:r>
              <a:rPr lang="en-US" dirty="0" err="1" smtClean="0"/>
              <a:t>davranışın</a:t>
            </a:r>
            <a:r>
              <a:rPr lang="en-US" dirty="0" smtClean="0"/>
              <a:t> </a:t>
            </a:r>
            <a:r>
              <a:rPr lang="en-US" dirty="0" err="1" smtClean="0"/>
              <a:t>doğal</a:t>
            </a:r>
            <a:r>
              <a:rPr lang="en-US" dirty="0" smtClean="0"/>
              <a:t> </a:t>
            </a:r>
            <a:r>
              <a:rPr lang="en-US" dirty="0" err="1" smtClean="0"/>
              <a:t>yaşam</a:t>
            </a:r>
            <a:r>
              <a:rPr lang="en-US" dirty="0" smtClean="0"/>
              <a:t> </a:t>
            </a:r>
            <a:r>
              <a:rPr lang="en-US" dirty="0" err="1" smtClean="0"/>
              <a:t>koşullarında</a:t>
            </a:r>
            <a:r>
              <a:rPr lang="en-US" dirty="0" smtClean="0"/>
              <a:t> </a:t>
            </a:r>
            <a:r>
              <a:rPr lang="en-US" dirty="0" err="1" smtClean="0"/>
              <a:t>ortaya</a:t>
            </a:r>
            <a:r>
              <a:rPr lang="en-US" dirty="0" smtClean="0"/>
              <a:t> </a:t>
            </a:r>
            <a:r>
              <a:rPr lang="en-US" dirty="0" err="1" smtClean="0"/>
              <a:t>çıktığı</a:t>
            </a:r>
            <a:r>
              <a:rPr lang="en-US" dirty="0" smtClean="0"/>
              <a:t> </a:t>
            </a:r>
            <a:r>
              <a:rPr lang="en-US" dirty="0" err="1" smtClean="0"/>
              <a:t>şekliyle</a:t>
            </a:r>
            <a:r>
              <a:rPr lang="en-US" dirty="0" smtClean="0"/>
              <a:t> </a:t>
            </a:r>
            <a:r>
              <a:rPr lang="en-US" dirty="0" err="1" smtClean="0"/>
              <a:t>incelenmesine</a:t>
            </a:r>
            <a:r>
              <a:rPr lang="en-US" dirty="0" smtClean="0"/>
              <a:t> </a:t>
            </a:r>
            <a:r>
              <a:rPr lang="en-US" dirty="0" err="1" smtClean="0"/>
              <a:t>olanak</a:t>
            </a:r>
            <a:r>
              <a:rPr lang="en-US" dirty="0" smtClean="0"/>
              <a:t> </a:t>
            </a:r>
            <a:r>
              <a:rPr lang="en-US" dirty="0" err="1" smtClean="0"/>
              <a:t>verir</a:t>
            </a:r>
            <a:r>
              <a:rPr lang="en-US" dirty="0" smtClean="0"/>
              <a:t>. </a:t>
            </a:r>
          </a:p>
          <a:p>
            <a:pPr lvl="1"/>
            <a:r>
              <a:rPr lang="en-US" dirty="0" err="1" smtClean="0"/>
              <a:t>Birey</a:t>
            </a:r>
            <a:r>
              <a:rPr lang="en-US" dirty="0" smtClean="0"/>
              <a:t> </a:t>
            </a:r>
            <a:r>
              <a:rPr lang="en-US" dirty="0" err="1" smtClean="0"/>
              <a:t>hakkındaki</a:t>
            </a:r>
            <a:r>
              <a:rPr lang="en-US" dirty="0" smtClean="0"/>
              <a:t> </a:t>
            </a:r>
            <a:r>
              <a:rPr lang="en-US" dirty="0" err="1" smtClean="0"/>
              <a:t>çeşitli</a:t>
            </a:r>
            <a:r>
              <a:rPr lang="en-US" dirty="0" smtClean="0"/>
              <a:t> </a:t>
            </a:r>
            <a:r>
              <a:rPr lang="en-US" dirty="0" err="1" smtClean="0"/>
              <a:t>bilgiler</a:t>
            </a:r>
            <a:r>
              <a:rPr lang="en-US" dirty="0" smtClean="0"/>
              <a:t> en </a:t>
            </a:r>
            <a:r>
              <a:rPr lang="en-US" dirty="0" err="1" smtClean="0"/>
              <a:t>kestirme</a:t>
            </a:r>
            <a:r>
              <a:rPr lang="en-US" dirty="0" smtClean="0"/>
              <a:t> </a:t>
            </a:r>
            <a:r>
              <a:rPr lang="en-US" dirty="0" err="1" smtClean="0"/>
              <a:t>ve</a:t>
            </a:r>
            <a:r>
              <a:rPr lang="en-US" dirty="0" smtClean="0"/>
              <a:t> </a:t>
            </a:r>
            <a:r>
              <a:rPr lang="en-US" dirty="0" err="1" smtClean="0"/>
              <a:t>direkt</a:t>
            </a:r>
            <a:r>
              <a:rPr lang="en-US" dirty="0" smtClean="0"/>
              <a:t> </a:t>
            </a:r>
            <a:r>
              <a:rPr lang="en-US" dirty="0" err="1" smtClean="0"/>
              <a:t>yoldan</a:t>
            </a:r>
            <a:r>
              <a:rPr lang="en-US" dirty="0" smtClean="0"/>
              <a:t> </a:t>
            </a:r>
            <a:r>
              <a:rPr lang="en-US" dirty="0" err="1" smtClean="0"/>
              <a:t>elde</a:t>
            </a:r>
            <a:r>
              <a:rPr lang="en-US" dirty="0" smtClean="0"/>
              <a:t> </a:t>
            </a:r>
            <a:r>
              <a:rPr lang="en-US" dirty="0" err="1" smtClean="0"/>
              <a:t>edilir</a:t>
            </a:r>
            <a:r>
              <a:rPr lang="en-US" dirty="0" smtClean="0"/>
              <a:t>.</a:t>
            </a:r>
          </a:p>
          <a:p>
            <a:pPr lvl="1"/>
            <a:r>
              <a:rPr lang="en-US" dirty="0" err="1" smtClean="0"/>
              <a:t>Gelişimi</a:t>
            </a:r>
            <a:r>
              <a:rPr lang="en-US" dirty="0" smtClean="0"/>
              <a:t> </a:t>
            </a:r>
            <a:r>
              <a:rPr lang="en-US" dirty="0" err="1" smtClean="0"/>
              <a:t>sürekli</a:t>
            </a:r>
            <a:r>
              <a:rPr lang="en-US" dirty="0" smtClean="0"/>
              <a:t> </a:t>
            </a:r>
            <a:r>
              <a:rPr lang="en-US" dirty="0" err="1" smtClean="0"/>
              <a:t>izlemeye</a:t>
            </a:r>
            <a:r>
              <a:rPr lang="en-US" dirty="0" smtClean="0"/>
              <a:t>, </a:t>
            </a:r>
            <a:r>
              <a:rPr lang="en-US" dirty="0" err="1" smtClean="0"/>
              <a:t>saptamaya</a:t>
            </a:r>
            <a:r>
              <a:rPr lang="en-US" dirty="0" smtClean="0"/>
              <a:t> </a:t>
            </a:r>
            <a:r>
              <a:rPr lang="en-US" dirty="0" err="1" smtClean="0"/>
              <a:t>ve</a:t>
            </a:r>
            <a:r>
              <a:rPr lang="en-US" dirty="0" smtClean="0"/>
              <a:t> </a:t>
            </a:r>
            <a:r>
              <a:rPr lang="en-US" dirty="0" err="1" smtClean="0"/>
              <a:t>karşılaştırmaya</a:t>
            </a:r>
            <a:r>
              <a:rPr lang="en-US" dirty="0" smtClean="0"/>
              <a:t> </a:t>
            </a:r>
            <a:r>
              <a:rPr lang="en-US" dirty="0" err="1" smtClean="0"/>
              <a:t>olanak</a:t>
            </a:r>
            <a:r>
              <a:rPr lang="en-US" dirty="0" smtClean="0"/>
              <a:t> </a:t>
            </a:r>
            <a:r>
              <a:rPr lang="en-US" dirty="0" err="1" smtClean="0"/>
              <a:t>sağlar</a:t>
            </a:r>
            <a:r>
              <a:rPr lang="en-US" dirty="0" smtClean="0"/>
              <a:t>.</a:t>
            </a:r>
          </a:p>
          <a:p>
            <a:pPr lvl="1"/>
            <a:r>
              <a:rPr lang="en-US" dirty="0" err="1" smtClean="0"/>
              <a:t>Kullanımı</a:t>
            </a:r>
            <a:r>
              <a:rPr lang="en-US" dirty="0" smtClean="0"/>
              <a:t> </a:t>
            </a:r>
            <a:r>
              <a:rPr lang="en-US" dirty="0" err="1" smtClean="0"/>
              <a:t>kolay</a:t>
            </a:r>
            <a:r>
              <a:rPr lang="en-US" dirty="0" smtClean="0"/>
              <a:t> </a:t>
            </a:r>
            <a:r>
              <a:rPr lang="en-US" dirty="0" err="1" smtClean="0"/>
              <a:t>ve</a:t>
            </a:r>
            <a:r>
              <a:rPr lang="en-US" dirty="0" smtClean="0"/>
              <a:t> </a:t>
            </a:r>
            <a:r>
              <a:rPr lang="en-US" dirty="0" err="1" smtClean="0"/>
              <a:t>ekonomiktir</a:t>
            </a:r>
            <a:r>
              <a:rPr lang="en-US" dirty="0" smtClean="0"/>
              <a:t>.</a:t>
            </a:r>
          </a:p>
          <a:p>
            <a:pPr lvl="1"/>
            <a:r>
              <a:rPr lang="en-US" dirty="0" err="1" smtClean="0"/>
              <a:t>Eğitim-öğretim</a:t>
            </a:r>
            <a:r>
              <a:rPr lang="en-US" dirty="0" smtClean="0"/>
              <a:t> </a:t>
            </a:r>
            <a:r>
              <a:rPr lang="en-US" dirty="0" err="1" smtClean="0"/>
              <a:t>etkinlikleri</a:t>
            </a:r>
            <a:r>
              <a:rPr lang="en-US" dirty="0" smtClean="0"/>
              <a:t> </a:t>
            </a:r>
            <a:r>
              <a:rPr lang="en-US" dirty="0" err="1" smtClean="0"/>
              <a:t>kesilmeden</a:t>
            </a:r>
            <a:r>
              <a:rPr lang="en-US" dirty="0" smtClean="0"/>
              <a:t> </a:t>
            </a:r>
            <a:r>
              <a:rPr lang="en-US" dirty="0" err="1" smtClean="0"/>
              <a:t>uygulanabilir</a:t>
            </a:r>
            <a:r>
              <a:rPr lang="en-US" dirty="0" smtClean="0"/>
              <a:t>.</a:t>
            </a:r>
          </a:p>
          <a:p>
            <a:pPr lvl="1"/>
            <a:r>
              <a:rPr lang="en-US" dirty="0" err="1" smtClean="0"/>
              <a:t>Kolay</a:t>
            </a:r>
            <a:r>
              <a:rPr lang="en-US" dirty="0" smtClean="0"/>
              <a:t> </a:t>
            </a:r>
            <a:r>
              <a:rPr lang="en-US" dirty="0" err="1" smtClean="0"/>
              <a:t>uygulanabilir</a:t>
            </a:r>
            <a:r>
              <a:rPr lang="en-US" dirty="0" smtClean="0"/>
              <a:t>.</a:t>
            </a:r>
          </a:p>
          <a:p>
            <a:pPr lvl="1"/>
            <a:r>
              <a:rPr lang="en-US" dirty="0" err="1" smtClean="0"/>
              <a:t>Diğer</a:t>
            </a:r>
            <a:r>
              <a:rPr lang="en-US" dirty="0" smtClean="0"/>
              <a:t> </a:t>
            </a:r>
            <a:r>
              <a:rPr lang="en-US" dirty="0" err="1" smtClean="0"/>
              <a:t>teknik</a:t>
            </a:r>
            <a:r>
              <a:rPr lang="en-US" dirty="0" smtClean="0"/>
              <a:t> </a:t>
            </a:r>
            <a:r>
              <a:rPr lang="en-US" dirty="0" err="1" smtClean="0"/>
              <a:t>ve</a:t>
            </a:r>
            <a:r>
              <a:rPr lang="en-US" dirty="0" smtClean="0"/>
              <a:t> </a:t>
            </a:r>
            <a:r>
              <a:rPr lang="en-US" dirty="0" err="1" smtClean="0"/>
              <a:t>araçlarla</a:t>
            </a:r>
            <a:r>
              <a:rPr lang="en-US" dirty="0" smtClean="0"/>
              <a:t> </a:t>
            </a:r>
            <a:r>
              <a:rPr lang="en-US" dirty="0" err="1" smtClean="0"/>
              <a:t>sağlanamayacak</a:t>
            </a:r>
            <a:r>
              <a:rPr lang="en-US" dirty="0" smtClean="0"/>
              <a:t> </a:t>
            </a:r>
            <a:r>
              <a:rPr lang="en-US" dirty="0" err="1" smtClean="0"/>
              <a:t>bazı</a:t>
            </a:r>
            <a:r>
              <a:rPr lang="en-US" dirty="0" smtClean="0"/>
              <a:t> </a:t>
            </a:r>
            <a:r>
              <a:rPr lang="en-US" dirty="0" err="1" smtClean="0"/>
              <a:t>verileri</a:t>
            </a:r>
            <a:r>
              <a:rPr lang="en-US" dirty="0" smtClean="0"/>
              <a:t> </a:t>
            </a:r>
            <a:r>
              <a:rPr lang="en-US" dirty="0" err="1" smtClean="0"/>
              <a:t>sağlar</a:t>
            </a:r>
            <a:r>
              <a:rPr lang="en-US" dirty="0" smtClean="0"/>
              <a:t>.</a:t>
            </a:r>
          </a:p>
          <a:p>
            <a:pPr lvl="1"/>
            <a:endParaRPr lang="en-US" dirty="0" smtClean="0"/>
          </a:p>
        </p:txBody>
      </p:sp>
      <p:sp>
        <p:nvSpPr>
          <p:cNvPr id="3" name="Title 2"/>
          <p:cNvSpPr>
            <a:spLocks noGrp="1"/>
          </p:cNvSpPr>
          <p:nvPr>
            <p:ph type="title"/>
          </p:nvPr>
        </p:nvSpPr>
        <p:spPr/>
        <p:txBody>
          <a:bodyPr/>
          <a:lstStyle/>
          <a:p>
            <a:r>
              <a:rPr lang="en-US" dirty="0" err="1" smtClean="0"/>
              <a:t>Gözlem</a:t>
            </a:r>
            <a:r>
              <a:rPr lang="en-US" dirty="0" smtClean="0"/>
              <a:t> </a:t>
            </a:r>
            <a:r>
              <a:rPr lang="en-US" sz="2800" dirty="0" smtClean="0"/>
              <a:t>(</a:t>
            </a:r>
            <a:r>
              <a:rPr lang="en-US" sz="2800" dirty="0" err="1" smtClean="0"/>
              <a:t>Devamı</a:t>
            </a:r>
            <a:r>
              <a:rPr lang="en-US" sz="2800" dirty="0" smtClean="0"/>
              <a: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err="1" smtClean="0"/>
              <a:t>Gözlemin</a:t>
            </a:r>
            <a:r>
              <a:rPr lang="en-US" b="1" dirty="0" smtClean="0"/>
              <a:t> </a:t>
            </a:r>
            <a:r>
              <a:rPr lang="en-US" b="1" dirty="0" err="1" smtClean="0"/>
              <a:t>Sınırlılıkları</a:t>
            </a:r>
            <a:r>
              <a:rPr lang="en-US" b="1" dirty="0" smtClean="0"/>
              <a:t>:</a:t>
            </a:r>
          </a:p>
          <a:p>
            <a:endParaRPr lang="en-US" b="1" dirty="0" smtClean="0"/>
          </a:p>
          <a:p>
            <a:pPr lvl="1"/>
            <a:r>
              <a:rPr lang="en-US" dirty="0" err="1" smtClean="0"/>
              <a:t>Durumların</a:t>
            </a:r>
            <a:r>
              <a:rPr lang="en-US" dirty="0" smtClean="0"/>
              <a:t> </a:t>
            </a:r>
            <a:r>
              <a:rPr lang="en-US" dirty="0" err="1" smtClean="0"/>
              <a:t>nedenleri</a:t>
            </a:r>
            <a:r>
              <a:rPr lang="en-US" dirty="0" smtClean="0"/>
              <a:t> </a:t>
            </a:r>
            <a:r>
              <a:rPr lang="en-US" dirty="0" err="1" smtClean="0"/>
              <a:t>ve</a:t>
            </a:r>
            <a:r>
              <a:rPr lang="en-US" dirty="0" smtClean="0"/>
              <a:t> </a:t>
            </a:r>
            <a:r>
              <a:rPr lang="en-US" dirty="0" err="1" smtClean="0"/>
              <a:t>dayanakları</a:t>
            </a:r>
            <a:r>
              <a:rPr lang="en-US" dirty="0" smtClean="0"/>
              <a:t> </a:t>
            </a:r>
            <a:r>
              <a:rPr lang="en-US" dirty="0" err="1" smtClean="0"/>
              <a:t>hakkında</a:t>
            </a:r>
            <a:r>
              <a:rPr lang="en-US" dirty="0" smtClean="0"/>
              <a:t> </a:t>
            </a:r>
            <a:r>
              <a:rPr lang="en-US" dirty="0" err="1" smtClean="0"/>
              <a:t>açıklık</a:t>
            </a:r>
            <a:r>
              <a:rPr lang="en-US" dirty="0" smtClean="0"/>
              <a:t> </a:t>
            </a:r>
            <a:r>
              <a:rPr lang="en-US" dirty="0" err="1" smtClean="0"/>
              <a:t>getirmez</a:t>
            </a:r>
            <a:r>
              <a:rPr lang="en-US" dirty="0" smtClean="0"/>
              <a:t>. Bu </a:t>
            </a:r>
            <a:r>
              <a:rPr lang="en-US" dirty="0" err="1" smtClean="0"/>
              <a:t>bakımdan</a:t>
            </a:r>
            <a:r>
              <a:rPr lang="en-US" dirty="0" smtClean="0"/>
              <a:t>, </a:t>
            </a:r>
            <a:r>
              <a:rPr lang="en-US" dirty="0" err="1" smtClean="0"/>
              <a:t>gözlem</a:t>
            </a:r>
            <a:r>
              <a:rPr lang="en-US" dirty="0" smtClean="0"/>
              <a:t> </a:t>
            </a:r>
            <a:r>
              <a:rPr lang="en-US" dirty="0" err="1" smtClean="0"/>
              <a:t>derinliğine</a:t>
            </a:r>
            <a:r>
              <a:rPr lang="en-US" dirty="0" smtClean="0"/>
              <a:t> </a:t>
            </a:r>
            <a:r>
              <a:rPr lang="en-US" dirty="0" err="1" smtClean="0"/>
              <a:t>bilgi</a:t>
            </a:r>
            <a:r>
              <a:rPr lang="en-US" dirty="0" smtClean="0"/>
              <a:t> </a:t>
            </a:r>
            <a:r>
              <a:rPr lang="en-US" dirty="0" err="1" smtClean="0"/>
              <a:t>vermez</a:t>
            </a:r>
            <a:r>
              <a:rPr lang="en-US" dirty="0" smtClean="0"/>
              <a:t>, </a:t>
            </a:r>
            <a:r>
              <a:rPr lang="en-US" dirty="0" err="1" smtClean="0"/>
              <a:t>ancak</a:t>
            </a:r>
            <a:r>
              <a:rPr lang="en-US" dirty="0" smtClean="0"/>
              <a:t> </a:t>
            </a:r>
            <a:r>
              <a:rPr lang="en-US" dirty="0" err="1" smtClean="0"/>
              <a:t>gözlemin</a:t>
            </a:r>
            <a:r>
              <a:rPr lang="en-US" dirty="0" smtClean="0"/>
              <a:t> </a:t>
            </a:r>
            <a:r>
              <a:rPr lang="en-US" dirty="0" err="1" smtClean="0"/>
              <a:t>sürekli</a:t>
            </a:r>
            <a:r>
              <a:rPr lang="en-US" dirty="0" smtClean="0"/>
              <a:t> </a:t>
            </a:r>
            <a:r>
              <a:rPr lang="en-US" dirty="0" err="1" smtClean="0"/>
              <a:t>yapılması</a:t>
            </a:r>
            <a:r>
              <a:rPr lang="en-US" dirty="0" smtClean="0"/>
              <a:t>, </a:t>
            </a:r>
            <a:r>
              <a:rPr lang="en-US" dirty="0" err="1" smtClean="0"/>
              <a:t>bu</a:t>
            </a:r>
            <a:r>
              <a:rPr lang="en-US" dirty="0" smtClean="0"/>
              <a:t> </a:t>
            </a:r>
            <a:r>
              <a:rPr lang="en-US" dirty="0" err="1" smtClean="0"/>
              <a:t>sınırlılığı</a:t>
            </a:r>
            <a:r>
              <a:rPr lang="en-US" dirty="0" smtClean="0"/>
              <a:t> belli </a:t>
            </a:r>
            <a:r>
              <a:rPr lang="en-US" dirty="0" err="1" smtClean="0"/>
              <a:t>bir</a:t>
            </a:r>
            <a:r>
              <a:rPr lang="en-US" dirty="0" smtClean="0"/>
              <a:t> </a:t>
            </a:r>
            <a:r>
              <a:rPr lang="en-US" dirty="0" err="1" smtClean="0"/>
              <a:t>ölçüde</a:t>
            </a:r>
            <a:r>
              <a:rPr lang="en-US" dirty="0" smtClean="0"/>
              <a:t> </a:t>
            </a:r>
            <a:r>
              <a:rPr lang="en-US" dirty="0" err="1" smtClean="0"/>
              <a:t>ortadan</a:t>
            </a:r>
            <a:r>
              <a:rPr lang="en-US" dirty="0" smtClean="0"/>
              <a:t> </a:t>
            </a:r>
            <a:r>
              <a:rPr lang="en-US" dirty="0" err="1" smtClean="0"/>
              <a:t>kaldırır</a:t>
            </a:r>
            <a:r>
              <a:rPr lang="en-US" dirty="0" smtClean="0"/>
              <a:t>.</a:t>
            </a:r>
          </a:p>
          <a:p>
            <a:pPr lvl="1"/>
            <a:endParaRPr lang="en-US" dirty="0" smtClean="0"/>
          </a:p>
          <a:p>
            <a:pPr lvl="1"/>
            <a:r>
              <a:rPr lang="en-US" dirty="0" err="1" smtClean="0"/>
              <a:t>Gözlemin</a:t>
            </a:r>
            <a:r>
              <a:rPr lang="en-US" dirty="0" smtClean="0"/>
              <a:t> </a:t>
            </a:r>
            <a:r>
              <a:rPr lang="en-US" dirty="0" err="1" smtClean="0"/>
              <a:t>nesnelliği</a:t>
            </a:r>
            <a:r>
              <a:rPr lang="en-US" dirty="0" smtClean="0"/>
              <a:t>, </a:t>
            </a:r>
            <a:r>
              <a:rPr lang="en-US" dirty="0" err="1" smtClean="0"/>
              <a:t>bilimselliği</a:t>
            </a:r>
            <a:r>
              <a:rPr lang="en-US" dirty="0" smtClean="0"/>
              <a:t> </a:t>
            </a:r>
            <a:r>
              <a:rPr lang="en-US" dirty="0" err="1" smtClean="0"/>
              <a:t>gözlemcinin</a:t>
            </a:r>
            <a:r>
              <a:rPr lang="en-US" dirty="0" smtClean="0"/>
              <a:t> </a:t>
            </a:r>
            <a:r>
              <a:rPr lang="en-US" dirty="0" err="1" smtClean="0"/>
              <a:t>özellikleri</a:t>
            </a:r>
            <a:r>
              <a:rPr lang="en-US" dirty="0" smtClean="0"/>
              <a:t> </a:t>
            </a:r>
            <a:r>
              <a:rPr lang="en-US" dirty="0" err="1" smtClean="0"/>
              <a:t>ile</a:t>
            </a:r>
            <a:r>
              <a:rPr lang="en-US" dirty="0" smtClean="0"/>
              <a:t> </a:t>
            </a:r>
            <a:r>
              <a:rPr lang="en-US" dirty="0" err="1" smtClean="0"/>
              <a:t>sınırlıdır</a:t>
            </a:r>
            <a:r>
              <a:rPr lang="en-US" dirty="0" smtClean="0"/>
              <a:t>.</a:t>
            </a:r>
          </a:p>
          <a:p>
            <a:pPr lvl="1"/>
            <a:endParaRPr lang="en-US" dirty="0" smtClean="0"/>
          </a:p>
          <a:p>
            <a:pPr lvl="1"/>
            <a:endParaRPr lang="en-US" dirty="0" smtClean="0"/>
          </a:p>
        </p:txBody>
      </p:sp>
      <p:sp>
        <p:nvSpPr>
          <p:cNvPr id="3" name="Title 2"/>
          <p:cNvSpPr>
            <a:spLocks noGrp="1"/>
          </p:cNvSpPr>
          <p:nvPr>
            <p:ph type="title"/>
          </p:nvPr>
        </p:nvSpPr>
        <p:spPr/>
        <p:txBody>
          <a:bodyPr/>
          <a:lstStyle/>
          <a:p>
            <a:r>
              <a:rPr lang="en-US" dirty="0" err="1" smtClean="0"/>
              <a:t>Gözlem</a:t>
            </a:r>
            <a:r>
              <a:rPr lang="en-US" dirty="0" smtClean="0"/>
              <a:t> </a:t>
            </a:r>
            <a:r>
              <a:rPr lang="en-US" sz="2800" dirty="0" smtClean="0"/>
              <a:t>(</a:t>
            </a:r>
            <a:r>
              <a:rPr lang="en-US" sz="2800" dirty="0" err="1" smtClean="0"/>
              <a:t>Devamı</a:t>
            </a:r>
            <a:r>
              <a:rPr lang="en-US" sz="2800" dirty="0" smtClean="0"/>
              <a: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3581400" cy="4462272"/>
          </a:xfrm>
        </p:spPr>
        <p:txBody>
          <a:bodyPr>
            <a:normAutofit fontScale="92500"/>
          </a:bodyPr>
          <a:lstStyle/>
          <a:p>
            <a:r>
              <a:rPr lang="en-US" b="1" dirty="0" err="1" smtClean="0"/>
              <a:t>Gözlem</a:t>
            </a:r>
            <a:r>
              <a:rPr lang="en-US" b="1" dirty="0" smtClean="0"/>
              <a:t> </a:t>
            </a:r>
            <a:r>
              <a:rPr lang="en-US" b="1" dirty="0" err="1" smtClean="0"/>
              <a:t>Listeleri</a:t>
            </a:r>
            <a:endParaRPr lang="en-US" b="1" dirty="0" smtClean="0"/>
          </a:p>
          <a:p>
            <a:endParaRPr lang="en-US" b="1" dirty="0" smtClean="0"/>
          </a:p>
          <a:p>
            <a:pPr lvl="1"/>
            <a:r>
              <a:rPr lang="en-US" dirty="0" err="1" smtClean="0"/>
              <a:t>Gözlemcinin</a:t>
            </a:r>
            <a:r>
              <a:rPr lang="en-US" dirty="0" smtClean="0"/>
              <a:t> </a:t>
            </a:r>
            <a:r>
              <a:rPr lang="en-US" dirty="0" err="1" smtClean="0"/>
              <a:t>dikkatini</a:t>
            </a:r>
            <a:r>
              <a:rPr lang="en-US" dirty="0" smtClean="0"/>
              <a:t> </a:t>
            </a:r>
            <a:r>
              <a:rPr lang="en-US" dirty="0" err="1" smtClean="0"/>
              <a:t>gözlenebilir</a:t>
            </a:r>
            <a:r>
              <a:rPr lang="en-US" dirty="0" smtClean="0"/>
              <a:t>, </a:t>
            </a:r>
            <a:r>
              <a:rPr lang="en-US" dirty="0" err="1" smtClean="0"/>
              <a:t>belirli</a:t>
            </a:r>
            <a:r>
              <a:rPr lang="en-US" dirty="0" smtClean="0"/>
              <a:t> </a:t>
            </a:r>
            <a:r>
              <a:rPr lang="en-US" dirty="0" err="1" smtClean="0"/>
              <a:t>kişilik</a:t>
            </a:r>
            <a:r>
              <a:rPr lang="en-US" dirty="0" smtClean="0"/>
              <a:t> </a:t>
            </a:r>
            <a:r>
              <a:rPr lang="en-US" dirty="0" err="1" smtClean="0"/>
              <a:t>özelliklerine</a:t>
            </a:r>
            <a:r>
              <a:rPr lang="en-US" dirty="0" smtClean="0"/>
              <a:t> </a:t>
            </a:r>
            <a:r>
              <a:rPr lang="en-US" dirty="0" err="1" smtClean="0"/>
              <a:t>ve</a:t>
            </a:r>
            <a:r>
              <a:rPr lang="en-US" dirty="0" smtClean="0"/>
              <a:t> </a:t>
            </a:r>
            <a:r>
              <a:rPr lang="en-US" dirty="0" err="1" smtClean="0"/>
              <a:t>davranışlara</a:t>
            </a:r>
            <a:r>
              <a:rPr lang="en-US" dirty="0" smtClean="0"/>
              <a:t> </a:t>
            </a:r>
            <a:r>
              <a:rPr lang="en-US" dirty="0" err="1" smtClean="0"/>
              <a:t>yöneltmek</a:t>
            </a:r>
            <a:r>
              <a:rPr lang="en-US" dirty="0" smtClean="0"/>
              <a:t> </a:t>
            </a:r>
            <a:r>
              <a:rPr lang="en-US" dirty="0" err="1" smtClean="0"/>
              <a:t>amacıyla</a:t>
            </a:r>
            <a:r>
              <a:rPr lang="en-US" dirty="0" smtClean="0"/>
              <a:t> </a:t>
            </a:r>
            <a:r>
              <a:rPr lang="en-US" dirty="0" err="1" smtClean="0"/>
              <a:t>hazırlanmış</a:t>
            </a:r>
            <a:r>
              <a:rPr lang="en-US" dirty="0" smtClean="0"/>
              <a:t> </a:t>
            </a:r>
            <a:r>
              <a:rPr lang="en-US" dirty="0" err="1" smtClean="0"/>
              <a:t>olan</a:t>
            </a:r>
            <a:r>
              <a:rPr lang="en-US" dirty="0" smtClean="0"/>
              <a:t>, </a:t>
            </a:r>
            <a:r>
              <a:rPr lang="en-US" dirty="0" err="1" smtClean="0"/>
              <a:t>gözlemlerin</a:t>
            </a:r>
            <a:r>
              <a:rPr lang="en-US" dirty="0" smtClean="0"/>
              <a:t> </a:t>
            </a:r>
            <a:r>
              <a:rPr lang="en-US" dirty="0" err="1" smtClean="0"/>
              <a:t>kaydedilmesinde</a:t>
            </a:r>
            <a:r>
              <a:rPr lang="en-US" dirty="0" smtClean="0"/>
              <a:t> </a:t>
            </a:r>
            <a:r>
              <a:rPr lang="en-US" dirty="0" err="1" smtClean="0"/>
              <a:t>kullanılan</a:t>
            </a:r>
            <a:r>
              <a:rPr lang="en-US" dirty="0" smtClean="0"/>
              <a:t> </a:t>
            </a:r>
            <a:r>
              <a:rPr lang="en-US" dirty="0" err="1" smtClean="0"/>
              <a:t>araçlardır</a:t>
            </a:r>
            <a:r>
              <a:rPr lang="en-US" dirty="0" smtClean="0"/>
              <a:t>.</a:t>
            </a:r>
          </a:p>
          <a:p>
            <a:pPr lvl="1"/>
            <a:endParaRPr lang="en-US" dirty="0" smtClean="0"/>
          </a:p>
          <a:p>
            <a:pPr lvl="1"/>
            <a:endParaRPr lang="en-US" dirty="0" smtClean="0"/>
          </a:p>
        </p:txBody>
      </p:sp>
      <p:sp>
        <p:nvSpPr>
          <p:cNvPr id="3" name="Title 2"/>
          <p:cNvSpPr>
            <a:spLocks noGrp="1"/>
          </p:cNvSpPr>
          <p:nvPr>
            <p:ph type="title"/>
          </p:nvPr>
        </p:nvSpPr>
        <p:spPr/>
        <p:txBody>
          <a:bodyPr/>
          <a:lstStyle/>
          <a:p>
            <a:r>
              <a:rPr lang="en-US" dirty="0" err="1" smtClean="0"/>
              <a:t>Gözleme</a:t>
            </a:r>
            <a:r>
              <a:rPr lang="en-US" dirty="0" smtClean="0"/>
              <a:t> </a:t>
            </a:r>
            <a:r>
              <a:rPr lang="en-US" dirty="0" err="1" smtClean="0"/>
              <a:t>Dayalı</a:t>
            </a:r>
            <a:r>
              <a:rPr lang="en-US" dirty="0" smtClean="0"/>
              <a:t> </a:t>
            </a:r>
            <a:r>
              <a:rPr lang="en-US" dirty="0" err="1" smtClean="0"/>
              <a:t>Teknikler</a:t>
            </a:r>
            <a:endParaRPr lang="en-US" dirty="0"/>
          </a:p>
        </p:txBody>
      </p:sp>
      <p:sp>
        <p:nvSpPr>
          <p:cNvPr id="4" name="Content Placeholder 1"/>
          <p:cNvSpPr txBox="1">
            <a:spLocks/>
          </p:cNvSpPr>
          <p:nvPr/>
        </p:nvSpPr>
        <p:spPr>
          <a:xfrm>
            <a:off x="4495800" y="1524000"/>
            <a:ext cx="4191000" cy="4462272"/>
          </a:xfrm>
          <a:prstGeom prst="rect">
            <a:avLst/>
          </a:prstGeom>
          <a:solidFill>
            <a:schemeClr val="accent1">
              <a:lumMod val="20000"/>
              <a:lumOff val="80000"/>
            </a:schemeClr>
          </a:solidFill>
        </p:spPr>
        <p:txBody>
          <a:bodyPr vert="horz">
            <a:normAutofit fontScale="55000" lnSpcReduction="20000"/>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3300" b="1" i="0" u="none" strike="noStrike" kern="1200" cap="none" spc="0" normalizeH="0" baseline="0" noProof="0" dirty="0" err="1" smtClean="0">
                <a:ln>
                  <a:noFill/>
                </a:ln>
                <a:solidFill>
                  <a:schemeClr val="tx1"/>
                </a:solidFill>
                <a:effectLst/>
                <a:uLnTx/>
                <a:uFillTx/>
                <a:latin typeface="+mn-lt"/>
                <a:ea typeface="+mn-ea"/>
                <a:cs typeface="+mn-cs"/>
              </a:rPr>
              <a:t>Örnek</a:t>
            </a:r>
            <a:endParaRPr kumimoji="0" lang="en-US" sz="3300" b="1"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lang="en-US" sz="2700" b="1"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kumimoji="0" lang="en-US" sz="2700" b="1" i="0" u="sng" strike="noStrike" kern="1200" cap="none" spc="0" normalizeH="0" baseline="0" noProof="0" dirty="0" err="1" smtClean="0">
                <a:ln>
                  <a:noFill/>
                </a:ln>
                <a:solidFill>
                  <a:schemeClr val="tx1"/>
                </a:solidFill>
                <a:effectLst/>
                <a:uLnTx/>
                <a:uFillTx/>
                <a:latin typeface="+mn-lt"/>
                <a:ea typeface="+mn-ea"/>
                <a:cs typeface="+mn-cs"/>
              </a:rPr>
              <a:t>Yönerge</a:t>
            </a:r>
            <a:r>
              <a:rPr kumimoji="0" lang="en-US" sz="2700" b="1" i="0" u="sng" strike="noStrike" kern="1200" cap="none" spc="0" normalizeH="0" baseline="0" noProof="0" dirty="0" smtClean="0">
                <a:ln>
                  <a:noFill/>
                </a:ln>
                <a:solidFill>
                  <a:schemeClr val="tx1"/>
                </a:solidFill>
                <a:effectLst/>
                <a:uLnTx/>
                <a:uFillTx/>
                <a:latin typeface="+mn-lt"/>
                <a:ea typeface="+mn-ea"/>
                <a:cs typeface="+mn-cs"/>
              </a:rPr>
              <a:t>:</a:t>
            </a:r>
            <a:r>
              <a:rPr kumimoji="0" lang="en-US" sz="2700" i="0" u="sng" strike="noStrike" kern="1200" cap="none" spc="0" normalizeH="0" noProof="0" dirty="0" smtClean="0">
                <a:ln>
                  <a:noFill/>
                </a:ln>
                <a:solidFill>
                  <a:schemeClr val="tx1"/>
                </a:solidFill>
                <a:effectLst/>
                <a:uLnTx/>
                <a:uFillTx/>
                <a:latin typeface="+mn-lt"/>
                <a:ea typeface="+mn-ea"/>
                <a:cs typeface="+mn-cs"/>
              </a:rPr>
              <a:t> </a:t>
            </a:r>
            <a:r>
              <a:rPr kumimoji="0" lang="en-US" sz="2700" i="0" u="sng" strike="noStrike" kern="1200" cap="none" spc="0" normalizeH="0" baseline="0" noProof="0" dirty="0" err="1" smtClean="0">
                <a:ln>
                  <a:noFill/>
                </a:ln>
                <a:solidFill>
                  <a:schemeClr val="tx1"/>
                </a:solidFill>
                <a:effectLst/>
                <a:uLnTx/>
                <a:uFillTx/>
                <a:latin typeface="+mn-lt"/>
                <a:ea typeface="+mn-ea"/>
                <a:cs typeface="+mn-cs"/>
              </a:rPr>
              <a:t>Aşağıdaki</a:t>
            </a:r>
            <a:r>
              <a:rPr kumimoji="0" lang="en-US" sz="2700" i="0" u="sng" strike="noStrike" kern="1200" cap="none" spc="0" normalizeH="0" baseline="0" noProof="0" dirty="0" smtClean="0">
                <a:ln>
                  <a:noFill/>
                </a:ln>
                <a:solidFill>
                  <a:schemeClr val="tx1"/>
                </a:solidFill>
                <a:effectLst/>
                <a:uLnTx/>
                <a:uFillTx/>
                <a:latin typeface="+mn-lt"/>
                <a:ea typeface="+mn-ea"/>
                <a:cs typeface="+mn-cs"/>
              </a:rPr>
              <a:t> </a:t>
            </a:r>
            <a:r>
              <a:rPr kumimoji="0" lang="en-US" sz="2700" i="0" u="sng" strike="noStrike" kern="1200" cap="none" spc="0" normalizeH="0" baseline="0" noProof="0" dirty="0" err="1" smtClean="0">
                <a:ln>
                  <a:noFill/>
                </a:ln>
                <a:solidFill>
                  <a:schemeClr val="tx1"/>
                </a:solidFill>
                <a:effectLst/>
                <a:uLnTx/>
                <a:uFillTx/>
                <a:latin typeface="+mn-lt"/>
                <a:ea typeface="+mn-ea"/>
                <a:cs typeface="+mn-cs"/>
              </a:rPr>
              <a:t>zihinsel</a:t>
            </a:r>
            <a:r>
              <a:rPr kumimoji="0" lang="en-US" sz="2700" i="0" u="sng" strike="noStrike" kern="1200" cap="none" spc="0" normalizeH="0" baseline="0" noProof="0" dirty="0" smtClean="0">
                <a:ln>
                  <a:noFill/>
                </a:ln>
                <a:solidFill>
                  <a:schemeClr val="tx1"/>
                </a:solidFill>
                <a:effectLst/>
                <a:uLnTx/>
                <a:uFillTx/>
                <a:latin typeface="+mn-lt"/>
                <a:ea typeface="+mn-ea"/>
                <a:cs typeface="+mn-cs"/>
              </a:rPr>
              <a:t> </a:t>
            </a:r>
            <a:r>
              <a:rPr kumimoji="0" lang="en-US" sz="2700" i="0" u="sng" strike="noStrike" kern="1200" cap="none" spc="0" normalizeH="0" baseline="0" noProof="0" dirty="0" err="1" smtClean="0">
                <a:ln>
                  <a:noFill/>
                </a:ln>
                <a:solidFill>
                  <a:schemeClr val="tx1"/>
                </a:solidFill>
                <a:effectLst/>
                <a:uLnTx/>
                <a:uFillTx/>
                <a:latin typeface="+mn-lt"/>
                <a:ea typeface="+mn-ea"/>
                <a:cs typeface="+mn-cs"/>
              </a:rPr>
              <a:t>gelişimin</a:t>
            </a:r>
            <a:r>
              <a:rPr kumimoji="0" lang="en-US" sz="2700" i="0" u="sng" strike="noStrike" kern="1200" cap="none" spc="0" normalizeH="0" baseline="0" noProof="0" dirty="0" smtClean="0">
                <a:ln>
                  <a:noFill/>
                </a:ln>
                <a:solidFill>
                  <a:schemeClr val="tx1"/>
                </a:solidFill>
                <a:effectLst/>
                <a:uLnTx/>
                <a:uFillTx/>
                <a:latin typeface="+mn-lt"/>
                <a:ea typeface="+mn-ea"/>
                <a:cs typeface="+mn-cs"/>
              </a:rPr>
              <a:t> </a:t>
            </a:r>
            <a:r>
              <a:rPr kumimoji="0" lang="en-US" sz="2700" i="0" u="sng" strike="noStrike" kern="1200" cap="none" spc="0" normalizeH="0" baseline="0" noProof="0" dirty="0" err="1" smtClean="0">
                <a:ln>
                  <a:noFill/>
                </a:ln>
                <a:solidFill>
                  <a:schemeClr val="tx1"/>
                </a:solidFill>
                <a:effectLst/>
                <a:uLnTx/>
                <a:uFillTx/>
                <a:latin typeface="+mn-lt"/>
                <a:ea typeface="+mn-ea"/>
                <a:cs typeface="+mn-cs"/>
              </a:rPr>
              <a:t>herbir</a:t>
            </a:r>
            <a:r>
              <a:rPr kumimoji="0" lang="en-US" sz="2700" i="0" u="sng" strike="noStrike" kern="1200" cap="none" spc="0" normalizeH="0" noProof="0" dirty="0" smtClean="0">
                <a:ln>
                  <a:noFill/>
                </a:ln>
                <a:solidFill>
                  <a:schemeClr val="tx1"/>
                </a:solidFill>
                <a:effectLst/>
                <a:uLnTx/>
                <a:uFillTx/>
                <a:latin typeface="+mn-lt"/>
                <a:ea typeface="+mn-ea"/>
                <a:cs typeface="+mn-cs"/>
              </a:rPr>
              <a:t> </a:t>
            </a:r>
            <a:r>
              <a:rPr kumimoji="0" lang="en-US" sz="2700" i="0" u="sng" strike="noStrike" kern="1200" cap="none" spc="0" normalizeH="0" noProof="0" dirty="0" err="1" smtClean="0">
                <a:ln>
                  <a:noFill/>
                </a:ln>
                <a:solidFill>
                  <a:schemeClr val="tx1"/>
                </a:solidFill>
                <a:effectLst/>
                <a:uLnTx/>
                <a:uFillTx/>
                <a:latin typeface="+mn-lt"/>
                <a:ea typeface="+mn-ea"/>
                <a:cs typeface="+mn-cs"/>
              </a:rPr>
              <a:t>boyutunda</a:t>
            </a:r>
            <a:r>
              <a:rPr kumimoji="0" lang="en-US" sz="2700" i="0" u="sng" strike="noStrike" kern="1200" cap="none" spc="0" normalizeH="0" noProof="0" dirty="0" smtClean="0">
                <a:ln>
                  <a:noFill/>
                </a:ln>
                <a:solidFill>
                  <a:schemeClr val="tx1"/>
                </a:solidFill>
                <a:effectLst/>
                <a:uLnTx/>
                <a:uFillTx/>
                <a:latin typeface="+mn-lt"/>
                <a:ea typeface="+mn-ea"/>
                <a:cs typeface="+mn-cs"/>
              </a:rPr>
              <a:t> </a:t>
            </a:r>
            <a:r>
              <a:rPr kumimoji="0" lang="en-US" sz="2700" i="0" u="sng" strike="noStrike" kern="1200" cap="none" spc="0" normalizeH="0" noProof="0" dirty="0" err="1" smtClean="0">
                <a:ln>
                  <a:noFill/>
                </a:ln>
                <a:solidFill>
                  <a:schemeClr val="tx1"/>
                </a:solidFill>
                <a:effectLst/>
                <a:uLnTx/>
                <a:uFillTx/>
                <a:latin typeface="+mn-lt"/>
                <a:ea typeface="+mn-ea"/>
                <a:cs typeface="+mn-cs"/>
              </a:rPr>
              <a:t>sıralanan</a:t>
            </a:r>
            <a:r>
              <a:rPr kumimoji="0" lang="en-US" sz="2700" i="0" u="sng" strike="noStrike" kern="1200" cap="none" spc="0" normalizeH="0" noProof="0" dirty="0" smtClean="0">
                <a:ln>
                  <a:noFill/>
                </a:ln>
                <a:solidFill>
                  <a:schemeClr val="tx1"/>
                </a:solidFill>
                <a:effectLst/>
                <a:uLnTx/>
                <a:uFillTx/>
                <a:latin typeface="+mn-lt"/>
                <a:ea typeface="+mn-ea"/>
                <a:cs typeface="+mn-cs"/>
              </a:rPr>
              <a:t> </a:t>
            </a:r>
            <a:r>
              <a:rPr kumimoji="0" lang="en-US" sz="2700" i="0" u="sng" strike="noStrike" kern="1200" cap="none" spc="0" normalizeH="0" noProof="0" dirty="0" err="1" smtClean="0">
                <a:ln>
                  <a:noFill/>
                </a:ln>
                <a:solidFill>
                  <a:schemeClr val="tx1"/>
                </a:solidFill>
                <a:effectLst/>
                <a:uLnTx/>
                <a:uFillTx/>
                <a:latin typeface="+mn-lt"/>
                <a:ea typeface="+mn-ea"/>
                <a:cs typeface="+mn-cs"/>
              </a:rPr>
              <a:t>davranışlardan</a:t>
            </a:r>
            <a:r>
              <a:rPr kumimoji="0" lang="en-US" sz="2700" i="0" u="sng" strike="noStrike" kern="1200" cap="none" spc="0" normalizeH="0" noProof="0" dirty="0" smtClean="0">
                <a:ln>
                  <a:noFill/>
                </a:ln>
                <a:solidFill>
                  <a:schemeClr val="tx1"/>
                </a:solidFill>
                <a:effectLst/>
                <a:uLnTx/>
                <a:uFillTx/>
                <a:latin typeface="+mn-lt"/>
                <a:ea typeface="+mn-ea"/>
                <a:cs typeface="+mn-cs"/>
              </a:rPr>
              <a:t> </a:t>
            </a:r>
            <a:r>
              <a:rPr kumimoji="0" lang="en-US" sz="2700" i="0" u="sng" strike="noStrike" kern="1200" cap="none" spc="0" normalizeH="0" noProof="0" dirty="0" err="1" smtClean="0">
                <a:ln>
                  <a:noFill/>
                </a:ln>
                <a:solidFill>
                  <a:schemeClr val="tx1"/>
                </a:solidFill>
                <a:effectLst/>
                <a:uLnTx/>
                <a:uFillTx/>
                <a:latin typeface="+mn-lt"/>
                <a:ea typeface="+mn-ea"/>
                <a:cs typeface="+mn-cs"/>
              </a:rPr>
              <a:t>gözlemlediklerinizin</a:t>
            </a:r>
            <a:r>
              <a:rPr kumimoji="0" lang="en-US" sz="2700" i="0" u="sng" strike="noStrike" kern="1200" cap="none" spc="0" normalizeH="0" noProof="0" dirty="0" smtClean="0">
                <a:ln>
                  <a:noFill/>
                </a:ln>
                <a:solidFill>
                  <a:schemeClr val="tx1"/>
                </a:solidFill>
                <a:effectLst/>
                <a:uLnTx/>
                <a:uFillTx/>
                <a:latin typeface="+mn-lt"/>
                <a:ea typeface="+mn-ea"/>
                <a:cs typeface="+mn-cs"/>
              </a:rPr>
              <a:t> </a:t>
            </a:r>
            <a:r>
              <a:rPr kumimoji="0" lang="en-US" sz="2700" i="0" u="sng" strike="noStrike" kern="1200" cap="none" spc="0" normalizeH="0" noProof="0" dirty="0" err="1" smtClean="0">
                <a:ln>
                  <a:noFill/>
                </a:ln>
                <a:solidFill>
                  <a:schemeClr val="tx1"/>
                </a:solidFill>
                <a:effectLst/>
                <a:uLnTx/>
                <a:uFillTx/>
                <a:latin typeface="+mn-lt"/>
                <a:ea typeface="+mn-ea"/>
                <a:cs typeface="+mn-cs"/>
              </a:rPr>
              <a:t>başına</a:t>
            </a:r>
            <a:r>
              <a:rPr kumimoji="0" lang="en-US" sz="2700" i="0" u="sng" strike="noStrike" kern="1200" cap="none" spc="0" normalizeH="0" noProof="0" dirty="0" smtClean="0">
                <a:ln>
                  <a:noFill/>
                </a:ln>
                <a:solidFill>
                  <a:schemeClr val="tx1"/>
                </a:solidFill>
                <a:effectLst/>
                <a:uLnTx/>
                <a:uFillTx/>
                <a:latin typeface="+mn-lt"/>
                <a:ea typeface="+mn-ea"/>
                <a:cs typeface="+mn-cs"/>
              </a:rPr>
              <a:t> “X” </a:t>
            </a:r>
            <a:r>
              <a:rPr kumimoji="0" lang="en-US" sz="2700" i="0" u="sng" strike="noStrike" kern="1200" cap="none" spc="0" normalizeH="0" noProof="0" dirty="0" err="1" smtClean="0">
                <a:ln>
                  <a:noFill/>
                </a:ln>
                <a:solidFill>
                  <a:schemeClr val="tx1"/>
                </a:solidFill>
                <a:effectLst/>
                <a:uLnTx/>
                <a:uFillTx/>
                <a:latin typeface="+mn-lt"/>
                <a:ea typeface="+mn-ea"/>
                <a:cs typeface="+mn-cs"/>
              </a:rPr>
              <a:t>işareti</a:t>
            </a:r>
            <a:r>
              <a:rPr kumimoji="0" lang="en-US" sz="2700" i="0" u="sng" strike="noStrike" kern="1200" cap="none" spc="0" normalizeH="0" noProof="0" dirty="0" smtClean="0">
                <a:ln>
                  <a:noFill/>
                </a:ln>
                <a:solidFill>
                  <a:schemeClr val="tx1"/>
                </a:solidFill>
                <a:effectLst/>
                <a:uLnTx/>
                <a:uFillTx/>
                <a:latin typeface="+mn-lt"/>
                <a:ea typeface="+mn-ea"/>
                <a:cs typeface="+mn-cs"/>
              </a:rPr>
              <a:t> </a:t>
            </a:r>
            <a:r>
              <a:rPr kumimoji="0" lang="en-US" sz="2700" i="0" u="sng" strike="noStrike" kern="1200" cap="none" spc="0" normalizeH="0" noProof="0" dirty="0" err="1" smtClean="0">
                <a:ln>
                  <a:noFill/>
                </a:ln>
                <a:solidFill>
                  <a:schemeClr val="tx1"/>
                </a:solidFill>
                <a:effectLst/>
                <a:uLnTx/>
                <a:uFillTx/>
                <a:latin typeface="+mn-lt"/>
                <a:ea typeface="+mn-ea"/>
                <a:cs typeface="+mn-cs"/>
              </a:rPr>
              <a:t>koyunuz</a:t>
            </a:r>
            <a:r>
              <a:rPr kumimoji="0" lang="en-US" sz="2700" i="0" u="sng" strike="noStrike" kern="1200" cap="none" spc="0" normalizeH="0" noProof="0" dirty="0" smtClean="0">
                <a:ln>
                  <a:noFill/>
                </a:ln>
                <a:solidFill>
                  <a:schemeClr val="tx1"/>
                </a:solidFill>
                <a:effectLst/>
                <a:uLnTx/>
                <a:uFillTx/>
                <a:latin typeface="+mn-lt"/>
                <a:ea typeface="+mn-ea"/>
                <a:cs typeface="+mn-cs"/>
              </a:rPr>
              <a:t>. </a:t>
            </a:r>
            <a:endParaRPr kumimoji="0" lang="en-US" sz="2700" i="0" u="sng"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kumimoji="0" lang="en-US" sz="2700" b="1"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kumimoji="0" lang="en-US" sz="2700" b="1" i="0" u="none" strike="noStrike" kern="1200" cap="none" spc="0" normalizeH="0" baseline="0" noProof="0" dirty="0" smtClean="0">
                <a:ln>
                  <a:noFill/>
                </a:ln>
                <a:solidFill>
                  <a:schemeClr val="tx1"/>
                </a:solidFill>
                <a:effectLst/>
                <a:uLnTx/>
                <a:uFillTx/>
                <a:latin typeface="+mn-lt"/>
                <a:ea typeface="+mn-ea"/>
                <a:cs typeface="+mn-cs"/>
              </a:rPr>
              <a:t>A. </a:t>
            </a:r>
            <a:r>
              <a:rPr kumimoji="0" lang="en-US" sz="2700" b="1" i="0" u="none" strike="noStrike" kern="1200" cap="none" spc="0" normalizeH="0" baseline="0" noProof="0" dirty="0" err="1" smtClean="0">
                <a:ln>
                  <a:noFill/>
                </a:ln>
                <a:solidFill>
                  <a:schemeClr val="tx1"/>
                </a:solidFill>
                <a:effectLst/>
                <a:uLnTx/>
                <a:uFillTx/>
                <a:latin typeface="+mn-lt"/>
                <a:ea typeface="+mn-ea"/>
                <a:cs typeface="+mn-cs"/>
              </a:rPr>
              <a:t>Bilgilenme</a:t>
            </a:r>
            <a:endParaRPr kumimoji="0" lang="en-US" sz="2700" b="1" i="0" u="none" strike="noStrike" kern="1200" cap="none" spc="0" normalizeH="0" baseline="0" noProof="0" dirty="0" smtClean="0">
              <a:ln>
                <a:noFill/>
              </a:ln>
              <a:solidFill>
                <a:schemeClr val="tx1"/>
              </a:solidFill>
              <a:effectLst/>
              <a:uLnTx/>
              <a:uFillTx/>
              <a:latin typeface="+mn-lt"/>
              <a:ea typeface="+mn-ea"/>
              <a:cs typeface="+mn-cs"/>
            </a:endParaRPr>
          </a:p>
          <a:p>
            <a:pPr marL="822960" lvl="1" indent="-256032">
              <a:spcBef>
                <a:spcPts val="400"/>
              </a:spcBef>
              <a:buClr>
                <a:schemeClr val="accent1"/>
              </a:buClr>
              <a:buSzPct val="68000"/>
            </a:pPr>
            <a:r>
              <a:rPr lang="en-US" sz="2700" dirty="0" smtClean="0"/>
              <a:t>( ) </a:t>
            </a:r>
            <a:r>
              <a:rPr lang="en-US" sz="2700" dirty="0" err="1" smtClean="0"/>
              <a:t>Renkleri</a:t>
            </a:r>
            <a:r>
              <a:rPr lang="en-US" sz="2700" dirty="0" smtClean="0"/>
              <a:t> </a:t>
            </a:r>
            <a:r>
              <a:rPr lang="en-US" sz="2700" dirty="0" err="1" smtClean="0"/>
              <a:t>tanır</a:t>
            </a:r>
            <a:r>
              <a:rPr lang="en-US" sz="2700" dirty="0" smtClean="0"/>
              <a:t>.</a:t>
            </a:r>
          </a:p>
          <a:p>
            <a:pPr marL="822960" lvl="1" indent="-256032">
              <a:spcBef>
                <a:spcPts val="400"/>
              </a:spcBef>
              <a:buClr>
                <a:schemeClr val="accent1"/>
              </a:buClr>
              <a:buSzPct val="68000"/>
            </a:pPr>
            <a:r>
              <a:rPr kumimoji="0" lang="en-US" sz="2700" i="0" u="none" strike="noStrike" kern="1200" cap="none" spc="0" normalizeH="0" baseline="0" noProof="0" dirty="0" smtClean="0">
                <a:ln>
                  <a:noFill/>
                </a:ln>
                <a:solidFill>
                  <a:schemeClr val="tx1"/>
                </a:solidFill>
                <a:effectLst/>
                <a:uLnTx/>
                <a:uFillTx/>
                <a:latin typeface="+mn-lt"/>
                <a:ea typeface="+mn-ea"/>
                <a:cs typeface="+mn-cs"/>
              </a:rPr>
              <a:t>( ) </a:t>
            </a:r>
            <a:r>
              <a:rPr kumimoji="0" lang="en-US" sz="2700" i="0" u="none" strike="noStrike" kern="1200" cap="none" spc="0" normalizeH="0" baseline="0" noProof="0" dirty="0" err="1" smtClean="0">
                <a:ln>
                  <a:noFill/>
                </a:ln>
                <a:solidFill>
                  <a:schemeClr val="tx1"/>
                </a:solidFill>
                <a:effectLst/>
                <a:uLnTx/>
                <a:uFillTx/>
                <a:latin typeface="+mn-lt"/>
                <a:ea typeface="+mn-ea"/>
                <a:cs typeface="+mn-cs"/>
              </a:rPr>
              <a:t>Beş</a:t>
            </a:r>
            <a:r>
              <a:rPr kumimoji="0" lang="en-US" sz="2700" i="0" u="none" strike="noStrike" kern="1200" cap="none" spc="0" normalizeH="0" baseline="0" noProof="0" dirty="0" smtClean="0">
                <a:ln>
                  <a:noFill/>
                </a:ln>
                <a:solidFill>
                  <a:schemeClr val="tx1"/>
                </a:solidFill>
                <a:effectLst/>
                <a:uLnTx/>
                <a:uFillTx/>
                <a:latin typeface="+mn-lt"/>
                <a:ea typeface="+mn-ea"/>
                <a:cs typeface="+mn-cs"/>
              </a:rPr>
              <a:t> </a:t>
            </a:r>
            <a:r>
              <a:rPr kumimoji="0" lang="en-US" sz="2700" i="0" u="none" strike="noStrike" kern="1200" cap="none" spc="0" normalizeH="0" baseline="0" noProof="0" dirty="0" err="1" smtClean="0">
                <a:ln>
                  <a:noFill/>
                </a:ln>
                <a:solidFill>
                  <a:schemeClr val="tx1"/>
                </a:solidFill>
                <a:effectLst/>
                <a:uLnTx/>
                <a:uFillTx/>
                <a:latin typeface="+mn-lt"/>
                <a:ea typeface="+mn-ea"/>
                <a:cs typeface="+mn-cs"/>
              </a:rPr>
              <a:t>duyuyu</a:t>
            </a:r>
            <a:r>
              <a:rPr kumimoji="0" lang="en-US" sz="2700" i="0" u="none" strike="noStrike" kern="1200" cap="none" spc="0" normalizeH="0" baseline="0" noProof="0" dirty="0" smtClean="0">
                <a:ln>
                  <a:noFill/>
                </a:ln>
                <a:solidFill>
                  <a:schemeClr val="tx1"/>
                </a:solidFill>
                <a:effectLst/>
                <a:uLnTx/>
                <a:uFillTx/>
                <a:latin typeface="+mn-lt"/>
                <a:ea typeface="+mn-ea"/>
                <a:cs typeface="+mn-cs"/>
              </a:rPr>
              <a:t> </a:t>
            </a:r>
            <a:r>
              <a:rPr kumimoji="0" lang="en-US" sz="2700" i="0" u="none" strike="noStrike" kern="1200" cap="none" spc="0" normalizeH="0" baseline="0" noProof="0" dirty="0" err="1" smtClean="0">
                <a:ln>
                  <a:noFill/>
                </a:ln>
                <a:solidFill>
                  <a:schemeClr val="tx1"/>
                </a:solidFill>
                <a:effectLst/>
                <a:uLnTx/>
                <a:uFillTx/>
                <a:latin typeface="+mn-lt"/>
                <a:ea typeface="+mn-ea"/>
                <a:cs typeface="+mn-cs"/>
              </a:rPr>
              <a:t>bilir</a:t>
            </a:r>
            <a:r>
              <a:rPr kumimoji="0" lang="en-US" sz="2700" i="0" u="none" strike="noStrike" kern="1200" cap="none" spc="0" normalizeH="0" baseline="0" noProof="0" dirty="0" smtClean="0">
                <a:ln>
                  <a:noFill/>
                </a:ln>
                <a:solidFill>
                  <a:schemeClr val="tx1"/>
                </a:solidFill>
                <a:effectLst/>
                <a:uLnTx/>
                <a:uFillTx/>
                <a:latin typeface="+mn-lt"/>
                <a:ea typeface="+mn-ea"/>
                <a:cs typeface="+mn-cs"/>
              </a:rPr>
              <a:t>.</a:t>
            </a:r>
          </a:p>
          <a:p>
            <a:pPr marL="822960" lvl="1" indent="-256032">
              <a:spcBef>
                <a:spcPts val="400"/>
              </a:spcBef>
              <a:buClr>
                <a:schemeClr val="accent1"/>
              </a:buClr>
              <a:buSzPct val="68000"/>
            </a:pPr>
            <a:r>
              <a:rPr lang="en-US" sz="2700" dirty="0" smtClean="0"/>
              <a:t>( ) </a:t>
            </a:r>
            <a:r>
              <a:rPr lang="en-US" sz="2700" dirty="0" err="1" smtClean="0"/>
              <a:t>Adını</a:t>
            </a:r>
            <a:r>
              <a:rPr lang="en-US" sz="2700" dirty="0" smtClean="0"/>
              <a:t> </a:t>
            </a:r>
            <a:r>
              <a:rPr lang="en-US" sz="2700" dirty="0" err="1" smtClean="0"/>
              <a:t>söyler</a:t>
            </a:r>
            <a:r>
              <a:rPr lang="en-US" sz="2700" dirty="0" smtClean="0"/>
              <a:t>.</a:t>
            </a:r>
          </a:p>
          <a:p>
            <a:pPr marL="822960" lvl="1" indent="-256032">
              <a:spcBef>
                <a:spcPts val="400"/>
              </a:spcBef>
              <a:buClr>
                <a:schemeClr val="accent1"/>
              </a:buClr>
              <a:buSzPct val="68000"/>
            </a:pPr>
            <a:r>
              <a:rPr kumimoji="0" lang="en-US" sz="2700" i="0" u="none" strike="noStrike" kern="1200" cap="none" spc="0" normalizeH="0" baseline="0" noProof="0" dirty="0" smtClean="0">
                <a:ln>
                  <a:noFill/>
                </a:ln>
                <a:solidFill>
                  <a:schemeClr val="tx1"/>
                </a:solidFill>
                <a:effectLst/>
                <a:uLnTx/>
                <a:uFillTx/>
                <a:latin typeface="+mn-lt"/>
                <a:ea typeface="+mn-ea"/>
                <a:cs typeface="+mn-cs"/>
              </a:rPr>
              <a:t>( ) </a:t>
            </a:r>
            <a:r>
              <a:rPr kumimoji="0" lang="en-US" sz="2700" i="0" u="none" strike="noStrike" kern="1200" cap="none" spc="0" normalizeH="0" baseline="0" noProof="0" dirty="0" err="1" smtClean="0">
                <a:ln>
                  <a:noFill/>
                </a:ln>
                <a:solidFill>
                  <a:schemeClr val="tx1"/>
                </a:solidFill>
                <a:effectLst/>
                <a:uLnTx/>
                <a:uFillTx/>
                <a:latin typeface="+mn-lt"/>
                <a:ea typeface="+mn-ea"/>
                <a:cs typeface="+mn-cs"/>
              </a:rPr>
              <a:t>Adresini</a:t>
            </a:r>
            <a:r>
              <a:rPr kumimoji="0" lang="en-US" sz="2700" i="0" u="none" strike="noStrike" kern="1200" cap="none" spc="0" normalizeH="0" baseline="0" noProof="0" dirty="0" smtClean="0">
                <a:ln>
                  <a:noFill/>
                </a:ln>
                <a:solidFill>
                  <a:schemeClr val="tx1"/>
                </a:solidFill>
                <a:effectLst/>
                <a:uLnTx/>
                <a:uFillTx/>
                <a:latin typeface="+mn-lt"/>
                <a:ea typeface="+mn-ea"/>
                <a:cs typeface="+mn-cs"/>
              </a:rPr>
              <a:t> </a:t>
            </a:r>
            <a:r>
              <a:rPr kumimoji="0" lang="en-US" sz="2700" i="0" u="none" strike="noStrike" kern="1200" cap="none" spc="0" normalizeH="0" baseline="0" noProof="0" dirty="0" err="1" smtClean="0">
                <a:ln>
                  <a:noFill/>
                </a:ln>
                <a:solidFill>
                  <a:schemeClr val="tx1"/>
                </a:solidFill>
                <a:effectLst/>
                <a:uLnTx/>
                <a:uFillTx/>
                <a:latin typeface="+mn-lt"/>
                <a:ea typeface="+mn-ea"/>
                <a:cs typeface="+mn-cs"/>
              </a:rPr>
              <a:t>bilir</a:t>
            </a:r>
            <a:r>
              <a:rPr kumimoji="0" lang="en-US" sz="2700" i="0" u="none" strike="noStrike" kern="1200" cap="none" spc="0" normalizeH="0" baseline="0" noProof="0" dirty="0" smtClean="0">
                <a:ln>
                  <a:noFill/>
                </a:ln>
                <a:solidFill>
                  <a:schemeClr val="tx1"/>
                </a:solidFill>
                <a:effectLst/>
                <a:uLnTx/>
                <a:uFillTx/>
                <a:latin typeface="+mn-lt"/>
                <a:ea typeface="+mn-ea"/>
                <a:cs typeface="+mn-cs"/>
              </a:rPr>
              <a:t>.</a:t>
            </a:r>
          </a:p>
          <a:p>
            <a:pPr marL="822960" lvl="1" indent="-256032">
              <a:spcBef>
                <a:spcPts val="400"/>
              </a:spcBef>
              <a:buClr>
                <a:schemeClr val="accent1"/>
              </a:buClr>
              <a:buSzPct val="68000"/>
            </a:pPr>
            <a:r>
              <a:rPr lang="en-US" sz="2700" dirty="0" smtClean="0"/>
              <a:t>…</a:t>
            </a:r>
          </a:p>
          <a:p>
            <a:pPr marL="365760" indent="-256032">
              <a:spcBef>
                <a:spcPts val="400"/>
              </a:spcBef>
              <a:buClr>
                <a:schemeClr val="accent1"/>
              </a:buClr>
              <a:buSzPct val="68000"/>
            </a:pPr>
            <a:r>
              <a:rPr kumimoji="0" lang="en-US" sz="2700" b="1" i="0" u="none" strike="noStrike" kern="1200" cap="none" spc="0" normalizeH="0" baseline="0" noProof="0" dirty="0" smtClean="0">
                <a:ln>
                  <a:noFill/>
                </a:ln>
                <a:solidFill>
                  <a:schemeClr val="tx1"/>
                </a:solidFill>
                <a:effectLst/>
                <a:uLnTx/>
                <a:uFillTx/>
                <a:latin typeface="+mn-lt"/>
                <a:ea typeface="+mn-ea"/>
                <a:cs typeface="+mn-cs"/>
              </a:rPr>
              <a:t>B. </a:t>
            </a:r>
            <a:r>
              <a:rPr kumimoji="0" lang="en-US" sz="2700" b="1" i="0" u="none" strike="noStrike" kern="1200" cap="none" spc="0" normalizeH="0" baseline="0" noProof="0" dirty="0" err="1" smtClean="0">
                <a:ln>
                  <a:noFill/>
                </a:ln>
                <a:solidFill>
                  <a:schemeClr val="tx1"/>
                </a:solidFill>
                <a:effectLst/>
                <a:uLnTx/>
                <a:uFillTx/>
                <a:latin typeface="+mn-lt"/>
                <a:ea typeface="+mn-ea"/>
                <a:cs typeface="+mn-cs"/>
              </a:rPr>
              <a:t>Ayrıntılar</a:t>
            </a:r>
            <a:endParaRPr lang="en-US" sz="2700" dirty="0" smtClean="0"/>
          </a:p>
          <a:p>
            <a:pPr marL="822960" lvl="1" indent="-256032">
              <a:spcBef>
                <a:spcPts val="400"/>
              </a:spcBef>
              <a:buClr>
                <a:schemeClr val="accent1"/>
              </a:buClr>
              <a:buSzPct val="68000"/>
            </a:pPr>
            <a:r>
              <a:rPr kumimoji="0" lang="en-US" sz="2700" i="0" u="none" strike="noStrike" kern="1200" cap="none" spc="0" normalizeH="0" baseline="0" dirty="0" smtClean="0">
                <a:ln>
                  <a:noFill/>
                </a:ln>
                <a:solidFill>
                  <a:schemeClr val="tx1"/>
                </a:solidFill>
                <a:effectLst/>
                <a:uLnTx/>
                <a:uFillTx/>
                <a:latin typeface="+mn-lt"/>
                <a:ea typeface="+mn-ea"/>
                <a:cs typeface="+mn-cs"/>
              </a:rPr>
              <a:t>(</a:t>
            </a:r>
            <a:r>
              <a:rPr kumimoji="0" lang="en-US" sz="2700" i="0" u="none" strike="noStrike" kern="1200" cap="none" spc="0" normalizeH="0" dirty="0" smtClean="0">
                <a:ln>
                  <a:noFill/>
                </a:ln>
                <a:solidFill>
                  <a:schemeClr val="tx1"/>
                </a:solidFill>
                <a:effectLst/>
                <a:uLnTx/>
                <a:uFillTx/>
                <a:latin typeface="+mn-lt"/>
                <a:ea typeface="+mn-ea"/>
                <a:cs typeface="+mn-cs"/>
              </a:rPr>
              <a:t> ) </a:t>
            </a:r>
            <a:r>
              <a:rPr kumimoji="0" lang="en-US" sz="2700" i="0" u="none" strike="noStrike" kern="1200" cap="none" spc="0" normalizeH="0" dirty="0" err="1" smtClean="0">
                <a:ln>
                  <a:noFill/>
                </a:ln>
                <a:solidFill>
                  <a:schemeClr val="tx1"/>
                </a:solidFill>
                <a:effectLst/>
                <a:uLnTx/>
                <a:uFillTx/>
                <a:latin typeface="+mn-lt"/>
                <a:ea typeface="+mn-ea"/>
                <a:cs typeface="+mn-cs"/>
              </a:rPr>
              <a:t>Nesneleri</a:t>
            </a:r>
            <a:r>
              <a:rPr kumimoji="0" lang="en-US" sz="2700" i="0" u="none" strike="noStrike" kern="1200" cap="none" spc="0" normalizeH="0" dirty="0" smtClean="0">
                <a:ln>
                  <a:noFill/>
                </a:ln>
                <a:solidFill>
                  <a:schemeClr val="tx1"/>
                </a:solidFill>
                <a:effectLst/>
                <a:uLnTx/>
                <a:uFillTx/>
                <a:latin typeface="+mn-lt"/>
                <a:ea typeface="+mn-ea"/>
                <a:cs typeface="+mn-cs"/>
              </a:rPr>
              <a:t> </a:t>
            </a:r>
            <a:r>
              <a:rPr kumimoji="0" lang="en-US" sz="2700" i="0" u="none" strike="noStrike" kern="1200" cap="none" spc="0" normalizeH="0" dirty="0" err="1" smtClean="0">
                <a:ln>
                  <a:noFill/>
                </a:ln>
                <a:solidFill>
                  <a:schemeClr val="tx1"/>
                </a:solidFill>
                <a:effectLst/>
                <a:uLnTx/>
                <a:uFillTx/>
                <a:latin typeface="+mn-lt"/>
                <a:ea typeface="+mn-ea"/>
                <a:cs typeface="+mn-cs"/>
              </a:rPr>
              <a:t>birbirinden</a:t>
            </a:r>
            <a:r>
              <a:rPr kumimoji="0" lang="en-US" sz="2700" i="0" u="none" strike="noStrike" kern="1200" cap="none" spc="0" normalizeH="0" dirty="0" smtClean="0">
                <a:ln>
                  <a:noFill/>
                </a:ln>
                <a:solidFill>
                  <a:schemeClr val="tx1"/>
                </a:solidFill>
                <a:effectLst/>
                <a:uLnTx/>
                <a:uFillTx/>
                <a:latin typeface="+mn-lt"/>
                <a:ea typeface="+mn-ea"/>
                <a:cs typeface="+mn-cs"/>
              </a:rPr>
              <a:t> </a:t>
            </a:r>
            <a:r>
              <a:rPr kumimoji="0" lang="en-US" sz="2700" i="0" u="none" strike="noStrike" kern="1200" cap="none" spc="0" normalizeH="0" dirty="0" err="1" smtClean="0">
                <a:ln>
                  <a:noFill/>
                </a:ln>
                <a:solidFill>
                  <a:schemeClr val="tx1"/>
                </a:solidFill>
                <a:effectLst/>
                <a:uLnTx/>
                <a:uFillTx/>
                <a:latin typeface="+mn-lt"/>
                <a:ea typeface="+mn-ea"/>
                <a:cs typeface="+mn-cs"/>
              </a:rPr>
              <a:t>ayırteder</a:t>
            </a:r>
            <a:r>
              <a:rPr kumimoji="0" lang="en-US" sz="2700" i="0" u="none" strike="noStrike" kern="1200" cap="none" spc="0" normalizeH="0" dirty="0" smtClean="0">
                <a:ln>
                  <a:noFill/>
                </a:ln>
                <a:solidFill>
                  <a:schemeClr val="tx1"/>
                </a:solidFill>
                <a:effectLst/>
                <a:uLnTx/>
                <a:uFillTx/>
                <a:latin typeface="+mn-lt"/>
                <a:ea typeface="+mn-ea"/>
                <a:cs typeface="+mn-cs"/>
              </a:rPr>
              <a:t>.</a:t>
            </a:r>
          </a:p>
          <a:p>
            <a:pPr marL="822960" lvl="1" indent="-256032">
              <a:spcBef>
                <a:spcPts val="400"/>
              </a:spcBef>
              <a:buClr>
                <a:schemeClr val="accent1"/>
              </a:buClr>
              <a:buSzPct val="68000"/>
            </a:pPr>
            <a:r>
              <a:rPr lang="en-US" sz="2700" baseline="0" noProof="0" dirty="0" smtClean="0"/>
              <a:t>( ) </a:t>
            </a:r>
            <a:r>
              <a:rPr lang="en-US" sz="2700" baseline="0" noProof="0" dirty="0" err="1" smtClean="0"/>
              <a:t>Nesnelerin</a:t>
            </a:r>
            <a:r>
              <a:rPr lang="en-US" sz="2700" baseline="0" noProof="0" dirty="0" smtClean="0"/>
              <a:t> </a:t>
            </a:r>
            <a:r>
              <a:rPr lang="en-US" sz="2700" baseline="0" noProof="0" dirty="0" err="1" smtClean="0"/>
              <a:t>benzerliklerini</a:t>
            </a:r>
            <a:r>
              <a:rPr lang="en-US" sz="2700" baseline="0" noProof="0" dirty="0" smtClean="0"/>
              <a:t> </a:t>
            </a:r>
            <a:r>
              <a:rPr lang="en-US" sz="2700" baseline="0" noProof="0" dirty="0" err="1" smtClean="0"/>
              <a:t>bulur</a:t>
            </a:r>
            <a:r>
              <a:rPr lang="en-US" sz="2700" baseline="0" noProof="0" dirty="0" smtClean="0"/>
              <a:t>.</a:t>
            </a:r>
          </a:p>
          <a:p>
            <a:pPr marL="822960" lvl="1" indent="-256032">
              <a:spcBef>
                <a:spcPts val="400"/>
              </a:spcBef>
              <a:buClr>
                <a:schemeClr val="accent1"/>
              </a:buClr>
              <a:buSzPct val="68000"/>
            </a:pPr>
            <a:r>
              <a:rPr kumimoji="0" lang="en-US" sz="2700" i="0" u="none" strike="noStrike" kern="1200" cap="none" spc="0" normalizeH="0" dirty="0" smtClean="0">
                <a:ln>
                  <a:noFill/>
                </a:ln>
                <a:solidFill>
                  <a:schemeClr val="tx1"/>
                </a:solidFill>
                <a:effectLst/>
                <a:uLnTx/>
                <a:uFillTx/>
                <a:latin typeface="+mn-lt"/>
                <a:ea typeface="+mn-ea"/>
                <a:cs typeface="+mn-cs"/>
              </a:rPr>
              <a:t>( ) </a:t>
            </a:r>
            <a:r>
              <a:rPr kumimoji="0" lang="en-US" sz="2700" i="0" u="none" strike="noStrike" kern="1200" cap="none" spc="0" normalizeH="0" dirty="0" err="1" smtClean="0">
                <a:ln>
                  <a:noFill/>
                </a:ln>
                <a:solidFill>
                  <a:schemeClr val="tx1"/>
                </a:solidFill>
                <a:effectLst/>
                <a:uLnTx/>
                <a:uFillTx/>
                <a:latin typeface="+mn-lt"/>
                <a:ea typeface="+mn-ea"/>
                <a:cs typeface="+mn-cs"/>
              </a:rPr>
              <a:t>İnsan</a:t>
            </a:r>
            <a:r>
              <a:rPr kumimoji="0" lang="en-US" sz="2700" i="0" u="none" strike="noStrike" kern="1200" cap="none" spc="0" normalizeH="0" dirty="0" smtClean="0">
                <a:ln>
                  <a:noFill/>
                </a:ln>
                <a:solidFill>
                  <a:schemeClr val="tx1"/>
                </a:solidFill>
                <a:effectLst/>
                <a:uLnTx/>
                <a:uFillTx/>
                <a:latin typeface="+mn-lt"/>
                <a:ea typeface="+mn-ea"/>
                <a:cs typeface="+mn-cs"/>
              </a:rPr>
              <a:t> </a:t>
            </a:r>
            <a:r>
              <a:rPr kumimoji="0" lang="en-US" sz="2700" i="0" u="none" strike="noStrike" kern="1200" cap="none" spc="0" normalizeH="0" dirty="0" err="1" smtClean="0">
                <a:ln>
                  <a:noFill/>
                </a:ln>
                <a:solidFill>
                  <a:schemeClr val="tx1"/>
                </a:solidFill>
                <a:effectLst/>
                <a:uLnTx/>
                <a:uFillTx/>
                <a:latin typeface="+mn-lt"/>
                <a:ea typeface="+mn-ea"/>
                <a:cs typeface="+mn-cs"/>
              </a:rPr>
              <a:t>resmi</a:t>
            </a:r>
            <a:r>
              <a:rPr kumimoji="0" lang="en-US" sz="2700" i="0" u="none" strike="noStrike" kern="1200" cap="none" spc="0" normalizeH="0" dirty="0" smtClean="0">
                <a:ln>
                  <a:noFill/>
                </a:ln>
                <a:solidFill>
                  <a:schemeClr val="tx1"/>
                </a:solidFill>
                <a:effectLst/>
                <a:uLnTx/>
                <a:uFillTx/>
                <a:latin typeface="+mn-lt"/>
                <a:ea typeface="+mn-ea"/>
                <a:cs typeface="+mn-cs"/>
              </a:rPr>
              <a:t> </a:t>
            </a:r>
            <a:r>
              <a:rPr kumimoji="0" lang="en-US" sz="2700" i="0" u="none" strike="noStrike" kern="1200" cap="none" spc="0" normalizeH="0" dirty="0" err="1" smtClean="0">
                <a:ln>
                  <a:noFill/>
                </a:ln>
                <a:solidFill>
                  <a:schemeClr val="tx1"/>
                </a:solidFill>
                <a:effectLst/>
                <a:uLnTx/>
                <a:uFillTx/>
                <a:latin typeface="+mn-lt"/>
                <a:ea typeface="+mn-ea"/>
                <a:cs typeface="+mn-cs"/>
              </a:rPr>
              <a:t>çizerken</a:t>
            </a:r>
            <a:r>
              <a:rPr kumimoji="0" lang="en-US" sz="2700" i="0" u="none" strike="noStrike" kern="1200" cap="none" spc="0" normalizeH="0" dirty="0" smtClean="0">
                <a:ln>
                  <a:noFill/>
                </a:ln>
                <a:solidFill>
                  <a:schemeClr val="tx1"/>
                </a:solidFill>
                <a:effectLst/>
                <a:uLnTx/>
                <a:uFillTx/>
                <a:latin typeface="+mn-lt"/>
                <a:ea typeface="+mn-ea"/>
                <a:cs typeface="+mn-cs"/>
              </a:rPr>
              <a:t> </a:t>
            </a:r>
            <a:r>
              <a:rPr kumimoji="0" lang="en-US" sz="2700" i="0" u="none" strike="noStrike" kern="1200" cap="none" spc="0" normalizeH="0" dirty="0" err="1" smtClean="0">
                <a:ln>
                  <a:noFill/>
                </a:ln>
                <a:solidFill>
                  <a:schemeClr val="tx1"/>
                </a:solidFill>
                <a:effectLst/>
                <a:uLnTx/>
                <a:uFillTx/>
                <a:latin typeface="+mn-lt"/>
                <a:ea typeface="+mn-ea"/>
                <a:cs typeface="+mn-cs"/>
              </a:rPr>
              <a:t>ayrıntıları</a:t>
            </a:r>
            <a:r>
              <a:rPr kumimoji="0" lang="en-US" sz="2700" i="0" u="none" strike="noStrike" kern="1200" cap="none" spc="0" normalizeH="0" dirty="0" smtClean="0">
                <a:ln>
                  <a:noFill/>
                </a:ln>
                <a:solidFill>
                  <a:schemeClr val="tx1"/>
                </a:solidFill>
                <a:effectLst/>
                <a:uLnTx/>
                <a:uFillTx/>
                <a:latin typeface="+mn-lt"/>
                <a:ea typeface="+mn-ea"/>
                <a:cs typeface="+mn-cs"/>
              </a:rPr>
              <a:t> </a:t>
            </a:r>
            <a:r>
              <a:rPr kumimoji="0" lang="en-US" sz="2700" i="0" u="none" strike="noStrike" kern="1200" cap="none" spc="0" normalizeH="0" dirty="0" err="1" smtClean="0">
                <a:ln>
                  <a:noFill/>
                </a:ln>
                <a:solidFill>
                  <a:schemeClr val="tx1"/>
                </a:solidFill>
                <a:effectLst/>
                <a:uLnTx/>
                <a:uFillTx/>
                <a:latin typeface="+mn-lt"/>
                <a:ea typeface="+mn-ea"/>
                <a:cs typeface="+mn-cs"/>
              </a:rPr>
              <a:t>söyler</a:t>
            </a:r>
            <a:r>
              <a:rPr kumimoji="0" lang="en-US" sz="2700" i="0" u="none" strike="noStrike" kern="1200" cap="none" spc="0" normalizeH="0" dirty="0" smtClean="0">
                <a:ln>
                  <a:noFill/>
                </a:ln>
                <a:solidFill>
                  <a:schemeClr val="tx1"/>
                </a:solidFill>
                <a:effectLst/>
                <a:uLnTx/>
                <a:uFillTx/>
                <a:latin typeface="+mn-lt"/>
                <a:ea typeface="+mn-ea"/>
                <a:cs typeface="+mn-cs"/>
              </a:rPr>
              <a:t>.</a:t>
            </a:r>
            <a:endParaRPr kumimoji="0" lang="en-US" sz="2700" i="0" u="none" strike="noStrike" kern="1200" cap="none" spc="0" normalizeH="0" baseline="0" noProof="0" dirty="0" smtClean="0">
              <a:ln>
                <a:noFill/>
              </a:ln>
              <a:solidFill>
                <a:schemeClr val="tx1"/>
              </a:solidFill>
              <a:effectLst/>
              <a:uLnTx/>
              <a:uFillTx/>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tabLst/>
              <a:defRPr/>
            </a:pPr>
            <a:r>
              <a:rPr kumimoji="0" lang="en-US" sz="2300" b="0" i="0" u="none" strike="noStrike" kern="1200" cap="none" spc="0" normalizeH="0" baseline="0" noProof="0" dirty="0" smtClean="0">
                <a:ln>
                  <a:noFill/>
                </a:ln>
                <a:solidFill>
                  <a:schemeClr val="tx1"/>
                </a:solidFill>
                <a:effectLst/>
                <a:uLnTx/>
                <a:uFillTx/>
                <a:latin typeface="+mn-lt"/>
                <a:ea typeface="+mn-ea"/>
                <a:cs typeface="+mn-cs"/>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3581400" cy="4462272"/>
          </a:xfrm>
        </p:spPr>
        <p:txBody>
          <a:bodyPr>
            <a:normAutofit fontScale="92500"/>
          </a:bodyPr>
          <a:lstStyle/>
          <a:p>
            <a:r>
              <a:rPr lang="en-US" b="1" dirty="0" err="1" smtClean="0"/>
              <a:t>Özellik</a:t>
            </a:r>
            <a:r>
              <a:rPr lang="en-US" b="1" dirty="0" smtClean="0"/>
              <a:t> </a:t>
            </a:r>
            <a:r>
              <a:rPr lang="en-US" b="1" dirty="0" err="1" smtClean="0"/>
              <a:t>Kayıt</a:t>
            </a:r>
            <a:r>
              <a:rPr lang="en-US" b="1" dirty="0" smtClean="0"/>
              <a:t> </a:t>
            </a:r>
            <a:r>
              <a:rPr lang="en-US" b="1" dirty="0" err="1" smtClean="0"/>
              <a:t>Çizelgeleri</a:t>
            </a:r>
            <a:endParaRPr lang="en-US" b="1" dirty="0" smtClean="0"/>
          </a:p>
          <a:p>
            <a:endParaRPr lang="en-US" b="1" dirty="0" smtClean="0"/>
          </a:p>
          <a:p>
            <a:pPr lvl="1"/>
            <a:r>
              <a:rPr lang="en-US" dirty="0" err="1" smtClean="0"/>
              <a:t>Gözlem</a:t>
            </a:r>
            <a:r>
              <a:rPr lang="en-US" dirty="0" smtClean="0"/>
              <a:t> </a:t>
            </a:r>
            <a:r>
              <a:rPr lang="en-US" dirty="0" err="1" smtClean="0"/>
              <a:t>listelerine</a:t>
            </a:r>
            <a:r>
              <a:rPr lang="en-US" dirty="0" smtClean="0"/>
              <a:t> </a:t>
            </a:r>
            <a:r>
              <a:rPr lang="en-US" dirty="0" err="1" smtClean="0"/>
              <a:t>benzer</a:t>
            </a:r>
            <a:r>
              <a:rPr lang="en-US" dirty="0" smtClean="0"/>
              <a:t>. </a:t>
            </a:r>
            <a:r>
              <a:rPr lang="en-US" dirty="0" err="1" smtClean="0"/>
              <a:t>Öğrencilerin</a:t>
            </a:r>
            <a:r>
              <a:rPr lang="en-US" dirty="0" smtClean="0"/>
              <a:t> </a:t>
            </a:r>
            <a:r>
              <a:rPr lang="en-US" dirty="0" err="1" smtClean="0"/>
              <a:t>çeşitli</a:t>
            </a:r>
            <a:r>
              <a:rPr lang="en-US" dirty="0" smtClean="0"/>
              <a:t> </a:t>
            </a:r>
            <a:r>
              <a:rPr lang="en-US" dirty="0" err="1" smtClean="0"/>
              <a:t>alanlardaki</a:t>
            </a:r>
            <a:r>
              <a:rPr lang="en-US" dirty="0" smtClean="0"/>
              <a:t> </a:t>
            </a:r>
            <a:r>
              <a:rPr lang="en-US" dirty="0" err="1" smtClean="0"/>
              <a:t>özelliklerini</a:t>
            </a:r>
            <a:r>
              <a:rPr lang="en-US" dirty="0" smtClean="0"/>
              <a:t> </a:t>
            </a:r>
            <a:r>
              <a:rPr lang="en-US" dirty="0" err="1" smtClean="0"/>
              <a:t>gözleyip</a:t>
            </a:r>
            <a:r>
              <a:rPr lang="en-US" dirty="0" smtClean="0"/>
              <a:t> </a:t>
            </a:r>
            <a:r>
              <a:rPr lang="en-US" dirty="0" err="1" smtClean="0"/>
              <a:t>belirlemek</a:t>
            </a:r>
            <a:r>
              <a:rPr lang="en-US" dirty="0" smtClean="0"/>
              <a:t> </a:t>
            </a:r>
            <a:r>
              <a:rPr lang="en-US" dirty="0" err="1" smtClean="0"/>
              <a:t>ve</a:t>
            </a:r>
            <a:r>
              <a:rPr lang="en-US" dirty="0" smtClean="0"/>
              <a:t> o </a:t>
            </a:r>
            <a:r>
              <a:rPr lang="en-US" dirty="0" err="1" smtClean="0"/>
              <a:t>alandaki</a:t>
            </a:r>
            <a:r>
              <a:rPr lang="en-US" dirty="0" smtClean="0"/>
              <a:t> </a:t>
            </a:r>
            <a:r>
              <a:rPr lang="en-US" dirty="0" err="1" smtClean="0"/>
              <a:t>durumunu</a:t>
            </a:r>
            <a:r>
              <a:rPr lang="en-US" dirty="0" smtClean="0"/>
              <a:t> </a:t>
            </a:r>
            <a:r>
              <a:rPr lang="en-US" dirty="0" err="1" smtClean="0"/>
              <a:t>ortaya</a:t>
            </a:r>
            <a:r>
              <a:rPr lang="en-US" dirty="0" smtClean="0"/>
              <a:t> </a:t>
            </a:r>
            <a:r>
              <a:rPr lang="en-US" dirty="0" err="1" smtClean="0"/>
              <a:t>koyabilmek</a:t>
            </a:r>
            <a:r>
              <a:rPr lang="en-US" dirty="0" smtClean="0"/>
              <a:t> </a:t>
            </a:r>
            <a:r>
              <a:rPr lang="en-US" dirty="0" err="1" smtClean="0"/>
              <a:t>amacıyla</a:t>
            </a:r>
            <a:r>
              <a:rPr lang="en-US" dirty="0" smtClean="0"/>
              <a:t> </a:t>
            </a:r>
            <a:r>
              <a:rPr lang="en-US" dirty="0" err="1" smtClean="0"/>
              <a:t>geliştirilmiş</a:t>
            </a:r>
            <a:r>
              <a:rPr lang="en-US" dirty="0" smtClean="0"/>
              <a:t> </a:t>
            </a:r>
            <a:r>
              <a:rPr lang="en-US" dirty="0" err="1" smtClean="0"/>
              <a:t>araçlardır</a:t>
            </a:r>
            <a:r>
              <a:rPr lang="en-US" dirty="0" smtClean="0"/>
              <a:t>. </a:t>
            </a:r>
          </a:p>
          <a:p>
            <a:pPr lvl="1"/>
            <a:endParaRPr lang="en-US" dirty="0" smtClean="0"/>
          </a:p>
          <a:p>
            <a:pPr lvl="1"/>
            <a:endParaRPr lang="en-US" dirty="0" smtClean="0"/>
          </a:p>
        </p:txBody>
      </p:sp>
      <p:sp>
        <p:nvSpPr>
          <p:cNvPr id="3" name="Title 2"/>
          <p:cNvSpPr>
            <a:spLocks noGrp="1"/>
          </p:cNvSpPr>
          <p:nvPr>
            <p:ph type="title"/>
          </p:nvPr>
        </p:nvSpPr>
        <p:spPr/>
        <p:txBody>
          <a:bodyPr/>
          <a:lstStyle/>
          <a:p>
            <a:r>
              <a:rPr lang="en-US" dirty="0" err="1" smtClean="0"/>
              <a:t>Gözleme</a:t>
            </a:r>
            <a:r>
              <a:rPr lang="en-US" dirty="0" smtClean="0"/>
              <a:t> </a:t>
            </a:r>
            <a:r>
              <a:rPr lang="en-US" dirty="0" err="1" smtClean="0"/>
              <a:t>Dayalı</a:t>
            </a:r>
            <a:r>
              <a:rPr lang="en-US" dirty="0" smtClean="0"/>
              <a:t> </a:t>
            </a:r>
            <a:r>
              <a:rPr lang="en-US" dirty="0" err="1" smtClean="0"/>
              <a:t>Teknikler</a:t>
            </a:r>
            <a:endParaRPr lang="en-US" dirty="0"/>
          </a:p>
        </p:txBody>
      </p:sp>
      <p:sp>
        <p:nvSpPr>
          <p:cNvPr id="4" name="Content Placeholder 1"/>
          <p:cNvSpPr txBox="1">
            <a:spLocks/>
          </p:cNvSpPr>
          <p:nvPr/>
        </p:nvSpPr>
        <p:spPr>
          <a:xfrm>
            <a:off x="4495800" y="1524000"/>
            <a:ext cx="4114800" cy="3048000"/>
          </a:xfrm>
          <a:prstGeom prst="rect">
            <a:avLst/>
          </a:prstGeom>
        </p:spPr>
        <p:style>
          <a:lnRef idx="1">
            <a:schemeClr val="accent1"/>
          </a:lnRef>
          <a:fillRef idx="2">
            <a:schemeClr val="accent1"/>
          </a:fillRef>
          <a:effectRef idx="1">
            <a:schemeClr val="accent1"/>
          </a:effectRef>
          <a:fontRef idx="minor">
            <a:schemeClr val="dk1"/>
          </a:fontRef>
        </p:style>
        <p:txBody>
          <a:bodyPr vert="horz">
            <a:norm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kumimoji="0" lang="en-US" sz="2400" b="1" i="0" u="none" strike="noStrike" kern="1200" cap="none" spc="0" normalizeH="0" baseline="0" noProof="0" dirty="0" err="1" smtClean="0">
                <a:ln>
                  <a:noFill/>
                </a:ln>
                <a:solidFill>
                  <a:srgbClr val="FF0000"/>
                </a:solidFill>
                <a:effectLst/>
                <a:uLnTx/>
                <a:uFillTx/>
                <a:latin typeface="+mn-lt"/>
                <a:ea typeface="+mn-ea"/>
                <a:cs typeface="+mn-cs"/>
              </a:rPr>
              <a:t>Örneğin</a:t>
            </a:r>
            <a:r>
              <a:rPr kumimoji="0" lang="en-US" sz="2400" b="1" i="0" u="none" strike="noStrike" kern="1200" cap="none" spc="0" normalizeH="0" baseline="0" noProof="0" dirty="0" smtClean="0">
                <a:ln>
                  <a:noFill/>
                </a:ln>
                <a:solidFill>
                  <a:srgbClr val="FF0000"/>
                </a:solidFill>
                <a:effectLst/>
                <a:uLnTx/>
                <a:uFillTx/>
                <a:latin typeface="+mn-lt"/>
                <a:ea typeface="+mn-ea"/>
                <a:cs typeface="+mn-cs"/>
              </a:rPr>
              <a:t>;</a:t>
            </a:r>
            <a:r>
              <a:rPr kumimoji="0" lang="en-US" sz="2400" b="1" i="0" u="none" strike="noStrike" kern="1200" cap="none" spc="0" normalizeH="0" noProof="0" dirty="0" smtClean="0">
                <a:ln>
                  <a:noFill/>
                </a:ln>
                <a:solidFill>
                  <a:srgbClr val="FF0000"/>
                </a:solidFill>
                <a:effectLst/>
                <a:uLnTx/>
                <a:uFillTx/>
                <a:latin typeface="+mn-lt"/>
                <a:ea typeface="+mn-ea"/>
                <a:cs typeface="+mn-cs"/>
              </a:rPr>
              <a:t> </a:t>
            </a: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lang="en-US" sz="3300" b="1" dirty="0" smtClean="0"/>
              <a:t>	“</a:t>
            </a:r>
            <a:r>
              <a:rPr kumimoji="0" lang="en-US" sz="2400" i="0" u="none" strike="noStrike" kern="1200" cap="none" spc="0" normalizeH="0" noProof="0" dirty="0" err="1" smtClean="0">
                <a:ln>
                  <a:noFill/>
                </a:ln>
                <a:solidFill>
                  <a:schemeClr val="tx1"/>
                </a:solidFill>
                <a:effectLst/>
                <a:uLnTx/>
                <a:uFillTx/>
                <a:latin typeface="+mn-lt"/>
                <a:ea typeface="+mn-ea"/>
                <a:cs typeface="+mn-cs"/>
              </a:rPr>
              <a:t>yaratıcı</a:t>
            </a:r>
            <a:r>
              <a:rPr kumimoji="0" lang="en-US" sz="2400" i="0" u="none" strike="noStrike" kern="1200" cap="none" spc="0" normalizeH="0" noProof="0" dirty="0" smtClean="0">
                <a:ln>
                  <a:noFill/>
                </a:ln>
                <a:solidFill>
                  <a:schemeClr val="tx1"/>
                </a:solidFill>
                <a:effectLst/>
                <a:uLnTx/>
                <a:uFillTx/>
                <a:latin typeface="+mn-lt"/>
                <a:ea typeface="+mn-ea"/>
                <a:cs typeface="+mn-cs"/>
              </a:rPr>
              <a:t> </a:t>
            </a:r>
            <a:r>
              <a:rPr kumimoji="0" lang="en-US" sz="2400" i="0" u="none" strike="noStrike" kern="1200" cap="none" spc="0" normalizeH="0" noProof="0" dirty="0" err="1" smtClean="0">
                <a:ln>
                  <a:noFill/>
                </a:ln>
                <a:solidFill>
                  <a:schemeClr val="tx1"/>
                </a:solidFill>
                <a:effectLst/>
                <a:uLnTx/>
                <a:uFillTx/>
                <a:latin typeface="+mn-lt"/>
                <a:ea typeface="+mn-ea"/>
                <a:cs typeface="+mn-cs"/>
              </a:rPr>
              <a:t>yeteneği</a:t>
            </a:r>
            <a:r>
              <a:rPr kumimoji="0" lang="en-US" sz="2400" i="0" u="none" strike="noStrike" kern="1200" cap="none" spc="0" normalizeH="0" noProof="0" dirty="0" smtClean="0">
                <a:ln>
                  <a:noFill/>
                </a:ln>
                <a:solidFill>
                  <a:schemeClr val="tx1"/>
                </a:solidFill>
                <a:effectLst/>
                <a:uLnTx/>
                <a:uFillTx/>
                <a:latin typeface="+mn-lt"/>
                <a:ea typeface="+mn-ea"/>
                <a:cs typeface="+mn-cs"/>
              </a:rPr>
              <a:t> </a:t>
            </a:r>
            <a:r>
              <a:rPr kumimoji="0" lang="en-US" sz="2400" i="0" u="none" strike="noStrike" kern="1200" cap="none" spc="0" normalizeH="0" noProof="0" dirty="0" err="1" smtClean="0">
                <a:ln>
                  <a:noFill/>
                </a:ln>
                <a:solidFill>
                  <a:schemeClr val="tx1"/>
                </a:solidFill>
                <a:effectLst/>
                <a:uLnTx/>
                <a:uFillTx/>
                <a:latin typeface="+mn-lt"/>
                <a:ea typeface="+mn-ea"/>
                <a:cs typeface="+mn-cs"/>
              </a:rPr>
              <a:t>olan</a:t>
            </a:r>
            <a:r>
              <a:rPr kumimoji="0" lang="en-US" sz="2400" i="0" u="none" strike="noStrike" kern="1200" cap="none" spc="0" normalizeH="0" noProof="0" dirty="0" smtClean="0">
                <a:ln>
                  <a:noFill/>
                </a:ln>
                <a:solidFill>
                  <a:schemeClr val="tx1"/>
                </a:solidFill>
                <a:effectLst/>
                <a:uLnTx/>
                <a:uFillTx/>
                <a:latin typeface="+mn-lt"/>
                <a:ea typeface="+mn-ea"/>
                <a:cs typeface="+mn-cs"/>
              </a:rPr>
              <a:t> </a:t>
            </a:r>
            <a:r>
              <a:rPr kumimoji="0" lang="en-US" sz="2400" i="0" u="none" strike="noStrike" kern="1200" cap="none" spc="0" normalizeH="0" noProof="0" dirty="0" err="1" smtClean="0">
                <a:ln>
                  <a:noFill/>
                </a:ln>
                <a:solidFill>
                  <a:schemeClr val="tx1"/>
                </a:solidFill>
                <a:effectLst/>
                <a:uLnTx/>
                <a:uFillTx/>
                <a:latin typeface="+mn-lt"/>
                <a:ea typeface="+mn-ea"/>
                <a:cs typeface="+mn-cs"/>
              </a:rPr>
              <a:t>çocukların</a:t>
            </a:r>
            <a:r>
              <a:rPr kumimoji="0" lang="en-US" sz="2400" i="0" u="none" strike="noStrike" kern="1200" cap="none" spc="0" normalizeH="0" noProof="0" dirty="0" smtClean="0">
                <a:ln>
                  <a:noFill/>
                </a:ln>
                <a:solidFill>
                  <a:schemeClr val="tx1"/>
                </a:solidFill>
                <a:effectLst/>
                <a:uLnTx/>
                <a:uFillTx/>
                <a:latin typeface="+mn-lt"/>
                <a:ea typeface="+mn-ea"/>
                <a:cs typeface="+mn-cs"/>
              </a:rPr>
              <a:t> </a:t>
            </a:r>
            <a:r>
              <a:rPr kumimoji="0" lang="en-US" sz="2400" i="0" u="none" strike="noStrike" kern="1200" cap="none" spc="0" normalizeH="0" noProof="0" dirty="0" err="1" smtClean="0">
                <a:ln>
                  <a:noFill/>
                </a:ln>
                <a:solidFill>
                  <a:schemeClr val="tx1"/>
                </a:solidFill>
                <a:effectLst/>
                <a:uLnTx/>
                <a:uFillTx/>
                <a:latin typeface="+mn-lt"/>
                <a:ea typeface="+mn-ea"/>
                <a:cs typeface="+mn-cs"/>
              </a:rPr>
              <a:t>özellikleri</a:t>
            </a:r>
            <a:r>
              <a:rPr kumimoji="0" lang="en-US" sz="2400" b="1" i="0" u="none" strike="noStrike" kern="1200" cap="none" spc="0" normalizeH="0" noProof="0" dirty="0" smtClean="0">
                <a:ln>
                  <a:noFill/>
                </a:ln>
                <a:solidFill>
                  <a:schemeClr val="tx1"/>
                </a:solidFill>
                <a:effectLst/>
                <a:uLnTx/>
                <a:uFillTx/>
                <a:latin typeface="+mn-lt"/>
                <a:ea typeface="+mn-ea"/>
                <a:cs typeface="+mn-cs"/>
              </a:rPr>
              <a:t>”</a:t>
            </a:r>
            <a:r>
              <a:rPr kumimoji="0" lang="en-US" sz="2400" i="0" u="none" strike="noStrike" kern="1200" cap="none" spc="0" normalizeH="0" noProof="0" dirty="0" smtClean="0">
                <a:ln>
                  <a:noFill/>
                </a:ln>
                <a:solidFill>
                  <a:schemeClr val="tx1"/>
                </a:solidFill>
                <a:effectLst/>
                <a:uLnTx/>
                <a:uFillTx/>
                <a:latin typeface="+mn-lt"/>
                <a:ea typeface="+mn-ea"/>
                <a:cs typeface="+mn-cs"/>
              </a:rPr>
              <a:t>, </a:t>
            </a:r>
            <a:r>
              <a:rPr kumimoji="0" lang="en-US" sz="2400" b="1" i="0" u="none" strike="noStrike" kern="1200" cap="none" spc="0" normalizeH="0" noProof="0" dirty="0" smtClean="0">
                <a:ln>
                  <a:noFill/>
                </a:ln>
                <a:solidFill>
                  <a:schemeClr val="tx1"/>
                </a:solidFill>
                <a:effectLst/>
                <a:uLnTx/>
                <a:uFillTx/>
                <a:latin typeface="+mn-lt"/>
                <a:ea typeface="+mn-ea"/>
                <a:cs typeface="+mn-cs"/>
              </a:rPr>
              <a:t>“</a:t>
            </a:r>
            <a:r>
              <a:rPr kumimoji="0" lang="en-US" sz="2400" i="0" u="none" strike="noStrike" kern="1200" cap="none" spc="0" normalizeH="0" noProof="0" dirty="0" err="1" smtClean="0">
                <a:ln>
                  <a:noFill/>
                </a:ln>
                <a:solidFill>
                  <a:schemeClr val="tx1"/>
                </a:solidFill>
                <a:effectLst/>
                <a:uLnTx/>
                <a:uFillTx/>
                <a:latin typeface="+mn-lt"/>
                <a:ea typeface="+mn-ea"/>
                <a:cs typeface="+mn-cs"/>
              </a:rPr>
              <a:t>liderlik</a:t>
            </a:r>
            <a:r>
              <a:rPr kumimoji="0" lang="en-US" sz="2400" i="0" u="none" strike="noStrike" kern="1200" cap="none" spc="0" normalizeH="0" noProof="0" dirty="0" smtClean="0">
                <a:ln>
                  <a:noFill/>
                </a:ln>
                <a:solidFill>
                  <a:schemeClr val="tx1"/>
                </a:solidFill>
                <a:effectLst/>
                <a:uLnTx/>
                <a:uFillTx/>
                <a:latin typeface="+mn-lt"/>
                <a:ea typeface="+mn-ea"/>
                <a:cs typeface="+mn-cs"/>
              </a:rPr>
              <a:t> </a:t>
            </a:r>
            <a:r>
              <a:rPr kumimoji="0" lang="en-US" sz="2400" i="0" u="none" strike="noStrike" kern="1200" cap="none" spc="0" normalizeH="0" noProof="0" dirty="0" err="1" smtClean="0">
                <a:ln>
                  <a:noFill/>
                </a:ln>
                <a:solidFill>
                  <a:schemeClr val="tx1"/>
                </a:solidFill>
                <a:effectLst/>
                <a:uLnTx/>
                <a:uFillTx/>
                <a:latin typeface="+mn-lt"/>
                <a:ea typeface="+mn-ea"/>
                <a:cs typeface="+mn-cs"/>
              </a:rPr>
              <a:t>yeteneğine</a:t>
            </a:r>
            <a:r>
              <a:rPr kumimoji="0" lang="en-US" sz="2400" i="0" u="none" strike="noStrike" kern="1200" cap="none" spc="0" normalizeH="0" noProof="0" dirty="0" smtClean="0">
                <a:ln>
                  <a:noFill/>
                </a:ln>
                <a:solidFill>
                  <a:schemeClr val="tx1"/>
                </a:solidFill>
                <a:effectLst/>
                <a:uLnTx/>
                <a:uFillTx/>
                <a:latin typeface="+mn-lt"/>
                <a:ea typeface="+mn-ea"/>
                <a:cs typeface="+mn-cs"/>
              </a:rPr>
              <a:t> </a:t>
            </a:r>
            <a:r>
              <a:rPr kumimoji="0" lang="en-US" sz="2400" i="0" u="none" strike="noStrike" kern="1200" cap="none" spc="0" normalizeH="0" noProof="0" dirty="0" err="1" smtClean="0">
                <a:ln>
                  <a:noFill/>
                </a:ln>
                <a:solidFill>
                  <a:schemeClr val="tx1"/>
                </a:solidFill>
                <a:effectLst/>
                <a:uLnTx/>
                <a:uFillTx/>
                <a:latin typeface="+mn-lt"/>
                <a:ea typeface="+mn-ea"/>
                <a:cs typeface="+mn-cs"/>
              </a:rPr>
              <a:t>sahip</a:t>
            </a:r>
            <a:r>
              <a:rPr kumimoji="0" lang="en-US" sz="2400" i="0" u="none" strike="noStrike" kern="1200" cap="none" spc="0" normalizeH="0" noProof="0" dirty="0" smtClean="0">
                <a:ln>
                  <a:noFill/>
                </a:ln>
                <a:solidFill>
                  <a:schemeClr val="tx1"/>
                </a:solidFill>
                <a:effectLst/>
                <a:uLnTx/>
                <a:uFillTx/>
                <a:latin typeface="+mn-lt"/>
                <a:ea typeface="+mn-ea"/>
                <a:cs typeface="+mn-cs"/>
              </a:rPr>
              <a:t> </a:t>
            </a:r>
            <a:r>
              <a:rPr kumimoji="0" lang="en-US" sz="2400" i="0" u="none" strike="noStrike" kern="1200" cap="none" spc="0" normalizeH="0" noProof="0" dirty="0" err="1" smtClean="0">
                <a:ln>
                  <a:noFill/>
                </a:ln>
                <a:solidFill>
                  <a:schemeClr val="tx1"/>
                </a:solidFill>
                <a:effectLst/>
                <a:uLnTx/>
                <a:uFillTx/>
                <a:latin typeface="+mn-lt"/>
                <a:ea typeface="+mn-ea"/>
                <a:cs typeface="+mn-cs"/>
              </a:rPr>
              <a:t>olan</a:t>
            </a:r>
            <a:r>
              <a:rPr kumimoji="0" lang="en-US" sz="2400" i="0" u="none" strike="noStrike" kern="1200" cap="none" spc="0" normalizeH="0" noProof="0" dirty="0" smtClean="0">
                <a:ln>
                  <a:noFill/>
                </a:ln>
                <a:solidFill>
                  <a:schemeClr val="tx1"/>
                </a:solidFill>
                <a:effectLst/>
                <a:uLnTx/>
                <a:uFillTx/>
                <a:latin typeface="+mn-lt"/>
                <a:ea typeface="+mn-ea"/>
                <a:cs typeface="+mn-cs"/>
              </a:rPr>
              <a:t> </a:t>
            </a:r>
            <a:r>
              <a:rPr kumimoji="0" lang="en-US" sz="2400" i="0" u="none" strike="noStrike" kern="1200" cap="none" spc="0" normalizeH="0" noProof="0" dirty="0" err="1" smtClean="0">
                <a:ln>
                  <a:noFill/>
                </a:ln>
                <a:solidFill>
                  <a:schemeClr val="tx1"/>
                </a:solidFill>
                <a:effectLst/>
                <a:uLnTx/>
                <a:uFillTx/>
                <a:latin typeface="+mn-lt"/>
                <a:ea typeface="+mn-ea"/>
                <a:cs typeface="+mn-cs"/>
              </a:rPr>
              <a:t>çocukların</a:t>
            </a:r>
            <a:r>
              <a:rPr kumimoji="0" lang="en-US" sz="2400" i="0" u="none" strike="noStrike" kern="1200" cap="none" spc="0" normalizeH="0" noProof="0" dirty="0" smtClean="0">
                <a:ln>
                  <a:noFill/>
                </a:ln>
                <a:solidFill>
                  <a:schemeClr val="tx1"/>
                </a:solidFill>
                <a:effectLst/>
                <a:uLnTx/>
                <a:uFillTx/>
                <a:latin typeface="+mn-lt"/>
                <a:ea typeface="+mn-ea"/>
                <a:cs typeface="+mn-cs"/>
              </a:rPr>
              <a:t> </a:t>
            </a:r>
            <a:r>
              <a:rPr kumimoji="0" lang="en-US" sz="2400" i="0" u="none" strike="noStrike" kern="1200" cap="none" spc="0" normalizeH="0" noProof="0" dirty="0" err="1" smtClean="0">
                <a:ln>
                  <a:noFill/>
                </a:ln>
                <a:solidFill>
                  <a:schemeClr val="tx1"/>
                </a:solidFill>
                <a:effectLst/>
                <a:uLnTx/>
                <a:uFillTx/>
                <a:latin typeface="+mn-lt"/>
                <a:ea typeface="+mn-ea"/>
                <a:cs typeface="+mn-cs"/>
              </a:rPr>
              <a:t>özellikleri</a:t>
            </a:r>
            <a:r>
              <a:rPr kumimoji="0" lang="en-US" sz="2400" b="1" i="0" u="none" strike="noStrike" kern="1200" cap="none" spc="0" normalizeH="0" noProof="0" dirty="0" smtClean="0">
                <a:ln>
                  <a:noFill/>
                </a:ln>
                <a:solidFill>
                  <a:schemeClr val="tx1"/>
                </a:solidFill>
                <a:effectLst/>
                <a:uLnTx/>
                <a:uFillTx/>
                <a:latin typeface="+mn-lt"/>
                <a:ea typeface="+mn-ea"/>
                <a:cs typeface="+mn-cs"/>
              </a:rPr>
              <a:t>”</a:t>
            </a:r>
            <a:r>
              <a:rPr kumimoji="0" lang="en-US" sz="2400" i="0" u="none" strike="noStrike" kern="1200" cap="none" spc="0" normalizeH="0" noProof="0" dirty="0" smtClean="0">
                <a:ln>
                  <a:noFill/>
                </a:ln>
                <a:solidFill>
                  <a:schemeClr val="tx1"/>
                </a:solidFill>
                <a:effectLst/>
                <a:uLnTx/>
                <a:uFillTx/>
                <a:latin typeface="+mn-lt"/>
                <a:ea typeface="+mn-ea"/>
                <a:cs typeface="+mn-cs"/>
              </a:rPr>
              <a:t> </a:t>
            </a:r>
            <a:r>
              <a:rPr kumimoji="0" lang="en-US" sz="2400" i="0" u="none" strike="noStrike" kern="1200" cap="none" spc="0" normalizeH="0" noProof="0" dirty="0" err="1" smtClean="0">
                <a:ln>
                  <a:noFill/>
                </a:ln>
                <a:solidFill>
                  <a:schemeClr val="tx1"/>
                </a:solidFill>
                <a:effectLst/>
                <a:uLnTx/>
                <a:uFillTx/>
                <a:latin typeface="+mn-lt"/>
                <a:ea typeface="+mn-ea"/>
                <a:cs typeface="+mn-cs"/>
              </a:rPr>
              <a:t>gibi</a:t>
            </a: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3581400" cy="4462272"/>
          </a:xfrm>
        </p:spPr>
        <p:txBody>
          <a:bodyPr>
            <a:normAutofit fontScale="85000" lnSpcReduction="10000"/>
          </a:bodyPr>
          <a:lstStyle/>
          <a:p>
            <a:r>
              <a:rPr lang="en-US" b="1" dirty="0" err="1" smtClean="0"/>
              <a:t>Anekdot</a:t>
            </a:r>
            <a:r>
              <a:rPr lang="en-US" b="1" dirty="0" smtClean="0"/>
              <a:t> (Olay) </a:t>
            </a:r>
            <a:r>
              <a:rPr lang="en-US" b="1" dirty="0" err="1" smtClean="0"/>
              <a:t>Kaydı</a:t>
            </a:r>
            <a:endParaRPr lang="en-US" b="1" dirty="0" smtClean="0"/>
          </a:p>
          <a:p>
            <a:endParaRPr lang="en-US" b="1" dirty="0" smtClean="0"/>
          </a:p>
          <a:p>
            <a:pPr lvl="1"/>
            <a:r>
              <a:rPr lang="en-US" dirty="0" err="1" smtClean="0"/>
              <a:t>Herhangi</a:t>
            </a:r>
            <a:r>
              <a:rPr lang="en-US" dirty="0" smtClean="0"/>
              <a:t> </a:t>
            </a:r>
            <a:r>
              <a:rPr lang="en-US" dirty="0" err="1" smtClean="0"/>
              <a:t>bir</a:t>
            </a:r>
            <a:r>
              <a:rPr lang="en-US" dirty="0" smtClean="0"/>
              <a:t> </a:t>
            </a:r>
            <a:r>
              <a:rPr lang="en-US" dirty="0" err="1" smtClean="0"/>
              <a:t>öğrencinin</a:t>
            </a:r>
            <a:r>
              <a:rPr lang="en-US" dirty="0" smtClean="0"/>
              <a:t> belli </a:t>
            </a:r>
            <a:r>
              <a:rPr lang="en-US" dirty="0" err="1" smtClean="0"/>
              <a:t>bir</a:t>
            </a:r>
            <a:r>
              <a:rPr lang="en-US" dirty="0" smtClean="0"/>
              <a:t> </a:t>
            </a:r>
            <a:r>
              <a:rPr lang="en-US" dirty="0" err="1" smtClean="0"/>
              <a:t>ortamda</a:t>
            </a:r>
            <a:r>
              <a:rPr lang="en-US" dirty="0" smtClean="0"/>
              <a:t>, </a:t>
            </a:r>
            <a:r>
              <a:rPr lang="en-US" dirty="0" err="1" smtClean="0"/>
              <a:t>özgül</a:t>
            </a:r>
            <a:r>
              <a:rPr lang="en-US" dirty="0" smtClean="0"/>
              <a:t> </a:t>
            </a:r>
            <a:r>
              <a:rPr lang="en-US" dirty="0" err="1" smtClean="0"/>
              <a:t>bir</a:t>
            </a:r>
            <a:r>
              <a:rPr lang="en-US" dirty="0" smtClean="0"/>
              <a:t> </a:t>
            </a:r>
            <a:r>
              <a:rPr lang="en-US" dirty="0" err="1" smtClean="0"/>
              <a:t>davranışının</a:t>
            </a:r>
            <a:r>
              <a:rPr lang="en-US" dirty="0" smtClean="0"/>
              <a:t> </a:t>
            </a:r>
            <a:r>
              <a:rPr lang="en-US" dirty="0" err="1" smtClean="0"/>
              <a:t>ayrıntılı</a:t>
            </a:r>
            <a:r>
              <a:rPr lang="en-US" dirty="0" smtClean="0"/>
              <a:t> </a:t>
            </a:r>
            <a:r>
              <a:rPr lang="en-US" dirty="0" err="1" smtClean="0"/>
              <a:t>olarak</a:t>
            </a:r>
            <a:r>
              <a:rPr lang="en-US" dirty="0" smtClean="0"/>
              <a:t> </a:t>
            </a:r>
            <a:r>
              <a:rPr lang="en-US" dirty="0" err="1" smtClean="0"/>
              <a:t>betimlenmesidir</a:t>
            </a:r>
            <a:r>
              <a:rPr lang="en-US" dirty="0" smtClean="0"/>
              <a:t>.</a:t>
            </a:r>
          </a:p>
          <a:p>
            <a:pPr lvl="1"/>
            <a:r>
              <a:rPr lang="en-US" dirty="0" smtClean="0"/>
              <a:t> </a:t>
            </a:r>
          </a:p>
          <a:p>
            <a:pPr lvl="1"/>
            <a:r>
              <a:rPr lang="en-US" dirty="0" err="1" smtClean="0"/>
              <a:t>Anekdotlar</a:t>
            </a:r>
            <a:r>
              <a:rPr lang="en-US" dirty="0" smtClean="0"/>
              <a:t>, </a:t>
            </a:r>
            <a:r>
              <a:rPr lang="en-US" dirty="0" err="1" smtClean="0"/>
              <a:t>somut</a:t>
            </a:r>
            <a:r>
              <a:rPr lang="en-US" dirty="0" smtClean="0"/>
              <a:t> </a:t>
            </a:r>
            <a:r>
              <a:rPr lang="en-US" dirty="0" err="1" smtClean="0"/>
              <a:t>durumlar</a:t>
            </a:r>
            <a:r>
              <a:rPr lang="en-US" dirty="0" smtClean="0"/>
              <a:t> </a:t>
            </a:r>
            <a:r>
              <a:rPr lang="en-US" dirty="0" err="1" smtClean="0"/>
              <a:t>içinde</a:t>
            </a:r>
            <a:r>
              <a:rPr lang="en-US" dirty="0" smtClean="0"/>
              <a:t> </a:t>
            </a:r>
            <a:r>
              <a:rPr lang="en-US" dirty="0" err="1" smtClean="0"/>
              <a:t>öğrencinin</a:t>
            </a:r>
            <a:r>
              <a:rPr lang="en-US" dirty="0" smtClean="0"/>
              <a:t> </a:t>
            </a:r>
            <a:r>
              <a:rPr lang="en-US" dirty="0" err="1" smtClean="0"/>
              <a:t>davranışlarını</a:t>
            </a:r>
            <a:r>
              <a:rPr lang="en-US" dirty="0" smtClean="0"/>
              <a:t> </a:t>
            </a:r>
            <a:r>
              <a:rPr lang="en-US" dirty="0" err="1" smtClean="0"/>
              <a:t>betimleyen</a:t>
            </a:r>
            <a:r>
              <a:rPr lang="en-US" dirty="0" smtClean="0"/>
              <a:t> </a:t>
            </a:r>
            <a:r>
              <a:rPr lang="en-US" dirty="0" err="1" smtClean="0"/>
              <a:t>bir</a:t>
            </a:r>
            <a:r>
              <a:rPr lang="en-US" dirty="0" smtClean="0"/>
              <a:t> </a:t>
            </a:r>
            <a:r>
              <a:rPr lang="en-US" dirty="0" err="1" smtClean="0"/>
              <a:t>dizi</a:t>
            </a:r>
            <a:r>
              <a:rPr lang="en-US" dirty="0" smtClean="0"/>
              <a:t> </a:t>
            </a:r>
            <a:r>
              <a:rPr lang="en-US" dirty="0" err="1" smtClean="0"/>
              <a:t>notlardır</a:t>
            </a:r>
            <a:r>
              <a:rPr lang="en-US" dirty="0" smtClean="0"/>
              <a:t>.</a:t>
            </a:r>
          </a:p>
          <a:p>
            <a:endParaRPr lang="en-US" b="1" dirty="0" smtClean="0"/>
          </a:p>
          <a:p>
            <a:pPr lvl="1"/>
            <a:endParaRPr lang="en-US" dirty="0" smtClean="0"/>
          </a:p>
          <a:p>
            <a:pPr lvl="1"/>
            <a:endParaRPr lang="en-US" dirty="0" smtClean="0"/>
          </a:p>
        </p:txBody>
      </p:sp>
      <p:sp>
        <p:nvSpPr>
          <p:cNvPr id="3" name="Title 2"/>
          <p:cNvSpPr>
            <a:spLocks noGrp="1"/>
          </p:cNvSpPr>
          <p:nvPr>
            <p:ph type="title"/>
          </p:nvPr>
        </p:nvSpPr>
        <p:spPr/>
        <p:txBody>
          <a:bodyPr/>
          <a:lstStyle/>
          <a:p>
            <a:r>
              <a:rPr lang="en-US" dirty="0" err="1" smtClean="0"/>
              <a:t>Gözleme</a:t>
            </a:r>
            <a:r>
              <a:rPr lang="en-US" dirty="0" smtClean="0"/>
              <a:t> </a:t>
            </a:r>
            <a:r>
              <a:rPr lang="en-US" dirty="0" err="1" smtClean="0"/>
              <a:t>Dayalı</a:t>
            </a:r>
            <a:r>
              <a:rPr lang="en-US" dirty="0" smtClean="0"/>
              <a:t> </a:t>
            </a:r>
            <a:r>
              <a:rPr lang="en-US" dirty="0" err="1" smtClean="0"/>
              <a:t>Teknikler</a:t>
            </a:r>
            <a:endParaRPr lang="en-US" dirty="0"/>
          </a:p>
        </p:txBody>
      </p:sp>
      <p:sp>
        <p:nvSpPr>
          <p:cNvPr id="4" name="Content Placeholder 1"/>
          <p:cNvSpPr txBox="1">
            <a:spLocks/>
          </p:cNvSpPr>
          <p:nvPr/>
        </p:nvSpPr>
        <p:spPr>
          <a:xfrm>
            <a:off x="4495800" y="1524000"/>
            <a:ext cx="4114800" cy="4114800"/>
          </a:xfrm>
          <a:prstGeom prst="rect">
            <a:avLst/>
          </a:prstGeom>
        </p:spPr>
        <p:style>
          <a:lnRef idx="1">
            <a:schemeClr val="accent1"/>
          </a:lnRef>
          <a:fillRef idx="2">
            <a:schemeClr val="accent1"/>
          </a:fillRef>
          <a:effectRef idx="1">
            <a:schemeClr val="accent1"/>
          </a:effectRef>
          <a:fontRef idx="minor">
            <a:schemeClr val="dk1"/>
          </a:fontRef>
        </p:style>
        <p:txBody>
          <a:bodyPr vert="horz">
            <a:norm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kumimoji="0" lang="en-US" b="1" i="0" u="none" strike="noStrike" kern="1200" cap="none" spc="0" normalizeH="0" baseline="0" noProof="0" dirty="0" err="1" smtClean="0">
                <a:ln>
                  <a:noFill/>
                </a:ln>
                <a:solidFill>
                  <a:srgbClr val="FF0000"/>
                </a:solidFill>
                <a:effectLst/>
                <a:uLnTx/>
                <a:uFillTx/>
                <a:latin typeface="+mn-lt"/>
                <a:ea typeface="+mn-ea"/>
                <a:cs typeface="+mn-cs"/>
              </a:rPr>
              <a:t>Örnek</a:t>
            </a:r>
            <a:endParaRPr kumimoji="0" lang="en-US" b="1" i="0" u="none" strike="noStrike" kern="1200" cap="none" spc="0" normalizeH="0" baseline="0" noProof="0" dirty="0" smtClean="0">
              <a:ln>
                <a:noFill/>
              </a:ln>
              <a:solidFill>
                <a:srgbClr val="FF0000"/>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kumimoji="0" lang="en-US" b="1"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ctr" defTabSz="914400" rtl="0" eaLnBrk="1" fontAlgn="auto" latinLnBrk="0" hangingPunct="1">
              <a:lnSpc>
                <a:spcPct val="100000"/>
              </a:lnSpc>
              <a:spcBef>
                <a:spcPts val="400"/>
              </a:spcBef>
              <a:spcAft>
                <a:spcPts val="0"/>
              </a:spcAft>
              <a:buClr>
                <a:schemeClr val="accent1"/>
              </a:buClr>
              <a:buSzPct val="68000"/>
              <a:tabLst/>
              <a:defRPr/>
            </a:pPr>
            <a:r>
              <a:rPr kumimoji="0" lang="en-US" sz="1400" b="1" i="0" u="none" strike="noStrike" kern="1200" cap="none" spc="0" normalizeH="0" noProof="0" dirty="0" smtClean="0">
                <a:ln>
                  <a:noFill/>
                </a:ln>
                <a:solidFill>
                  <a:schemeClr val="tx1"/>
                </a:solidFill>
                <a:effectLst/>
                <a:uLnTx/>
                <a:uFillTx/>
                <a:latin typeface="+mn-lt"/>
                <a:ea typeface="+mn-ea"/>
                <a:cs typeface="+mn-cs"/>
              </a:rPr>
              <a:t>Kart </a:t>
            </a:r>
            <a:r>
              <a:rPr kumimoji="0" lang="en-US" sz="1400" b="1" i="0" u="none" strike="noStrike" kern="1200" cap="none" spc="0" normalizeH="0" noProof="0" dirty="0" err="1" smtClean="0">
                <a:ln>
                  <a:noFill/>
                </a:ln>
                <a:solidFill>
                  <a:schemeClr val="tx1"/>
                </a:solidFill>
                <a:effectLst/>
                <a:uLnTx/>
                <a:uFillTx/>
                <a:latin typeface="+mn-lt"/>
                <a:ea typeface="+mn-ea"/>
                <a:cs typeface="+mn-cs"/>
              </a:rPr>
              <a:t>Biçiminde</a:t>
            </a:r>
            <a:r>
              <a:rPr kumimoji="0" lang="en-US" sz="1400" b="1" i="0" u="none" strike="noStrike" kern="1200" cap="none" spc="0" normalizeH="0" noProof="0" dirty="0" smtClean="0">
                <a:ln>
                  <a:noFill/>
                </a:ln>
                <a:solidFill>
                  <a:schemeClr val="tx1"/>
                </a:solidFill>
                <a:effectLst/>
                <a:uLnTx/>
                <a:uFillTx/>
                <a:latin typeface="+mn-lt"/>
                <a:ea typeface="+mn-ea"/>
                <a:cs typeface="+mn-cs"/>
              </a:rPr>
              <a:t> Olay </a:t>
            </a:r>
            <a:r>
              <a:rPr kumimoji="0" lang="en-US" sz="1400" b="1" i="0" u="none" strike="noStrike" kern="1200" cap="none" spc="0" normalizeH="0" noProof="0" dirty="0" err="1" smtClean="0">
                <a:ln>
                  <a:noFill/>
                </a:ln>
                <a:solidFill>
                  <a:schemeClr val="tx1"/>
                </a:solidFill>
                <a:effectLst/>
                <a:uLnTx/>
                <a:uFillTx/>
                <a:latin typeface="+mn-lt"/>
                <a:ea typeface="+mn-ea"/>
                <a:cs typeface="+mn-cs"/>
              </a:rPr>
              <a:t>Kayıt</a:t>
            </a:r>
            <a:r>
              <a:rPr kumimoji="0" lang="en-US" sz="1400" b="1" i="0" u="none" strike="noStrike" kern="1200" cap="none" spc="0" normalizeH="0" noProof="0" dirty="0" smtClean="0">
                <a:ln>
                  <a:noFill/>
                </a:ln>
                <a:solidFill>
                  <a:schemeClr val="tx1"/>
                </a:solidFill>
                <a:effectLst/>
                <a:uLnTx/>
                <a:uFillTx/>
                <a:latin typeface="+mn-lt"/>
                <a:ea typeface="+mn-ea"/>
                <a:cs typeface="+mn-cs"/>
              </a:rPr>
              <a:t> </a:t>
            </a:r>
            <a:r>
              <a:rPr kumimoji="0" lang="en-US" sz="1400" b="1" i="0" u="none" strike="noStrike" kern="1200" cap="none" spc="0" normalizeH="0" noProof="0" dirty="0" err="1" smtClean="0">
                <a:ln>
                  <a:noFill/>
                </a:ln>
                <a:solidFill>
                  <a:schemeClr val="tx1"/>
                </a:solidFill>
                <a:effectLst/>
                <a:uLnTx/>
                <a:uFillTx/>
                <a:latin typeface="+mn-lt"/>
                <a:ea typeface="+mn-ea"/>
                <a:cs typeface="+mn-cs"/>
              </a:rPr>
              <a:t>Formu</a:t>
            </a:r>
            <a:endParaRPr kumimoji="0" lang="en-US" sz="1400" b="1" i="0" u="none" strike="noStrike" kern="1200" cap="none" spc="0" normalizeH="0" noProof="0" dirty="0" smtClean="0">
              <a:ln>
                <a:noFill/>
              </a:ln>
              <a:solidFill>
                <a:schemeClr val="tx1"/>
              </a:solidFill>
              <a:effectLst/>
              <a:uLnTx/>
              <a:uFillTx/>
              <a:latin typeface="+mn-lt"/>
              <a:ea typeface="+mn-ea"/>
              <a:cs typeface="+mn-cs"/>
            </a:endParaRPr>
          </a:p>
          <a:p>
            <a:pPr marL="365760" marR="0" lvl="0" indent="-256032" algn="ctr" defTabSz="914400" rtl="0" eaLnBrk="1" fontAlgn="auto" latinLnBrk="0" hangingPunct="1">
              <a:lnSpc>
                <a:spcPct val="100000"/>
              </a:lnSpc>
              <a:spcBef>
                <a:spcPts val="400"/>
              </a:spcBef>
              <a:spcAft>
                <a:spcPts val="0"/>
              </a:spcAft>
              <a:buClr>
                <a:schemeClr val="accent1"/>
              </a:buClr>
              <a:buSzPct val="68000"/>
              <a:tabLst/>
              <a:defRPr/>
            </a:pPr>
            <a:endParaRPr kumimoji="0" lang="en-US" sz="1400" b="1" i="0" u="none" strike="noStrike" kern="1200" cap="none" spc="0" normalizeH="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kumimoji="0" lang="en-US" sz="1200" i="0" u="none" strike="noStrike" kern="1200" cap="none" spc="0" normalizeH="0" baseline="0" noProof="0" dirty="0" smtClean="0">
                <a:ln>
                  <a:noFill/>
                </a:ln>
                <a:solidFill>
                  <a:schemeClr val="tx1"/>
                </a:solidFill>
                <a:effectLst/>
                <a:uLnTx/>
                <a:uFillTx/>
                <a:latin typeface="+mn-lt"/>
                <a:ea typeface="+mn-ea"/>
                <a:cs typeface="+mn-cs"/>
              </a:rPr>
              <a:t>Ad-</a:t>
            </a:r>
            <a:r>
              <a:rPr kumimoji="0" lang="en-US" sz="1200" i="0" u="none" strike="noStrike" kern="1200" cap="none" spc="0" normalizeH="0" baseline="0" noProof="0" dirty="0" err="1" smtClean="0">
                <a:ln>
                  <a:noFill/>
                </a:ln>
                <a:solidFill>
                  <a:schemeClr val="tx1"/>
                </a:solidFill>
                <a:effectLst/>
                <a:uLnTx/>
                <a:uFillTx/>
                <a:latin typeface="+mn-lt"/>
                <a:ea typeface="+mn-ea"/>
                <a:cs typeface="+mn-cs"/>
              </a:rPr>
              <a:t>Soyad</a:t>
            </a:r>
            <a:r>
              <a:rPr kumimoji="0" lang="en-US" sz="1200" i="0" u="none" strike="noStrike" kern="1200" cap="none" spc="0" normalizeH="0" baseline="0" noProof="0" dirty="0" smtClean="0">
                <a:ln>
                  <a:noFill/>
                </a:ln>
                <a:solidFill>
                  <a:schemeClr val="tx1"/>
                </a:solidFill>
                <a:effectLst/>
                <a:uLnTx/>
                <a:uFillTx/>
                <a:latin typeface="+mn-lt"/>
                <a:ea typeface="+mn-ea"/>
                <a:cs typeface="+mn-cs"/>
              </a:rPr>
              <a:t>: ………………</a:t>
            </a:r>
            <a:r>
              <a:rPr kumimoji="0" lang="en-US" sz="1200" i="0" u="none" strike="noStrike" kern="1200" cap="none" spc="0" normalizeH="0" noProof="0" dirty="0" smtClean="0">
                <a:ln>
                  <a:noFill/>
                </a:ln>
                <a:solidFill>
                  <a:schemeClr val="tx1"/>
                </a:solidFill>
                <a:effectLst/>
                <a:uLnTx/>
                <a:uFillTx/>
                <a:latin typeface="+mn-lt"/>
                <a:ea typeface="+mn-ea"/>
                <a:cs typeface="+mn-cs"/>
              </a:rPr>
              <a:t>            </a:t>
            </a:r>
            <a:r>
              <a:rPr kumimoji="0" lang="en-US" sz="1200" i="0" u="none" strike="noStrike" kern="1200" cap="none" spc="0" normalizeH="0" baseline="0" noProof="0" dirty="0" err="1" smtClean="0">
                <a:ln>
                  <a:noFill/>
                </a:ln>
                <a:solidFill>
                  <a:schemeClr val="tx1"/>
                </a:solidFill>
                <a:effectLst/>
                <a:uLnTx/>
                <a:uFillTx/>
                <a:latin typeface="+mn-lt"/>
                <a:ea typeface="+mn-ea"/>
                <a:cs typeface="+mn-cs"/>
              </a:rPr>
              <a:t>Tarih</a:t>
            </a:r>
            <a:r>
              <a:rPr kumimoji="0" lang="en-US" sz="1200" i="0" u="none" strike="noStrike" kern="1200" cap="none" spc="0" normalizeH="0" baseline="0" noProof="0" dirty="0" smtClean="0">
                <a:ln>
                  <a:noFill/>
                </a:ln>
                <a:solidFill>
                  <a:schemeClr val="tx1"/>
                </a:solidFill>
                <a:effectLst/>
                <a:uLnTx/>
                <a:uFillTx/>
                <a:latin typeface="+mn-lt"/>
                <a:ea typeface="+mn-ea"/>
                <a:cs typeface="+mn-cs"/>
              </a:rPr>
              <a:t>: ……..…………</a:t>
            </a: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lang="en-US" sz="1200" dirty="0" err="1" smtClean="0"/>
              <a:t>Sınıf</a:t>
            </a:r>
            <a:r>
              <a:rPr lang="en-US" sz="1200" dirty="0" smtClean="0"/>
              <a:t> No: 	………………             </a:t>
            </a:r>
            <a:r>
              <a:rPr lang="en-US" sz="1200" dirty="0" err="1" smtClean="0"/>
              <a:t>Yer</a:t>
            </a:r>
            <a:r>
              <a:rPr lang="en-US" sz="1200" dirty="0" smtClean="0"/>
              <a:t>:    ……………….</a:t>
            </a: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kumimoji="0" lang="en-US" sz="120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lang="en-US" sz="1200" dirty="0" err="1" smtClean="0"/>
              <a:t>Davranış</a:t>
            </a:r>
            <a:r>
              <a:rPr lang="en-US" sz="1200" dirty="0" smtClean="0"/>
              <a:t> (Olay)</a:t>
            </a: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kumimoji="0" lang="en-US" sz="120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lang="en-US" sz="1200"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kumimoji="0" lang="en-US" sz="1200" i="0" u="none" strike="noStrike" kern="1200" cap="none" spc="0" normalizeH="0" baseline="0" noProof="0" dirty="0" err="1" smtClean="0">
                <a:ln>
                  <a:noFill/>
                </a:ln>
                <a:solidFill>
                  <a:schemeClr val="tx1"/>
                </a:solidFill>
                <a:effectLst/>
                <a:uLnTx/>
                <a:uFillTx/>
                <a:latin typeface="+mn-lt"/>
                <a:ea typeface="+mn-ea"/>
                <a:cs typeface="+mn-cs"/>
              </a:rPr>
              <a:t>Gözleyen</a:t>
            </a:r>
            <a:r>
              <a:rPr kumimoji="0" lang="en-US" sz="1200" i="0" u="none" strike="noStrike" kern="1200" cap="none" spc="0" normalizeH="0" baseline="0" noProof="0" dirty="0" smtClean="0">
                <a:ln>
                  <a:noFill/>
                </a:ln>
                <a:solidFill>
                  <a:schemeClr val="tx1"/>
                </a:solidFill>
                <a:effectLst/>
                <a:uLnTx/>
                <a:uFillTx/>
                <a:latin typeface="+mn-lt"/>
                <a:ea typeface="+mn-ea"/>
                <a:cs typeface="+mn-cs"/>
              </a:rPr>
              <a:t> ……………………………</a:t>
            </a: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lang="en-US" sz="1200"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kumimoji="0" lang="en-US" sz="1200" i="0" u="none" strike="noStrike" kern="1200" cap="none" spc="0" normalizeH="0" baseline="0" noProof="0" dirty="0" err="1" smtClean="0">
                <a:ln>
                  <a:noFill/>
                </a:ln>
                <a:solidFill>
                  <a:schemeClr val="tx1"/>
                </a:solidFill>
                <a:effectLst/>
                <a:uLnTx/>
                <a:uFillTx/>
                <a:latin typeface="+mn-lt"/>
                <a:ea typeface="+mn-ea"/>
                <a:cs typeface="+mn-cs"/>
              </a:rPr>
              <a:t>Yorum</a:t>
            </a:r>
            <a:endParaRPr kumimoji="0" lang="en-US" sz="70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3581400" cy="4462272"/>
          </a:xfrm>
        </p:spPr>
        <p:txBody>
          <a:bodyPr>
            <a:normAutofit fontScale="77500" lnSpcReduction="20000"/>
          </a:bodyPr>
          <a:lstStyle/>
          <a:p>
            <a:r>
              <a:rPr lang="en-US" b="1" dirty="0" err="1" smtClean="0"/>
              <a:t>Derecelendirme</a:t>
            </a:r>
            <a:r>
              <a:rPr lang="en-US" b="1" dirty="0" smtClean="0"/>
              <a:t> </a:t>
            </a:r>
            <a:r>
              <a:rPr lang="en-US" b="1" dirty="0" err="1" smtClean="0"/>
              <a:t>Ölçekleri</a:t>
            </a:r>
            <a:endParaRPr lang="en-US" b="1" dirty="0" smtClean="0"/>
          </a:p>
          <a:p>
            <a:pPr lvl="1"/>
            <a:endParaRPr lang="en-US" b="1" dirty="0" smtClean="0"/>
          </a:p>
          <a:p>
            <a:pPr lvl="1"/>
            <a:r>
              <a:rPr lang="en-US" dirty="0" smtClean="0"/>
              <a:t>Bu </a:t>
            </a:r>
            <a:r>
              <a:rPr lang="en-US" dirty="0" err="1" smtClean="0"/>
              <a:t>ölçekler</a:t>
            </a:r>
            <a:r>
              <a:rPr lang="en-US" dirty="0" smtClean="0"/>
              <a:t> </a:t>
            </a:r>
            <a:r>
              <a:rPr lang="en-US" dirty="0" err="1" smtClean="0"/>
              <a:t>genel</a:t>
            </a:r>
            <a:r>
              <a:rPr lang="en-US" dirty="0" smtClean="0"/>
              <a:t> </a:t>
            </a:r>
            <a:r>
              <a:rPr lang="en-US" dirty="0" err="1" smtClean="0"/>
              <a:t>olarak</a:t>
            </a:r>
            <a:r>
              <a:rPr lang="en-US" dirty="0" smtClean="0"/>
              <a:t>, </a:t>
            </a:r>
            <a:r>
              <a:rPr lang="en-US" dirty="0" err="1" smtClean="0"/>
              <a:t>gözlem</a:t>
            </a:r>
            <a:r>
              <a:rPr lang="en-US" dirty="0" smtClean="0"/>
              <a:t> </a:t>
            </a:r>
            <a:r>
              <a:rPr lang="en-US" dirty="0" err="1" smtClean="0"/>
              <a:t>sonuçlarını</a:t>
            </a:r>
            <a:r>
              <a:rPr lang="en-US" dirty="0" smtClean="0"/>
              <a:t> </a:t>
            </a:r>
            <a:r>
              <a:rPr lang="en-US" dirty="0" err="1" smtClean="0"/>
              <a:t>sayısal</a:t>
            </a:r>
            <a:r>
              <a:rPr lang="en-US" dirty="0" smtClean="0"/>
              <a:t> </a:t>
            </a:r>
            <a:r>
              <a:rPr lang="en-US" dirty="0" err="1" smtClean="0"/>
              <a:t>verilere</a:t>
            </a:r>
            <a:r>
              <a:rPr lang="en-US" dirty="0" smtClean="0"/>
              <a:t> </a:t>
            </a:r>
            <a:r>
              <a:rPr lang="en-US" dirty="0" err="1" smtClean="0"/>
              <a:t>dönüştürmeye</a:t>
            </a:r>
            <a:r>
              <a:rPr lang="en-US" dirty="0" smtClean="0"/>
              <a:t> </a:t>
            </a:r>
            <a:r>
              <a:rPr lang="en-US" dirty="0" err="1" smtClean="0"/>
              <a:t>yarayan</a:t>
            </a:r>
            <a:r>
              <a:rPr lang="en-US" dirty="0" smtClean="0"/>
              <a:t> </a:t>
            </a:r>
            <a:r>
              <a:rPr lang="en-US" dirty="0" err="1" smtClean="0"/>
              <a:t>araçlardır</a:t>
            </a:r>
            <a:r>
              <a:rPr lang="en-US" dirty="0" smtClean="0"/>
              <a:t>. </a:t>
            </a:r>
          </a:p>
          <a:p>
            <a:pPr lvl="1"/>
            <a:endParaRPr lang="en-US" dirty="0" smtClean="0"/>
          </a:p>
          <a:p>
            <a:pPr lvl="1"/>
            <a:r>
              <a:rPr lang="en-US" dirty="0" err="1" smtClean="0"/>
              <a:t>Derecelendirme</a:t>
            </a:r>
            <a:r>
              <a:rPr lang="en-US" dirty="0" smtClean="0"/>
              <a:t> </a:t>
            </a:r>
            <a:r>
              <a:rPr lang="en-US" dirty="0" err="1" smtClean="0"/>
              <a:t>ölçekleri</a:t>
            </a:r>
            <a:r>
              <a:rPr lang="en-US" dirty="0" smtClean="0"/>
              <a:t> </a:t>
            </a:r>
            <a:r>
              <a:rPr lang="en-US" dirty="0" err="1" smtClean="0"/>
              <a:t>bireyin</a:t>
            </a:r>
            <a:r>
              <a:rPr lang="en-US" dirty="0" smtClean="0"/>
              <a:t> </a:t>
            </a:r>
            <a:r>
              <a:rPr lang="en-US" dirty="0" err="1" smtClean="0"/>
              <a:t>başka</a:t>
            </a:r>
            <a:r>
              <a:rPr lang="en-US" dirty="0" smtClean="0"/>
              <a:t> </a:t>
            </a:r>
            <a:r>
              <a:rPr lang="en-US" dirty="0" err="1" smtClean="0"/>
              <a:t>bir</a:t>
            </a:r>
            <a:r>
              <a:rPr lang="en-US" dirty="0" smtClean="0"/>
              <a:t> </a:t>
            </a:r>
            <a:r>
              <a:rPr lang="en-US" dirty="0" err="1" smtClean="0"/>
              <a:t>birey</a:t>
            </a:r>
            <a:r>
              <a:rPr lang="en-US" dirty="0" smtClean="0"/>
              <a:t> </a:t>
            </a:r>
            <a:r>
              <a:rPr lang="en-US" dirty="0" err="1" smtClean="0"/>
              <a:t>tarafından</a:t>
            </a:r>
            <a:r>
              <a:rPr lang="en-US" dirty="0" smtClean="0"/>
              <a:t> </a:t>
            </a:r>
            <a:r>
              <a:rPr lang="en-US" dirty="0" err="1" smtClean="0"/>
              <a:t>gözlenerek</a:t>
            </a:r>
            <a:r>
              <a:rPr lang="en-US" dirty="0" smtClean="0"/>
              <a:t> </a:t>
            </a:r>
            <a:r>
              <a:rPr lang="en-US" dirty="0" err="1" smtClean="0"/>
              <a:t>özelliklerinin</a:t>
            </a:r>
            <a:r>
              <a:rPr lang="en-US" dirty="0" smtClean="0"/>
              <a:t> </a:t>
            </a:r>
            <a:r>
              <a:rPr lang="en-US" dirty="0" err="1" smtClean="0"/>
              <a:t>betimlenmesi</a:t>
            </a:r>
            <a:r>
              <a:rPr lang="en-US" dirty="0" smtClean="0"/>
              <a:t>, </a:t>
            </a:r>
            <a:r>
              <a:rPr lang="en-US" dirty="0" err="1" smtClean="0"/>
              <a:t>sınıflandırılması</a:t>
            </a:r>
            <a:r>
              <a:rPr lang="en-US" dirty="0" smtClean="0"/>
              <a:t>, </a:t>
            </a:r>
            <a:r>
              <a:rPr lang="en-US" dirty="0" err="1" smtClean="0"/>
              <a:t>genel</a:t>
            </a:r>
            <a:r>
              <a:rPr lang="en-US" dirty="0" smtClean="0"/>
              <a:t> </a:t>
            </a:r>
            <a:r>
              <a:rPr lang="en-US" dirty="0" err="1" smtClean="0"/>
              <a:t>yargısını</a:t>
            </a:r>
            <a:r>
              <a:rPr lang="en-US" dirty="0" smtClean="0"/>
              <a:t> </a:t>
            </a:r>
            <a:r>
              <a:rPr lang="en-US" dirty="0" err="1" smtClean="0"/>
              <a:t>ifade</a:t>
            </a:r>
            <a:r>
              <a:rPr lang="en-US" dirty="0" smtClean="0"/>
              <a:t> </a:t>
            </a:r>
            <a:r>
              <a:rPr lang="en-US" dirty="0" err="1" smtClean="0"/>
              <a:t>etmesi</a:t>
            </a:r>
            <a:r>
              <a:rPr lang="en-US" dirty="0" smtClean="0"/>
              <a:t> </a:t>
            </a:r>
            <a:r>
              <a:rPr lang="en-US" dirty="0" err="1" smtClean="0"/>
              <a:t>için</a:t>
            </a:r>
            <a:r>
              <a:rPr lang="en-US" dirty="0" smtClean="0"/>
              <a:t> </a:t>
            </a:r>
            <a:r>
              <a:rPr lang="en-US" dirty="0" err="1" smtClean="0"/>
              <a:t>kullanılan</a:t>
            </a:r>
            <a:r>
              <a:rPr lang="en-US" dirty="0" smtClean="0"/>
              <a:t> </a:t>
            </a:r>
            <a:r>
              <a:rPr lang="en-US" dirty="0" err="1" smtClean="0"/>
              <a:t>bir</a:t>
            </a:r>
            <a:r>
              <a:rPr lang="en-US" dirty="0" smtClean="0"/>
              <a:t> </a:t>
            </a:r>
            <a:r>
              <a:rPr lang="en-US" dirty="0" err="1" smtClean="0"/>
              <a:t>araçtır</a:t>
            </a:r>
            <a:r>
              <a:rPr lang="en-US" dirty="0" smtClean="0"/>
              <a:t>.</a:t>
            </a:r>
          </a:p>
          <a:p>
            <a:endParaRPr lang="en-US" b="1" dirty="0" smtClean="0"/>
          </a:p>
          <a:p>
            <a:endParaRPr lang="en-US" b="1" dirty="0" smtClean="0"/>
          </a:p>
          <a:p>
            <a:pPr lvl="1"/>
            <a:endParaRPr lang="en-US" dirty="0" smtClean="0"/>
          </a:p>
          <a:p>
            <a:pPr lvl="1"/>
            <a:endParaRPr lang="en-US" dirty="0" smtClean="0"/>
          </a:p>
        </p:txBody>
      </p:sp>
      <p:sp>
        <p:nvSpPr>
          <p:cNvPr id="3" name="Title 2"/>
          <p:cNvSpPr>
            <a:spLocks noGrp="1"/>
          </p:cNvSpPr>
          <p:nvPr>
            <p:ph type="title"/>
          </p:nvPr>
        </p:nvSpPr>
        <p:spPr/>
        <p:txBody>
          <a:bodyPr/>
          <a:lstStyle/>
          <a:p>
            <a:r>
              <a:rPr lang="en-US" dirty="0" err="1" smtClean="0"/>
              <a:t>Gözleme</a:t>
            </a:r>
            <a:r>
              <a:rPr lang="en-US" dirty="0" smtClean="0"/>
              <a:t> </a:t>
            </a:r>
            <a:r>
              <a:rPr lang="en-US" dirty="0" err="1" smtClean="0"/>
              <a:t>Dayalı</a:t>
            </a:r>
            <a:r>
              <a:rPr lang="en-US" dirty="0" smtClean="0"/>
              <a:t> </a:t>
            </a:r>
            <a:r>
              <a:rPr lang="en-US" dirty="0" err="1" smtClean="0"/>
              <a:t>Teknikler</a:t>
            </a:r>
            <a:endParaRPr lang="en-US" dirty="0"/>
          </a:p>
        </p:txBody>
      </p:sp>
      <p:sp>
        <p:nvSpPr>
          <p:cNvPr id="4" name="Content Placeholder 1"/>
          <p:cNvSpPr txBox="1">
            <a:spLocks/>
          </p:cNvSpPr>
          <p:nvPr/>
        </p:nvSpPr>
        <p:spPr>
          <a:xfrm>
            <a:off x="4495800" y="1524000"/>
            <a:ext cx="4114800" cy="4724400"/>
          </a:xfrm>
          <a:prstGeom prst="rect">
            <a:avLst/>
          </a:prstGeom>
        </p:spPr>
        <p:style>
          <a:lnRef idx="1">
            <a:schemeClr val="accent1"/>
          </a:lnRef>
          <a:fillRef idx="2">
            <a:schemeClr val="accent1"/>
          </a:fillRef>
          <a:effectRef idx="1">
            <a:schemeClr val="accent1"/>
          </a:effectRef>
          <a:fontRef idx="minor">
            <a:schemeClr val="dk1"/>
          </a:fontRef>
        </p:style>
        <p:txBody>
          <a:bodyPr vert="horz">
            <a:norm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kumimoji="0" lang="en-US" b="1" i="0" u="none" strike="noStrike" kern="1200" cap="none" spc="0" normalizeH="0" baseline="0" noProof="0" dirty="0" err="1" smtClean="0">
                <a:ln>
                  <a:noFill/>
                </a:ln>
                <a:solidFill>
                  <a:srgbClr val="FF0000"/>
                </a:solidFill>
                <a:effectLst/>
                <a:uLnTx/>
                <a:uFillTx/>
                <a:latin typeface="+mn-lt"/>
                <a:ea typeface="+mn-ea"/>
                <a:cs typeface="+mn-cs"/>
              </a:rPr>
              <a:t>Örnek</a:t>
            </a:r>
            <a:endParaRPr kumimoji="0" lang="en-US" b="1" i="0" u="none" strike="noStrike" kern="1200" cap="none" spc="0" normalizeH="0" baseline="0" noProof="0" dirty="0" smtClean="0">
              <a:ln>
                <a:noFill/>
              </a:ln>
              <a:solidFill>
                <a:srgbClr val="FF0000"/>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lang="en-US" b="1"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kumimoji="0" lang="en-US" i="0" u="none" strike="noStrike" kern="1200" cap="none" spc="0" normalizeH="0" baseline="0" noProof="0" dirty="0" err="1" smtClean="0">
                <a:ln>
                  <a:noFill/>
                </a:ln>
                <a:solidFill>
                  <a:schemeClr val="tx1"/>
                </a:solidFill>
                <a:effectLst/>
                <a:uLnTx/>
                <a:uFillTx/>
                <a:latin typeface="+mn-lt"/>
                <a:ea typeface="+mn-ea"/>
                <a:cs typeface="+mn-cs"/>
              </a:rPr>
              <a:t>Okullarda</a:t>
            </a:r>
            <a:r>
              <a:rPr kumimoji="0" lang="en-US" i="0" u="none" strike="noStrike" kern="1200" cap="none" spc="0" normalizeH="0" baseline="0" noProof="0" dirty="0" smtClean="0">
                <a:ln>
                  <a:noFill/>
                </a:ln>
                <a:solidFill>
                  <a:schemeClr val="tx1"/>
                </a:solidFill>
                <a:effectLst/>
                <a:uLnTx/>
                <a:uFillTx/>
                <a:latin typeface="+mn-lt"/>
                <a:ea typeface="+mn-ea"/>
                <a:cs typeface="+mn-cs"/>
              </a:rPr>
              <a:t> “</a:t>
            </a:r>
            <a:r>
              <a:rPr kumimoji="0" lang="en-US" i="0" u="none" strike="noStrike" kern="1200" cap="none" spc="0" normalizeH="0" baseline="0" noProof="0" dirty="0" err="1" smtClean="0">
                <a:ln>
                  <a:noFill/>
                </a:ln>
                <a:solidFill>
                  <a:schemeClr val="tx1"/>
                </a:solidFill>
                <a:effectLst/>
                <a:uLnTx/>
                <a:uFillTx/>
                <a:latin typeface="+mn-lt"/>
                <a:ea typeface="+mn-ea"/>
                <a:cs typeface="+mn-cs"/>
              </a:rPr>
              <a:t>görüşme</a:t>
            </a:r>
            <a:r>
              <a:rPr kumimoji="0" lang="en-US" i="0" u="none" strike="noStrike" kern="1200" cap="none" spc="0" normalizeH="0" baseline="0" noProof="0" dirty="0" smtClean="0">
                <a:ln>
                  <a:noFill/>
                </a:ln>
                <a:solidFill>
                  <a:schemeClr val="tx1"/>
                </a:solidFill>
                <a:effectLst/>
                <a:uLnTx/>
                <a:uFillTx/>
                <a:latin typeface="+mn-lt"/>
                <a:ea typeface="+mn-ea"/>
                <a:cs typeface="+mn-cs"/>
              </a:rPr>
              <a:t>” </a:t>
            </a:r>
            <a:r>
              <a:rPr kumimoji="0" lang="en-US" i="0" u="none" strike="noStrike" kern="1200" cap="none" spc="0" normalizeH="0" baseline="0" noProof="0" dirty="0" err="1" smtClean="0">
                <a:ln>
                  <a:noFill/>
                </a:ln>
                <a:solidFill>
                  <a:schemeClr val="tx1"/>
                </a:solidFill>
                <a:effectLst/>
                <a:uLnTx/>
                <a:uFillTx/>
                <a:latin typeface="+mn-lt"/>
                <a:ea typeface="+mn-ea"/>
                <a:cs typeface="+mn-cs"/>
              </a:rPr>
              <a:t>sonuçlarının</a:t>
            </a:r>
            <a:r>
              <a:rPr kumimoji="0" lang="en-US" i="0" u="none" strike="noStrike" kern="1200" cap="none" spc="0" normalizeH="0" baseline="0" noProof="0" dirty="0" smtClean="0">
                <a:ln>
                  <a:noFill/>
                </a:ln>
                <a:solidFill>
                  <a:schemeClr val="tx1"/>
                </a:solidFill>
                <a:effectLst/>
                <a:uLnTx/>
                <a:uFillTx/>
                <a:latin typeface="+mn-lt"/>
                <a:ea typeface="+mn-ea"/>
                <a:cs typeface="+mn-cs"/>
              </a:rPr>
              <a:t> </a:t>
            </a:r>
            <a:r>
              <a:rPr kumimoji="0" lang="en-US" i="0" u="none" strike="noStrike" kern="1200" cap="none" spc="0" normalizeH="0" baseline="0" noProof="0" dirty="0" err="1" smtClean="0">
                <a:ln>
                  <a:noFill/>
                </a:ln>
                <a:solidFill>
                  <a:schemeClr val="tx1"/>
                </a:solidFill>
                <a:effectLst/>
                <a:uLnTx/>
                <a:uFillTx/>
                <a:latin typeface="+mn-lt"/>
                <a:ea typeface="+mn-ea"/>
                <a:cs typeface="+mn-cs"/>
              </a:rPr>
              <a:t>saptanmasında</a:t>
            </a:r>
            <a:r>
              <a:rPr lang="en-US" dirty="0" smtClean="0"/>
              <a:t>;</a:t>
            </a:r>
            <a:r>
              <a:rPr kumimoji="0" lang="en-US" i="0" u="none" strike="noStrike" kern="1200" cap="none" spc="0" normalizeH="0" baseline="0" noProof="0" dirty="0" smtClean="0">
                <a:ln>
                  <a:noFill/>
                </a:ln>
                <a:solidFill>
                  <a:schemeClr val="tx1"/>
                </a:solidFill>
                <a:effectLst/>
                <a:uLnTx/>
                <a:uFillTx/>
                <a:latin typeface="+mn-lt"/>
                <a:ea typeface="+mn-ea"/>
                <a:cs typeface="+mn-cs"/>
              </a:rPr>
              <a:t> </a:t>
            </a:r>
            <a:r>
              <a:rPr kumimoji="0" lang="en-US" i="0" u="none" strike="noStrike" kern="1200" cap="none" spc="0" normalizeH="0" baseline="0" noProof="0" dirty="0" err="1" smtClean="0">
                <a:ln>
                  <a:noFill/>
                </a:ln>
                <a:solidFill>
                  <a:schemeClr val="tx1"/>
                </a:solidFill>
                <a:effectLst/>
                <a:uLnTx/>
                <a:uFillTx/>
                <a:latin typeface="+mn-lt"/>
                <a:ea typeface="+mn-ea"/>
                <a:cs typeface="+mn-cs"/>
              </a:rPr>
              <a:t>meslek</a:t>
            </a:r>
            <a:r>
              <a:rPr kumimoji="0" lang="en-US" i="0" u="none" strike="noStrike" kern="1200" cap="none" spc="0" normalizeH="0" baseline="0" noProof="0" dirty="0" smtClean="0">
                <a:ln>
                  <a:noFill/>
                </a:ln>
                <a:solidFill>
                  <a:schemeClr val="tx1"/>
                </a:solidFill>
                <a:effectLst/>
                <a:uLnTx/>
                <a:uFillTx/>
                <a:latin typeface="+mn-lt"/>
                <a:ea typeface="+mn-ea"/>
                <a:cs typeface="+mn-cs"/>
              </a:rPr>
              <a:t> </a:t>
            </a:r>
            <a:r>
              <a:rPr kumimoji="0" lang="en-US" i="0" u="none" strike="noStrike" kern="1200" cap="none" spc="0" normalizeH="0" baseline="0" noProof="0" dirty="0" err="1" smtClean="0">
                <a:ln>
                  <a:noFill/>
                </a:ln>
                <a:solidFill>
                  <a:schemeClr val="tx1"/>
                </a:solidFill>
                <a:effectLst/>
                <a:uLnTx/>
                <a:uFillTx/>
                <a:latin typeface="+mn-lt"/>
                <a:ea typeface="+mn-ea"/>
                <a:cs typeface="+mn-cs"/>
              </a:rPr>
              <a:t>okullarında</a:t>
            </a:r>
            <a:r>
              <a:rPr kumimoji="0" lang="en-US" i="0" u="none" strike="noStrike" kern="1200" cap="none" spc="0" normalizeH="0" baseline="0" noProof="0" dirty="0" smtClean="0">
                <a:ln>
                  <a:noFill/>
                </a:ln>
                <a:solidFill>
                  <a:schemeClr val="tx1"/>
                </a:solidFill>
                <a:effectLst/>
                <a:uLnTx/>
                <a:uFillTx/>
                <a:latin typeface="+mn-lt"/>
                <a:ea typeface="+mn-ea"/>
                <a:cs typeface="+mn-cs"/>
              </a:rPr>
              <a:t> “</a:t>
            </a:r>
            <a:r>
              <a:rPr kumimoji="0" lang="en-US" i="0" u="none" strike="noStrike" kern="1200" cap="none" spc="0" normalizeH="0" baseline="0" noProof="0" dirty="0" err="1" smtClean="0">
                <a:ln>
                  <a:noFill/>
                </a:ln>
                <a:solidFill>
                  <a:schemeClr val="tx1"/>
                </a:solidFill>
                <a:effectLst/>
                <a:uLnTx/>
                <a:uFillTx/>
                <a:latin typeface="+mn-lt"/>
                <a:ea typeface="+mn-ea"/>
                <a:cs typeface="+mn-cs"/>
              </a:rPr>
              <a:t>ürün</a:t>
            </a:r>
            <a:r>
              <a:rPr kumimoji="0" lang="en-US" i="0" u="none" strike="noStrike" kern="1200" cap="none" spc="0" normalizeH="0" baseline="0" noProof="0" dirty="0" smtClean="0">
                <a:ln>
                  <a:noFill/>
                </a:ln>
                <a:solidFill>
                  <a:schemeClr val="tx1"/>
                </a:solidFill>
                <a:effectLst/>
                <a:uLnTx/>
                <a:uFillTx/>
                <a:latin typeface="+mn-lt"/>
                <a:ea typeface="+mn-ea"/>
                <a:cs typeface="+mn-cs"/>
              </a:rPr>
              <a:t>” </a:t>
            </a:r>
            <a:r>
              <a:rPr kumimoji="0" lang="en-US" i="0" u="none" strike="noStrike" kern="1200" cap="none" spc="0" normalizeH="0" baseline="0" noProof="0" dirty="0" err="1" smtClean="0">
                <a:ln>
                  <a:noFill/>
                </a:ln>
                <a:solidFill>
                  <a:schemeClr val="tx1"/>
                </a:solidFill>
                <a:effectLst/>
                <a:uLnTx/>
                <a:uFillTx/>
                <a:latin typeface="+mn-lt"/>
                <a:ea typeface="+mn-ea"/>
                <a:cs typeface="+mn-cs"/>
              </a:rPr>
              <a:t>ya</a:t>
            </a:r>
            <a:r>
              <a:rPr kumimoji="0" lang="en-US" i="0" u="none" strike="noStrike" kern="1200" cap="none" spc="0" normalizeH="0" baseline="0" noProof="0" dirty="0" smtClean="0">
                <a:ln>
                  <a:noFill/>
                </a:ln>
                <a:solidFill>
                  <a:schemeClr val="tx1"/>
                </a:solidFill>
                <a:effectLst/>
                <a:uLnTx/>
                <a:uFillTx/>
                <a:latin typeface="+mn-lt"/>
                <a:ea typeface="+mn-ea"/>
                <a:cs typeface="+mn-cs"/>
              </a:rPr>
              <a:t> </a:t>
            </a:r>
            <a:r>
              <a:rPr kumimoji="0" lang="en-US" i="0" u="none" strike="noStrike" kern="1200" cap="none" spc="0" normalizeH="0" baseline="0" noProof="0" dirty="0" err="1" smtClean="0">
                <a:ln>
                  <a:noFill/>
                </a:ln>
                <a:solidFill>
                  <a:schemeClr val="tx1"/>
                </a:solidFill>
                <a:effectLst/>
                <a:uLnTx/>
                <a:uFillTx/>
                <a:latin typeface="+mn-lt"/>
                <a:ea typeface="+mn-ea"/>
                <a:cs typeface="+mn-cs"/>
              </a:rPr>
              <a:t>da</a:t>
            </a:r>
            <a:r>
              <a:rPr kumimoji="0" lang="en-US" i="0" u="none" strike="noStrike" kern="1200" cap="none" spc="0" normalizeH="0" baseline="0" noProof="0" dirty="0" smtClean="0">
                <a:ln>
                  <a:noFill/>
                </a:ln>
                <a:solidFill>
                  <a:schemeClr val="tx1"/>
                </a:solidFill>
                <a:effectLst/>
                <a:uLnTx/>
                <a:uFillTx/>
                <a:latin typeface="+mn-lt"/>
                <a:ea typeface="+mn-ea"/>
                <a:cs typeface="+mn-cs"/>
              </a:rPr>
              <a:t> </a:t>
            </a:r>
            <a:r>
              <a:rPr kumimoji="0" lang="en-US" i="0" u="none" strike="noStrike" kern="1200" cap="none" spc="0" normalizeH="0" baseline="0" noProof="0" dirty="0" err="1" smtClean="0">
                <a:ln>
                  <a:noFill/>
                </a:ln>
                <a:solidFill>
                  <a:schemeClr val="tx1"/>
                </a:solidFill>
                <a:effectLst/>
                <a:uLnTx/>
                <a:uFillTx/>
                <a:latin typeface="+mn-lt"/>
                <a:ea typeface="+mn-ea"/>
                <a:cs typeface="+mn-cs"/>
              </a:rPr>
              <a:t>ürünü</a:t>
            </a:r>
            <a:r>
              <a:rPr kumimoji="0" lang="en-US" i="0" u="none" strike="noStrike" kern="1200" cap="none" spc="0" normalizeH="0" baseline="0" noProof="0" dirty="0" smtClean="0">
                <a:ln>
                  <a:noFill/>
                </a:ln>
                <a:solidFill>
                  <a:schemeClr val="tx1"/>
                </a:solidFill>
                <a:effectLst/>
                <a:uLnTx/>
                <a:uFillTx/>
                <a:latin typeface="+mn-lt"/>
                <a:ea typeface="+mn-ea"/>
                <a:cs typeface="+mn-cs"/>
              </a:rPr>
              <a:t> </a:t>
            </a:r>
            <a:r>
              <a:rPr kumimoji="0" lang="en-US" i="0" u="none" strike="noStrike" kern="1200" cap="none" spc="0" normalizeH="0" baseline="0" noProof="0" dirty="0" err="1" smtClean="0">
                <a:ln>
                  <a:noFill/>
                </a:ln>
                <a:solidFill>
                  <a:schemeClr val="tx1"/>
                </a:solidFill>
                <a:effectLst/>
                <a:uLnTx/>
                <a:uFillTx/>
                <a:latin typeface="+mn-lt"/>
                <a:ea typeface="+mn-ea"/>
                <a:cs typeface="+mn-cs"/>
              </a:rPr>
              <a:t>elde</a:t>
            </a:r>
            <a:r>
              <a:rPr kumimoji="0" lang="en-US" i="0" u="none" strike="noStrike" kern="1200" cap="none" spc="0" normalizeH="0" baseline="0" noProof="0" dirty="0" smtClean="0">
                <a:ln>
                  <a:noFill/>
                </a:ln>
                <a:solidFill>
                  <a:schemeClr val="tx1"/>
                </a:solidFill>
                <a:effectLst/>
                <a:uLnTx/>
                <a:uFillTx/>
                <a:latin typeface="+mn-lt"/>
                <a:ea typeface="+mn-ea"/>
                <a:cs typeface="+mn-cs"/>
              </a:rPr>
              <a:t> </a:t>
            </a:r>
            <a:r>
              <a:rPr kumimoji="0" lang="en-US" i="0" u="none" strike="noStrike" kern="1200" cap="none" spc="0" normalizeH="0" baseline="0" noProof="0" dirty="0" err="1" smtClean="0">
                <a:ln>
                  <a:noFill/>
                </a:ln>
                <a:solidFill>
                  <a:schemeClr val="tx1"/>
                </a:solidFill>
                <a:effectLst/>
                <a:uLnTx/>
                <a:uFillTx/>
                <a:latin typeface="+mn-lt"/>
                <a:ea typeface="+mn-ea"/>
                <a:cs typeface="+mn-cs"/>
              </a:rPr>
              <a:t>etmede</a:t>
            </a:r>
            <a:r>
              <a:rPr kumimoji="0" lang="en-US" i="0" u="none" strike="noStrike" kern="1200" cap="none" spc="0" normalizeH="0" baseline="0" noProof="0" dirty="0" smtClean="0">
                <a:ln>
                  <a:noFill/>
                </a:ln>
                <a:solidFill>
                  <a:schemeClr val="tx1"/>
                </a:solidFill>
                <a:effectLst/>
                <a:uLnTx/>
                <a:uFillTx/>
                <a:latin typeface="+mn-lt"/>
                <a:ea typeface="+mn-ea"/>
                <a:cs typeface="+mn-cs"/>
              </a:rPr>
              <a:t> </a:t>
            </a:r>
            <a:r>
              <a:rPr kumimoji="0" lang="en-US" i="0" u="none" strike="noStrike" kern="1200" cap="none" spc="0" normalizeH="0" baseline="0" noProof="0" dirty="0" err="1" smtClean="0">
                <a:ln>
                  <a:noFill/>
                </a:ln>
                <a:solidFill>
                  <a:schemeClr val="tx1"/>
                </a:solidFill>
                <a:effectLst/>
                <a:uLnTx/>
                <a:uFillTx/>
                <a:latin typeface="+mn-lt"/>
                <a:ea typeface="+mn-ea"/>
                <a:cs typeface="+mn-cs"/>
              </a:rPr>
              <a:t>işlem</a:t>
            </a:r>
            <a:r>
              <a:rPr kumimoji="0" lang="en-US" i="0" u="none" strike="noStrike" kern="1200" cap="none" spc="0" normalizeH="0" baseline="0" noProof="0" dirty="0" smtClean="0">
                <a:ln>
                  <a:noFill/>
                </a:ln>
                <a:solidFill>
                  <a:schemeClr val="tx1"/>
                </a:solidFill>
                <a:effectLst/>
                <a:uLnTx/>
                <a:uFillTx/>
                <a:latin typeface="+mn-lt"/>
                <a:ea typeface="+mn-ea"/>
                <a:cs typeface="+mn-cs"/>
              </a:rPr>
              <a:t> </a:t>
            </a:r>
            <a:r>
              <a:rPr kumimoji="0" lang="en-US" i="0" u="none" strike="noStrike" kern="1200" cap="none" spc="0" normalizeH="0" baseline="0" noProof="0" dirty="0" err="1" smtClean="0">
                <a:ln>
                  <a:noFill/>
                </a:ln>
                <a:solidFill>
                  <a:schemeClr val="tx1"/>
                </a:solidFill>
                <a:effectLst/>
                <a:uLnTx/>
                <a:uFillTx/>
                <a:latin typeface="+mn-lt"/>
                <a:ea typeface="+mn-ea"/>
                <a:cs typeface="+mn-cs"/>
              </a:rPr>
              <a:t>yollarının</a:t>
            </a:r>
            <a:r>
              <a:rPr kumimoji="0" lang="en-US" i="0" u="none" strike="noStrike" kern="1200" cap="none" spc="0" normalizeH="0" noProof="0" dirty="0" smtClean="0">
                <a:ln>
                  <a:noFill/>
                </a:ln>
                <a:solidFill>
                  <a:schemeClr val="tx1"/>
                </a:solidFill>
                <a:effectLst/>
                <a:uLnTx/>
                <a:uFillTx/>
                <a:latin typeface="+mn-lt"/>
                <a:ea typeface="+mn-ea"/>
                <a:cs typeface="+mn-cs"/>
              </a:rPr>
              <a:t> </a:t>
            </a:r>
            <a:r>
              <a:rPr kumimoji="0" lang="en-US" i="0" u="none" strike="noStrike" kern="1200" cap="none" spc="0" normalizeH="0" noProof="0" dirty="0" err="1" smtClean="0">
                <a:ln>
                  <a:noFill/>
                </a:ln>
                <a:solidFill>
                  <a:schemeClr val="tx1"/>
                </a:solidFill>
                <a:effectLst/>
                <a:uLnTx/>
                <a:uFillTx/>
                <a:latin typeface="+mn-lt"/>
                <a:ea typeface="+mn-ea"/>
                <a:cs typeface="+mn-cs"/>
              </a:rPr>
              <a:t>ve</a:t>
            </a:r>
            <a:r>
              <a:rPr kumimoji="0" lang="en-US" i="0" u="none" strike="noStrike" kern="1200" cap="none" spc="0" normalizeH="0" noProof="0" dirty="0" smtClean="0">
                <a:ln>
                  <a:noFill/>
                </a:ln>
                <a:solidFill>
                  <a:schemeClr val="tx1"/>
                </a:solidFill>
                <a:effectLst/>
                <a:uLnTx/>
                <a:uFillTx/>
                <a:latin typeface="+mn-lt"/>
                <a:ea typeface="+mn-ea"/>
                <a:cs typeface="+mn-cs"/>
              </a:rPr>
              <a:t> </a:t>
            </a:r>
            <a:r>
              <a:rPr kumimoji="0" lang="en-US" i="0" u="none" strike="noStrike" kern="1200" cap="none" spc="0" normalizeH="0" noProof="0" dirty="0" err="1" smtClean="0">
                <a:ln>
                  <a:noFill/>
                </a:ln>
                <a:solidFill>
                  <a:schemeClr val="tx1"/>
                </a:solidFill>
                <a:effectLst/>
                <a:uLnTx/>
                <a:uFillTx/>
                <a:latin typeface="+mn-lt"/>
                <a:ea typeface="+mn-ea"/>
                <a:cs typeface="+mn-cs"/>
              </a:rPr>
              <a:t>basamaklarının</a:t>
            </a:r>
            <a:r>
              <a:rPr kumimoji="0" lang="en-US" i="0" u="none" strike="noStrike" kern="1200" cap="none" spc="0" normalizeH="0" noProof="0" dirty="0" smtClean="0">
                <a:ln>
                  <a:noFill/>
                </a:ln>
                <a:solidFill>
                  <a:schemeClr val="tx1"/>
                </a:solidFill>
                <a:effectLst/>
                <a:uLnTx/>
                <a:uFillTx/>
                <a:latin typeface="+mn-lt"/>
                <a:ea typeface="+mn-ea"/>
                <a:cs typeface="+mn-cs"/>
              </a:rPr>
              <a:t> </a:t>
            </a:r>
            <a:r>
              <a:rPr kumimoji="0" lang="en-US" i="0" u="none" strike="noStrike" kern="1200" cap="none" spc="0" normalizeH="0" noProof="0" dirty="0" err="1" smtClean="0">
                <a:ln>
                  <a:noFill/>
                </a:ln>
                <a:solidFill>
                  <a:schemeClr val="tx1"/>
                </a:solidFill>
                <a:effectLst/>
                <a:uLnTx/>
                <a:uFillTx/>
                <a:latin typeface="+mn-lt"/>
                <a:ea typeface="+mn-ea"/>
                <a:cs typeface="+mn-cs"/>
              </a:rPr>
              <a:t>değerlendirilmesinde</a:t>
            </a:r>
            <a:r>
              <a:rPr kumimoji="0" lang="en-US" i="0" u="none" strike="noStrike" kern="1200" cap="none" spc="0" normalizeH="0" noProof="0" dirty="0" smtClean="0">
                <a:ln>
                  <a:noFill/>
                </a:ln>
                <a:solidFill>
                  <a:schemeClr val="tx1"/>
                </a:solidFill>
                <a:effectLst/>
                <a:uLnTx/>
                <a:uFillTx/>
                <a:latin typeface="+mn-lt"/>
                <a:ea typeface="+mn-ea"/>
                <a:cs typeface="+mn-cs"/>
              </a:rPr>
              <a:t> </a:t>
            </a:r>
            <a:r>
              <a:rPr kumimoji="0" lang="en-US" i="0" u="none" strike="noStrike" kern="1200" cap="none" spc="0" normalizeH="0" noProof="0" dirty="0" err="1" smtClean="0">
                <a:ln>
                  <a:noFill/>
                </a:ln>
                <a:solidFill>
                  <a:schemeClr val="tx1"/>
                </a:solidFill>
                <a:effectLst/>
                <a:uLnTx/>
                <a:uFillTx/>
                <a:latin typeface="+mn-lt"/>
                <a:ea typeface="+mn-ea"/>
                <a:cs typeface="+mn-cs"/>
              </a:rPr>
              <a:t>kullanılmaktadır</a:t>
            </a:r>
            <a:r>
              <a:rPr kumimoji="0" lang="en-US" i="0" u="none" strike="noStrike" kern="1200" cap="none" spc="0" normalizeH="0" noProof="0" dirty="0" smtClean="0">
                <a:ln>
                  <a:noFill/>
                </a:ln>
                <a:solidFill>
                  <a:schemeClr val="tx1"/>
                </a:solidFill>
                <a:effectLst/>
                <a:uLnTx/>
                <a:uFillTx/>
                <a:latin typeface="+mn-lt"/>
                <a:ea typeface="+mn-ea"/>
                <a:cs typeface="+mn-cs"/>
              </a:rPr>
              <a:t>.</a:t>
            </a: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kumimoji="0" lang="en-US" i="0" u="none" strike="noStrike" kern="1200" cap="none" spc="0" normalizeH="0" noProof="0" dirty="0" smtClean="0">
              <a:ln>
                <a:noFill/>
              </a:ln>
              <a:solidFill>
                <a:schemeClr val="tx1"/>
              </a:solidFill>
              <a:effectLst/>
              <a:uLnTx/>
              <a:uFillTx/>
              <a:latin typeface="+mn-lt"/>
              <a:ea typeface="+mn-ea"/>
              <a:cs typeface="+mn-cs"/>
            </a:endParaRPr>
          </a:p>
          <a:p>
            <a:pPr marL="365760" marR="0" lvl="0" indent="-256032" algn="ctr" defTabSz="914400" rtl="0" eaLnBrk="1" fontAlgn="auto" latinLnBrk="0" hangingPunct="1">
              <a:lnSpc>
                <a:spcPct val="100000"/>
              </a:lnSpc>
              <a:spcBef>
                <a:spcPts val="400"/>
              </a:spcBef>
              <a:spcAft>
                <a:spcPts val="0"/>
              </a:spcAft>
              <a:buClr>
                <a:schemeClr val="accent1"/>
              </a:buClr>
              <a:buSzPct val="68000"/>
              <a:tabLst/>
              <a:defRPr/>
            </a:pPr>
            <a:r>
              <a:rPr lang="en-US" sz="1400" b="1" dirty="0" err="1" smtClean="0"/>
              <a:t>Sayısal</a:t>
            </a:r>
            <a:r>
              <a:rPr lang="en-US" sz="1400" b="1" dirty="0" smtClean="0"/>
              <a:t> </a:t>
            </a:r>
            <a:r>
              <a:rPr lang="en-US" sz="1400" b="1" dirty="0" err="1" smtClean="0"/>
              <a:t>Derecelendirme</a:t>
            </a:r>
            <a:r>
              <a:rPr lang="en-US" sz="1400" b="1" dirty="0" smtClean="0"/>
              <a:t> </a:t>
            </a:r>
            <a:r>
              <a:rPr lang="en-US" sz="1400" b="1" dirty="0" err="1" smtClean="0"/>
              <a:t>Ölçeği</a:t>
            </a:r>
            <a:endParaRPr lang="en-US" sz="1400" b="1"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kumimoji="0" lang="en-US" sz="1400" i="0" u="sng" strike="noStrike" kern="1200" cap="none" spc="0" normalizeH="0" noProof="0" dirty="0" err="1" smtClean="0">
                <a:ln>
                  <a:noFill/>
                </a:ln>
                <a:solidFill>
                  <a:schemeClr val="tx1"/>
                </a:solidFill>
                <a:effectLst/>
                <a:uLnTx/>
                <a:uFillTx/>
                <a:latin typeface="+mn-lt"/>
                <a:ea typeface="+mn-ea"/>
                <a:cs typeface="+mn-cs"/>
              </a:rPr>
              <a:t>Davranış</a:t>
            </a:r>
            <a:r>
              <a:rPr lang="en-US" sz="1400" dirty="0" smtClean="0"/>
              <a:t>		      </a:t>
            </a:r>
            <a:r>
              <a:rPr lang="en-US" sz="1400" u="sng" dirty="0" err="1" smtClean="0"/>
              <a:t>Gelişmişlik</a:t>
            </a:r>
            <a:r>
              <a:rPr lang="en-US" sz="1400" u="sng" dirty="0" smtClean="0"/>
              <a:t> </a:t>
            </a:r>
            <a:r>
              <a:rPr lang="en-US" sz="1400" u="sng" dirty="0" err="1" smtClean="0"/>
              <a:t>Derecesi</a:t>
            </a:r>
            <a:endParaRPr lang="en-US" sz="1400" u="sng"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lang="en-US" sz="900" dirty="0" err="1" smtClean="0"/>
              <a:t>Bireyin</a:t>
            </a:r>
            <a:r>
              <a:rPr lang="en-US" sz="900" dirty="0" smtClean="0"/>
              <a:t> </a:t>
            </a:r>
            <a:r>
              <a:rPr lang="en-US" sz="900" dirty="0" err="1" smtClean="0"/>
              <a:t>grup-içi</a:t>
            </a:r>
            <a:r>
              <a:rPr lang="en-US" sz="900" dirty="0" smtClean="0"/>
              <a:t> </a:t>
            </a:r>
            <a:r>
              <a:rPr lang="en-US" sz="900" dirty="0" err="1" smtClean="0"/>
              <a:t>konuşmalara</a:t>
            </a:r>
            <a:r>
              <a:rPr lang="en-US" sz="900" dirty="0" smtClean="0"/>
              <a:t> 		1 2 3 4 5 </a:t>
            </a: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lang="en-US" sz="900" dirty="0" err="1" smtClean="0"/>
              <a:t>katılma</a:t>
            </a:r>
            <a:r>
              <a:rPr lang="en-US" sz="900" dirty="0" smtClean="0"/>
              <a:t> </a:t>
            </a:r>
            <a:r>
              <a:rPr lang="en-US" sz="900" dirty="0" err="1" smtClean="0"/>
              <a:t>durumu</a:t>
            </a:r>
            <a:endParaRPr kumimoji="0" lang="en-US" sz="900" i="0" strike="noStrike" kern="1200" cap="none" spc="0" normalizeH="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lang="en-US"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kumimoji="0" lang="en-US" i="0" u="none" strike="noStrike" kern="1200" cap="none" spc="0" normalizeH="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lang="en-US" baseline="0"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kumimoji="0" lang="en-US" i="0" u="none" strike="noStrike" kern="1200" cap="none" spc="0" normalizeH="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lang="en-US" baseline="0"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kumimoji="0" lang="en-US" i="0" u="none" strike="noStrike" kern="1200" cap="none" spc="0" normalizeH="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lang="en-US" baseline="0"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kumimoji="0" lang="en-US"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kumimoji="0" lang="en-US" b="1"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7772400" cy="4386071"/>
          </a:xfrm>
        </p:spPr>
        <p:txBody>
          <a:bodyPr>
            <a:normAutofit fontScale="92500" lnSpcReduction="10000"/>
          </a:bodyPr>
          <a:lstStyle/>
          <a:p>
            <a:r>
              <a:rPr lang="en-US" b="1" dirty="0" err="1" smtClean="0"/>
              <a:t>Derecelendirme</a:t>
            </a:r>
            <a:r>
              <a:rPr lang="en-US" b="1" dirty="0" smtClean="0"/>
              <a:t> </a:t>
            </a:r>
            <a:r>
              <a:rPr lang="en-US" b="1" dirty="0" err="1" smtClean="0"/>
              <a:t>Ölçeklerinde</a:t>
            </a:r>
            <a:r>
              <a:rPr lang="en-US" b="1" dirty="0" smtClean="0"/>
              <a:t> </a:t>
            </a:r>
            <a:r>
              <a:rPr lang="en-US" b="1" dirty="0" err="1" smtClean="0"/>
              <a:t>Geçerlik</a:t>
            </a:r>
            <a:r>
              <a:rPr lang="en-US" b="1" dirty="0" smtClean="0"/>
              <a:t> </a:t>
            </a:r>
            <a:r>
              <a:rPr lang="en-US" b="1" dirty="0" err="1" smtClean="0"/>
              <a:t>ve</a:t>
            </a:r>
            <a:r>
              <a:rPr lang="en-US" b="1" dirty="0" smtClean="0"/>
              <a:t> </a:t>
            </a:r>
            <a:r>
              <a:rPr lang="en-US" b="1" dirty="0" err="1" smtClean="0"/>
              <a:t>Güvenirlik</a:t>
            </a:r>
            <a:endParaRPr lang="en-US" b="1" dirty="0" smtClean="0"/>
          </a:p>
          <a:p>
            <a:pPr lvl="1"/>
            <a:endParaRPr lang="en-US" b="1" dirty="0" smtClean="0"/>
          </a:p>
          <a:p>
            <a:pPr lvl="1"/>
            <a:r>
              <a:rPr lang="en-US" dirty="0" err="1" smtClean="0"/>
              <a:t>Derecelendirme</a:t>
            </a:r>
            <a:r>
              <a:rPr lang="en-US" dirty="0" smtClean="0"/>
              <a:t> </a:t>
            </a:r>
            <a:r>
              <a:rPr lang="en-US" dirty="0" err="1" smtClean="0"/>
              <a:t>ölçeklerinin</a:t>
            </a:r>
            <a:r>
              <a:rPr lang="en-US" dirty="0" smtClean="0"/>
              <a:t> </a:t>
            </a:r>
            <a:r>
              <a:rPr lang="en-US" dirty="0" err="1" smtClean="0"/>
              <a:t>çeşitli</a:t>
            </a:r>
            <a:r>
              <a:rPr lang="en-US" dirty="0" smtClean="0"/>
              <a:t>, </a:t>
            </a:r>
            <a:r>
              <a:rPr lang="en-US" dirty="0" err="1" smtClean="0"/>
              <a:t>derecelendirenlerin</a:t>
            </a:r>
            <a:r>
              <a:rPr lang="en-US" dirty="0" smtClean="0"/>
              <a:t> </a:t>
            </a:r>
            <a:r>
              <a:rPr lang="en-US" dirty="0" err="1" smtClean="0"/>
              <a:t>değişik</a:t>
            </a:r>
            <a:r>
              <a:rPr lang="en-US" dirty="0" smtClean="0"/>
              <a:t> </a:t>
            </a:r>
            <a:r>
              <a:rPr lang="en-US" dirty="0" err="1" smtClean="0"/>
              <a:t>ve</a:t>
            </a:r>
            <a:r>
              <a:rPr lang="en-US" dirty="0" smtClean="0"/>
              <a:t> </a:t>
            </a:r>
            <a:r>
              <a:rPr lang="en-US" dirty="0" err="1" smtClean="0"/>
              <a:t>özelliklerinin</a:t>
            </a:r>
            <a:r>
              <a:rPr lang="en-US" dirty="0" smtClean="0"/>
              <a:t> </a:t>
            </a:r>
            <a:r>
              <a:rPr lang="en-US" dirty="0" err="1" smtClean="0"/>
              <a:t>birbirinden</a:t>
            </a:r>
            <a:r>
              <a:rPr lang="en-US" dirty="0" smtClean="0"/>
              <a:t> </a:t>
            </a:r>
            <a:r>
              <a:rPr lang="en-US" dirty="0" err="1" smtClean="0"/>
              <a:t>farklı</a:t>
            </a:r>
            <a:r>
              <a:rPr lang="en-US" dirty="0" smtClean="0"/>
              <a:t> </a:t>
            </a:r>
            <a:r>
              <a:rPr lang="en-US" dirty="0" err="1" smtClean="0"/>
              <a:t>oluşu</a:t>
            </a:r>
            <a:r>
              <a:rPr lang="en-US" dirty="0" smtClean="0"/>
              <a:t> </a:t>
            </a:r>
            <a:r>
              <a:rPr lang="en-US" dirty="0" err="1" smtClean="0"/>
              <a:t>derecelendirme</a:t>
            </a:r>
            <a:r>
              <a:rPr lang="en-US" dirty="0" smtClean="0"/>
              <a:t> </a:t>
            </a:r>
            <a:r>
              <a:rPr lang="en-US" dirty="0" err="1" smtClean="0"/>
              <a:t>ölçekleri</a:t>
            </a:r>
            <a:r>
              <a:rPr lang="en-US" dirty="0" smtClean="0"/>
              <a:t> </a:t>
            </a:r>
            <a:r>
              <a:rPr lang="en-US" dirty="0" err="1" smtClean="0"/>
              <a:t>için</a:t>
            </a:r>
            <a:r>
              <a:rPr lang="en-US" dirty="0" smtClean="0"/>
              <a:t> </a:t>
            </a:r>
            <a:r>
              <a:rPr lang="en-US" dirty="0" err="1" smtClean="0"/>
              <a:t>genel</a:t>
            </a:r>
            <a:r>
              <a:rPr lang="en-US" dirty="0" smtClean="0"/>
              <a:t> </a:t>
            </a:r>
            <a:r>
              <a:rPr lang="en-US" dirty="0" err="1" smtClean="0"/>
              <a:t>bir</a:t>
            </a:r>
            <a:r>
              <a:rPr lang="en-US" dirty="0" smtClean="0"/>
              <a:t> </a:t>
            </a:r>
            <a:r>
              <a:rPr lang="en-US" dirty="0" err="1" smtClean="0"/>
              <a:t>güvenirlik</a:t>
            </a:r>
            <a:r>
              <a:rPr lang="en-US" dirty="0" smtClean="0"/>
              <a:t> </a:t>
            </a:r>
            <a:r>
              <a:rPr lang="en-US" dirty="0" err="1" smtClean="0"/>
              <a:t>katsayısı</a:t>
            </a:r>
            <a:r>
              <a:rPr lang="en-US" dirty="0" smtClean="0"/>
              <a:t> </a:t>
            </a:r>
            <a:r>
              <a:rPr lang="en-US" dirty="0" err="1" smtClean="0"/>
              <a:t>elde</a:t>
            </a:r>
            <a:r>
              <a:rPr lang="en-US" dirty="0" smtClean="0"/>
              <a:t> </a:t>
            </a:r>
            <a:r>
              <a:rPr lang="en-US" dirty="0" err="1" smtClean="0"/>
              <a:t>etmeyi</a:t>
            </a:r>
            <a:r>
              <a:rPr lang="en-US" dirty="0" smtClean="0"/>
              <a:t> </a:t>
            </a:r>
            <a:r>
              <a:rPr lang="en-US" dirty="0" err="1" smtClean="0"/>
              <a:t>olanaksız</a:t>
            </a:r>
            <a:r>
              <a:rPr lang="en-US" dirty="0" smtClean="0"/>
              <a:t> </a:t>
            </a:r>
            <a:r>
              <a:rPr lang="en-US" dirty="0" err="1" smtClean="0"/>
              <a:t>duruma</a:t>
            </a:r>
            <a:r>
              <a:rPr lang="en-US" dirty="0" smtClean="0"/>
              <a:t> </a:t>
            </a:r>
            <a:r>
              <a:rPr lang="en-US" dirty="0" err="1" smtClean="0"/>
              <a:t>getirmektedir</a:t>
            </a:r>
            <a:r>
              <a:rPr lang="en-US" dirty="0" smtClean="0"/>
              <a:t>.</a:t>
            </a:r>
          </a:p>
          <a:p>
            <a:pPr lvl="1"/>
            <a:endParaRPr lang="en-US" dirty="0" smtClean="0"/>
          </a:p>
          <a:p>
            <a:pPr lvl="1"/>
            <a:r>
              <a:rPr lang="en-US" dirty="0" err="1" smtClean="0"/>
              <a:t>Ölçeğin</a:t>
            </a:r>
            <a:r>
              <a:rPr lang="en-US" dirty="0" smtClean="0"/>
              <a:t> </a:t>
            </a:r>
            <a:r>
              <a:rPr lang="en-US" dirty="0" err="1" smtClean="0"/>
              <a:t>geçerliği</a:t>
            </a:r>
            <a:r>
              <a:rPr lang="en-US" dirty="0" smtClean="0"/>
              <a:t>, </a:t>
            </a:r>
            <a:r>
              <a:rPr lang="en-US" dirty="0" err="1" smtClean="0"/>
              <a:t>ölçekte</a:t>
            </a:r>
            <a:r>
              <a:rPr lang="en-US" dirty="0" smtClean="0"/>
              <a:t> </a:t>
            </a:r>
            <a:r>
              <a:rPr lang="en-US" dirty="0" err="1" smtClean="0"/>
              <a:t>yer</a:t>
            </a:r>
            <a:r>
              <a:rPr lang="en-US" dirty="0" smtClean="0"/>
              <a:t> </a:t>
            </a:r>
            <a:r>
              <a:rPr lang="en-US" dirty="0" err="1" smtClean="0"/>
              <a:t>alan</a:t>
            </a:r>
            <a:r>
              <a:rPr lang="en-US" dirty="0" smtClean="0"/>
              <a:t> </a:t>
            </a:r>
            <a:r>
              <a:rPr lang="en-US" dirty="0" err="1" smtClean="0"/>
              <a:t>niteliklerin</a:t>
            </a:r>
            <a:r>
              <a:rPr lang="en-US" dirty="0" smtClean="0"/>
              <a:t> </a:t>
            </a:r>
            <a:r>
              <a:rPr lang="en-US" dirty="0" err="1" smtClean="0"/>
              <a:t>iyi</a:t>
            </a:r>
            <a:r>
              <a:rPr lang="en-US" dirty="0" smtClean="0"/>
              <a:t> </a:t>
            </a:r>
            <a:r>
              <a:rPr lang="en-US" dirty="0" err="1" smtClean="0"/>
              <a:t>seçilmiş</a:t>
            </a:r>
            <a:r>
              <a:rPr lang="en-US" dirty="0" smtClean="0"/>
              <a:t> </a:t>
            </a:r>
            <a:r>
              <a:rPr lang="en-US" dirty="0" err="1" smtClean="0"/>
              <a:t>ve</a:t>
            </a:r>
            <a:r>
              <a:rPr lang="en-US" dirty="0" smtClean="0"/>
              <a:t> </a:t>
            </a:r>
            <a:r>
              <a:rPr lang="en-US" dirty="0" err="1" smtClean="0"/>
              <a:t>yeter</a:t>
            </a:r>
            <a:r>
              <a:rPr lang="en-US" dirty="0" smtClean="0"/>
              <a:t> </a:t>
            </a:r>
            <a:r>
              <a:rPr lang="en-US" dirty="0" err="1" smtClean="0"/>
              <a:t>sayıda</a:t>
            </a:r>
            <a:r>
              <a:rPr lang="en-US" dirty="0" smtClean="0"/>
              <a:t> </a:t>
            </a:r>
            <a:r>
              <a:rPr lang="en-US" dirty="0" err="1" smtClean="0"/>
              <a:t>seçilmiş</a:t>
            </a:r>
            <a:r>
              <a:rPr lang="en-US" dirty="0" smtClean="0"/>
              <a:t> </a:t>
            </a:r>
            <a:r>
              <a:rPr lang="en-US" dirty="0" err="1" smtClean="0"/>
              <a:t>olmasına</a:t>
            </a:r>
            <a:r>
              <a:rPr lang="en-US" dirty="0" smtClean="0"/>
              <a:t> </a:t>
            </a:r>
            <a:r>
              <a:rPr lang="en-US" dirty="0" err="1" smtClean="0"/>
              <a:t>bağlıdır</a:t>
            </a:r>
            <a:r>
              <a:rPr lang="en-US" dirty="0" smtClean="0"/>
              <a:t>. </a:t>
            </a:r>
            <a:r>
              <a:rPr lang="en-US" dirty="0" err="1" smtClean="0"/>
              <a:t>Kullanılan</a:t>
            </a:r>
            <a:r>
              <a:rPr lang="en-US" dirty="0" smtClean="0"/>
              <a:t> </a:t>
            </a:r>
            <a:r>
              <a:rPr lang="en-US" dirty="0" err="1" smtClean="0"/>
              <a:t>ifade</a:t>
            </a:r>
            <a:r>
              <a:rPr lang="en-US" dirty="0" smtClean="0"/>
              <a:t> </a:t>
            </a:r>
            <a:r>
              <a:rPr lang="en-US" dirty="0" err="1" smtClean="0"/>
              <a:t>ve</a:t>
            </a:r>
            <a:r>
              <a:rPr lang="en-US" dirty="0" smtClean="0"/>
              <a:t> </a:t>
            </a:r>
            <a:r>
              <a:rPr lang="en-US" dirty="0" err="1" smtClean="0"/>
              <a:t>terimlerin</a:t>
            </a:r>
            <a:r>
              <a:rPr lang="en-US" dirty="0" smtClean="0"/>
              <a:t> </a:t>
            </a:r>
            <a:r>
              <a:rPr lang="en-US" dirty="0" err="1" smtClean="0"/>
              <a:t>herkesçe</a:t>
            </a:r>
            <a:r>
              <a:rPr lang="en-US" dirty="0" smtClean="0"/>
              <a:t> </a:t>
            </a:r>
            <a:r>
              <a:rPr lang="en-US" dirty="0" err="1" smtClean="0"/>
              <a:t>aynı</a:t>
            </a:r>
            <a:r>
              <a:rPr lang="en-US" dirty="0" smtClean="0"/>
              <a:t> </a:t>
            </a:r>
            <a:r>
              <a:rPr lang="en-US" dirty="0" err="1" smtClean="0"/>
              <a:t>anlamlarda</a:t>
            </a:r>
            <a:r>
              <a:rPr lang="en-US" dirty="0" smtClean="0"/>
              <a:t> </a:t>
            </a:r>
            <a:r>
              <a:rPr lang="en-US" dirty="0" err="1" smtClean="0"/>
              <a:t>algılanması</a:t>
            </a:r>
            <a:r>
              <a:rPr lang="en-US" dirty="0" smtClean="0"/>
              <a:t> </a:t>
            </a:r>
            <a:r>
              <a:rPr lang="en-US" dirty="0" err="1" smtClean="0"/>
              <a:t>gerekir</a:t>
            </a:r>
            <a:r>
              <a:rPr lang="en-US" dirty="0" smtClean="0"/>
              <a:t>. </a:t>
            </a:r>
          </a:p>
          <a:p>
            <a:endParaRPr lang="en-US" b="1" dirty="0" smtClean="0"/>
          </a:p>
          <a:p>
            <a:endParaRPr lang="en-US" b="1" dirty="0" smtClean="0"/>
          </a:p>
          <a:p>
            <a:pPr lvl="1"/>
            <a:endParaRPr lang="en-US" dirty="0" smtClean="0"/>
          </a:p>
          <a:p>
            <a:pPr lvl="1"/>
            <a:endParaRPr lang="en-US" dirty="0" smtClean="0"/>
          </a:p>
        </p:txBody>
      </p:sp>
      <p:sp>
        <p:nvSpPr>
          <p:cNvPr id="3" name="Title 2"/>
          <p:cNvSpPr>
            <a:spLocks noGrp="1"/>
          </p:cNvSpPr>
          <p:nvPr>
            <p:ph type="title"/>
          </p:nvPr>
        </p:nvSpPr>
        <p:spPr/>
        <p:txBody>
          <a:bodyPr/>
          <a:lstStyle/>
          <a:p>
            <a:r>
              <a:rPr lang="en-US" dirty="0" err="1" smtClean="0"/>
              <a:t>Gözleme</a:t>
            </a:r>
            <a:r>
              <a:rPr lang="en-US" dirty="0" smtClean="0"/>
              <a:t> </a:t>
            </a:r>
            <a:r>
              <a:rPr lang="en-US" dirty="0" err="1" smtClean="0"/>
              <a:t>Dayalı</a:t>
            </a:r>
            <a:r>
              <a:rPr lang="en-US" dirty="0" smtClean="0"/>
              <a:t> </a:t>
            </a:r>
            <a:r>
              <a:rPr lang="en-US" dirty="0" err="1" smtClean="0"/>
              <a:t>Teknikler</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err="1" smtClean="0"/>
              <a:t>Bireyin</a:t>
            </a:r>
            <a:r>
              <a:rPr lang="en-US" dirty="0" smtClean="0"/>
              <a:t> </a:t>
            </a:r>
            <a:r>
              <a:rPr lang="en-US" dirty="0" err="1" smtClean="0"/>
              <a:t>özyaşam</a:t>
            </a:r>
            <a:r>
              <a:rPr lang="en-US" dirty="0" smtClean="0"/>
              <a:t> </a:t>
            </a:r>
            <a:r>
              <a:rPr lang="en-US" dirty="0" err="1" smtClean="0"/>
              <a:t>öyküsünün</a:t>
            </a:r>
            <a:r>
              <a:rPr lang="en-US" dirty="0" smtClean="0"/>
              <a:t> </a:t>
            </a:r>
            <a:r>
              <a:rPr lang="en-US" dirty="0" err="1" smtClean="0"/>
              <a:t>kendisi</a:t>
            </a:r>
            <a:r>
              <a:rPr lang="en-US" dirty="0" smtClean="0"/>
              <a:t> </a:t>
            </a:r>
            <a:r>
              <a:rPr lang="en-US" dirty="0" err="1" smtClean="0"/>
              <a:t>tarafından</a:t>
            </a:r>
            <a:r>
              <a:rPr lang="en-US" dirty="0" smtClean="0"/>
              <a:t> </a:t>
            </a:r>
            <a:r>
              <a:rPr lang="en-US" dirty="0" err="1" smtClean="0"/>
              <a:t>yazılı</a:t>
            </a:r>
            <a:r>
              <a:rPr lang="en-US" dirty="0" smtClean="0"/>
              <a:t> </a:t>
            </a:r>
            <a:r>
              <a:rPr lang="en-US" dirty="0" err="1" smtClean="0"/>
              <a:t>olarak</a:t>
            </a:r>
            <a:r>
              <a:rPr lang="en-US" dirty="0" smtClean="0"/>
              <a:t> </a:t>
            </a:r>
            <a:r>
              <a:rPr lang="en-US" dirty="0" err="1" smtClean="0"/>
              <a:t>anlatılması</a:t>
            </a:r>
            <a:r>
              <a:rPr lang="en-US" dirty="0" smtClean="0"/>
              <a:t> </a:t>
            </a:r>
            <a:r>
              <a:rPr lang="en-US" dirty="0" err="1" smtClean="0"/>
              <a:t>tekniğidir</a:t>
            </a:r>
            <a:r>
              <a:rPr lang="en-US" dirty="0" smtClean="0"/>
              <a:t>.</a:t>
            </a:r>
          </a:p>
          <a:p>
            <a:endParaRPr lang="en-US" dirty="0" smtClean="0"/>
          </a:p>
          <a:p>
            <a:r>
              <a:rPr lang="en-US" dirty="0" smtClean="0"/>
              <a:t>Bu </a:t>
            </a:r>
            <a:r>
              <a:rPr lang="en-US" dirty="0" err="1" smtClean="0"/>
              <a:t>yöntemde</a:t>
            </a:r>
            <a:r>
              <a:rPr lang="en-US" dirty="0" smtClean="0"/>
              <a:t> </a:t>
            </a:r>
            <a:r>
              <a:rPr lang="en-US" dirty="0" err="1" smtClean="0"/>
              <a:t>kişi</a:t>
            </a:r>
            <a:r>
              <a:rPr lang="en-US" dirty="0" smtClean="0"/>
              <a:t>, </a:t>
            </a:r>
            <a:r>
              <a:rPr lang="en-US" dirty="0" err="1" smtClean="0"/>
              <a:t>diğer</a:t>
            </a:r>
            <a:r>
              <a:rPr lang="en-US" dirty="0" smtClean="0"/>
              <a:t> </a:t>
            </a:r>
            <a:r>
              <a:rPr lang="en-US" dirty="0" err="1" smtClean="0"/>
              <a:t>yöntemlere</a:t>
            </a:r>
            <a:r>
              <a:rPr lang="en-US" dirty="0" smtClean="0"/>
              <a:t> </a:t>
            </a:r>
            <a:r>
              <a:rPr lang="en-US" dirty="0" err="1" smtClean="0"/>
              <a:t>göre</a:t>
            </a:r>
            <a:r>
              <a:rPr lang="en-US" dirty="0" smtClean="0"/>
              <a:t> </a:t>
            </a:r>
            <a:r>
              <a:rPr lang="en-US" dirty="0" err="1" smtClean="0"/>
              <a:t>doğrudan</a:t>
            </a:r>
            <a:r>
              <a:rPr lang="en-US" dirty="0" smtClean="0"/>
              <a:t> </a:t>
            </a:r>
            <a:r>
              <a:rPr lang="en-US" dirty="0" err="1" smtClean="0"/>
              <a:t>katılımcı</a:t>
            </a:r>
            <a:r>
              <a:rPr lang="en-US" dirty="0" smtClean="0"/>
              <a:t> </a:t>
            </a:r>
            <a:r>
              <a:rPr lang="en-US" dirty="0" err="1" smtClean="0"/>
              <a:t>ve</a:t>
            </a:r>
            <a:r>
              <a:rPr lang="en-US" dirty="0" smtClean="0"/>
              <a:t> </a:t>
            </a:r>
            <a:r>
              <a:rPr lang="en-US" dirty="0" err="1" smtClean="0"/>
              <a:t>kendisini</a:t>
            </a:r>
            <a:r>
              <a:rPr lang="en-US" dirty="0" smtClean="0"/>
              <a:t> </a:t>
            </a:r>
            <a:r>
              <a:rPr lang="en-US" dirty="0" err="1" smtClean="0"/>
              <a:t>anlatır</a:t>
            </a:r>
            <a:r>
              <a:rPr lang="en-US" dirty="0" smtClean="0"/>
              <a:t>.  </a:t>
            </a:r>
            <a:r>
              <a:rPr lang="en-US" dirty="0" err="1" smtClean="0"/>
              <a:t>Kişiye</a:t>
            </a:r>
            <a:r>
              <a:rPr lang="en-US" dirty="0" smtClean="0"/>
              <a:t> </a:t>
            </a:r>
            <a:r>
              <a:rPr lang="en-US" dirty="0" err="1" smtClean="0"/>
              <a:t>ya</a:t>
            </a:r>
            <a:r>
              <a:rPr lang="en-US" dirty="0" smtClean="0"/>
              <a:t> </a:t>
            </a:r>
            <a:r>
              <a:rPr lang="en-US" dirty="0" err="1" smtClean="0"/>
              <a:t>da</a:t>
            </a:r>
            <a:r>
              <a:rPr lang="en-US" dirty="0" smtClean="0"/>
              <a:t> </a:t>
            </a:r>
            <a:r>
              <a:rPr lang="en-US" dirty="0" err="1" smtClean="0"/>
              <a:t>öğrencilere</a:t>
            </a:r>
            <a:r>
              <a:rPr lang="en-US" dirty="0" smtClean="0"/>
              <a:t> </a:t>
            </a:r>
            <a:r>
              <a:rPr lang="en-US" dirty="0" err="1" smtClean="0"/>
              <a:t>kendi</a:t>
            </a:r>
            <a:r>
              <a:rPr lang="en-US" dirty="0" smtClean="0"/>
              <a:t> </a:t>
            </a:r>
            <a:r>
              <a:rPr lang="en-US" dirty="0" err="1" smtClean="0"/>
              <a:t>yaşamlarını</a:t>
            </a:r>
            <a:r>
              <a:rPr lang="en-US" dirty="0" smtClean="0"/>
              <a:t>, </a:t>
            </a:r>
            <a:r>
              <a:rPr lang="en-US" dirty="0" err="1" smtClean="0"/>
              <a:t>yaşadıkları</a:t>
            </a:r>
            <a:r>
              <a:rPr lang="en-US" dirty="0" smtClean="0"/>
              <a:t> </a:t>
            </a:r>
            <a:r>
              <a:rPr lang="en-US" dirty="0" err="1" smtClean="0"/>
              <a:t>ve</a:t>
            </a:r>
            <a:r>
              <a:rPr lang="en-US" dirty="0" smtClean="0"/>
              <a:t> </a:t>
            </a:r>
            <a:r>
              <a:rPr lang="en-US" dirty="0" err="1" smtClean="0"/>
              <a:t>gördükleri</a:t>
            </a:r>
            <a:r>
              <a:rPr lang="en-US" dirty="0" smtClean="0"/>
              <a:t> </a:t>
            </a:r>
            <a:r>
              <a:rPr lang="en-US" dirty="0" err="1" smtClean="0"/>
              <a:t>biçimiyle</a:t>
            </a:r>
            <a:r>
              <a:rPr lang="en-US" dirty="0" smtClean="0"/>
              <a:t> </a:t>
            </a:r>
            <a:r>
              <a:rPr lang="en-US" dirty="0" err="1" smtClean="0"/>
              <a:t>anlatmak</a:t>
            </a:r>
            <a:r>
              <a:rPr lang="en-US" dirty="0" smtClean="0"/>
              <a:t> </a:t>
            </a:r>
            <a:r>
              <a:rPr lang="en-US" dirty="0" err="1" smtClean="0"/>
              <a:t>olanağı</a:t>
            </a:r>
            <a:r>
              <a:rPr lang="en-US" dirty="0" smtClean="0"/>
              <a:t> </a:t>
            </a:r>
            <a:r>
              <a:rPr lang="en-US" dirty="0" err="1" smtClean="0"/>
              <a:t>sağlar</a:t>
            </a:r>
            <a:r>
              <a:rPr lang="en-US" dirty="0" smtClean="0"/>
              <a:t>.</a:t>
            </a:r>
          </a:p>
          <a:p>
            <a:endParaRPr lang="en-US" dirty="0" smtClean="0"/>
          </a:p>
          <a:p>
            <a:r>
              <a:rPr lang="en-US" dirty="0" err="1" smtClean="0"/>
              <a:t>Kişi</a:t>
            </a:r>
            <a:r>
              <a:rPr lang="en-US" dirty="0" smtClean="0"/>
              <a:t> </a:t>
            </a:r>
            <a:r>
              <a:rPr lang="en-US" dirty="0" err="1" smtClean="0"/>
              <a:t>yaşam</a:t>
            </a:r>
            <a:r>
              <a:rPr lang="en-US" dirty="0" smtClean="0"/>
              <a:t> </a:t>
            </a:r>
            <a:r>
              <a:rPr lang="en-US" dirty="0" err="1" smtClean="0"/>
              <a:t>öyküsünü</a:t>
            </a:r>
            <a:r>
              <a:rPr lang="en-US" dirty="0" smtClean="0"/>
              <a:t> </a:t>
            </a:r>
            <a:r>
              <a:rPr lang="en-US" dirty="0" err="1" smtClean="0"/>
              <a:t>anlatırken</a:t>
            </a:r>
            <a:r>
              <a:rPr lang="en-US" dirty="0" smtClean="0"/>
              <a:t> </a:t>
            </a:r>
            <a:r>
              <a:rPr lang="en-US" dirty="0" err="1" smtClean="0"/>
              <a:t>kendince</a:t>
            </a:r>
            <a:r>
              <a:rPr lang="en-US" dirty="0" smtClean="0"/>
              <a:t> </a:t>
            </a:r>
            <a:r>
              <a:rPr lang="en-US" dirty="0" err="1" smtClean="0"/>
              <a:t>önemli</a:t>
            </a:r>
            <a:r>
              <a:rPr lang="en-US" dirty="0" smtClean="0"/>
              <a:t> </a:t>
            </a:r>
            <a:r>
              <a:rPr lang="en-US" dirty="0" err="1" smtClean="0"/>
              <a:t>gördüğü</a:t>
            </a:r>
            <a:r>
              <a:rPr lang="en-US" dirty="0" smtClean="0"/>
              <a:t> </a:t>
            </a:r>
            <a:r>
              <a:rPr lang="en-US" dirty="0" err="1" smtClean="0"/>
              <a:t>bireysel</a:t>
            </a:r>
            <a:r>
              <a:rPr lang="en-US" dirty="0" smtClean="0"/>
              <a:t> </a:t>
            </a:r>
            <a:r>
              <a:rPr lang="en-US" dirty="0" err="1" smtClean="0"/>
              <a:t>özelliklerini</a:t>
            </a:r>
            <a:r>
              <a:rPr lang="en-US" dirty="0" smtClean="0"/>
              <a:t>, </a:t>
            </a:r>
            <a:r>
              <a:rPr lang="en-US" dirty="0" err="1" smtClean="0"/>
              <a:t>bu</a:t>
            </a:r>
            <a:r>
              <a:rPr lang="en-US" dirty="0" smtClean="0"/>
              <a:t> </a:t>
            </a:r>
            <a:r>
              <a:rPr lang="en-US" dirty="0" err="1" smtClean="0"/>
              <a:t>özelliklerine</a:t>
            </a:r>
            <a:r>
              <a:rPr lang="en-US" dirty="0" smtClean="0"/>
              <a:t> </a:t>
            </a:r>
            <a:r>
              <a:rPr lang="en-US" dirty="0" err="1" smtClean="0"/>
              <a:t>karşı</a:t>
            </a:r>
            <a:r>
              <a:rPr lang="en-US" dirty="0" smtClean="0"/>
              <a:t> </a:t>
            </a:r>
            <a:r>
              <a:rPr lang="en-US" dirty="0" err="1" smtClean="0"/>
              <a:t>tutumunu</a:t>
            </a:r>
            <a:r>
              <a:rPr lang="en-US" dirty="0" smtClean="0"/>
              <a:t>, </a:t>
            </a:r>
            <a:r>
              <a:rPr lang="en-US" dirty="0" err="1" smtClean="0"/>
              <a:t>bunların</a:t>
            </a:r>
            <a:r>
              <a:rPr lang="en-US" dirty="0" smtClean="0"/>
              <a:t> </a:t>
            </a:r>
            <a:r>
              <a:rPr lang="en-US" dirty="0" err="1" smtClean="0"/>
              <a:t>oluşmasında</a:t>
            </a:r>
            <a:r>
              <a:rPr lang="en-US" dirty="0" smtClean="0"/>
              <a:t> </a:t>
            </a:r>
            <a:r>
              <a:rPr lang="en-US" dirty="0" err="1" smtClean="0"/>
              <a:t>rol</a:t>
            </a:r>
            <a:r>
              <a:rPr lang="en-US" dirty="0" smtClean="0"/>
              <a:t> </a:t>
            </a:r>
            <a:r>
              <a:rPr lang="en-US" dirty="0" err="1" smtClean="0"/>
              <a:t>oynayan</a:t>
            </a:r>
            <a:r>
              <a:rPr lang="en-US" dirty="0" smtClean="0"/>
              <a:t> </a:t>
            </a:r>
            <a:r>
              <a:rPr lang="en-US" dirty="0" err="1" smtClean="0"/>
              <a:t>geçmiş</a:t>
            </a:r>
            <a:r>
              <a:rPr lang="en-US" dirty="0" smtClean="0"/>
              <a:t> </a:t>
            </a:r>
            <a:r>
              <a:rPr lang="en-US" dirty="0" err="1" smtClean="0"/>
              <a:t>olaylara</a:t>
            </a:r>
            <a:r>
              <a:rPr lang="en-US" dirty="0" smtClean="0"/>
              <a:t> </a:t>
            </a:r>
            <a:r>
              <a:rPr lang="en-US" dirty="0" err="1" smtClean="0"/>
              <a:t>ve</a:t>
            </a:r>
            <a:r>
              <a:rPr lang="en-US" dirty="0" smtClean="0"/>
              <a:t> </a:t>
            </a:r>
            <a:r>
              <a:rPr lang="en-US" dirty="0" err="1" smtClean="0"/>
              <a:t>kişilere</a:t>
            </a:r>
            <a:r>
              <a:rPr lang="en-US" dirty="0" smtClean="0"/>
              <a:t> </a:t>
            </a:r>
            <a:r>
              <a:rPr lang="en-US" dirty="0" err="1" smtClean="0"/>
              <a:t>verdiği</a:t>
            </a:r>
            <a:r>
              <a:rPr lang="en-US" dirty="0" smtClean="0"/>
              <a:t> </a:t>
            </a:r>
            <a:r>
              <a:rPr lang="en-US" dirty="0" err="1" smtClean="0"/>
              <a:t>önemi</a:t>
            </a:r>
            <a:r>
              <a:rPr lang="en-US" dirty="0" smtClean="0"/>
              <a:t> </a:t>
            </a:r>
            <a:r>
              <a:rPr lang="en-US" dirty="0" err="1" smtClean="0"/>
              <a:t>yansıtır</a:t>
            </a:r>
            <a:r>
              <a:rPr lang="en-US" dirty="0" smtClean="0"/>
              <a:t>.</a:t>
            </a:r>
            <a:endParaRPr lang="en-US" dirty="0"/>
          </a:p>
        </p:txBody>
      </p:sp>
      <p:sp>
        <p:nvSpPr>
          <p:cNvPr id="3" name="Title 2"/>
          <p:cNvSpPr>
            <a:spLocks noGrp="1"/>
          </p:cNvSpPr>
          <p:nvPr>
            <p:ph type="title"/>
          </p:nvPr>
        </p:nvSpPr>
        <p:spPr/>
        <p:txBody>
          <a:bodyPr>
            <a:normAutofit fontScale="90000"/>
          </a:bodyPr>
          <a:lstStyle/>
          <a:p>
            <a:r>
              <a:rPr lang="en-US" dirty="0" err="1" smtClean="0"/>
              <a:t>Kendini</a:t>
            </a:r>
            <a:r>
              <a:rPr lang="en-US" dirty="0" smtClean="0"/>
              <a:t> </a:t>
            </a:r>
            <a:r>
              <a:rPr lang="en-US" dirty="0" err="1" smtClean="0"/>
              <a:t>Anlatma</a:t>
            </a:r>
            <a:r>
              <a:rPr lang="en-US" dirty="0" smtClean="0"/>
              <a:t> </a:t>
            </a:r>
            <a:r>
              <a:rPr lang="en-US" dirty="0" err="1" smtClean="0"/>
              <a:t>Teknikleri</a:t>
            </a:r>
            <a:r>
              <a:rPr lang="en-US" dirty="0" smtClean="0"/>
              <a:t>  - </a:t>
            </a:r>
            <a:r>
              <a:rPr lang="en-US" dirty="0" err="1" smtClean="0"/>
              <a:t>Otobiyografi</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err="1" smtClean="0"/>
              <a:t>Otobiyografi</a:t>
            </a:r>
            <a:r>
              <a:rPr lang="en-US" dirty="0" smtClean="0"/>
              <a:t>; </a:t>
            </a:r>
            <a:r>
              <a:rPr lang="en-US" dirty="0" err="1" smtClean="0"/>
              <a:t>bireyin</a:t>
            </a:r>
            <a:r>
              <a:rPr lang="en-US" dirty="0" smtClean="0"/>
              <a:t> </a:t>
            </a:r>
            <a:r>
              <a:rPr lang="en-US" dirty="0" err="1" smtClean="0"/>
              <a:t>geçmişi</a:t>
            </a:r>
            <a:r>
              <a:rPr lang="en-US" dirty="0" smtClean="0"/>
              <a:t>, </a:t>
            </a:r>
            <a:r>
              <a:rPr lang="en-US" dirty="0" err="1" smtClean="0"/>
              <a:t>istek</a:t>
            </a:r>
            <a:r>
              <a:rPr lang="en-US" dirty="0" smtClean="0"/>
              <a:t> </a:t>
            </a:r>
            <a:r>
              <a:rPr lang="en-US" dirty="0" err="1" smtClean="0"/>
              <a:t>ve</a:t>
            </a:r>
            <a:r>
              <a:rPr lang="en-US" dirty="0" smtClean="0"/>
              <a:t> </a:t>
            </a:r>
            <a:r>
              <a:rPr lang="en-US" dirty="0" err="1" smtClean="0"/>
              <a:t>umutları</a:t>
            </a:r>
            <a:r>
              <a:rPr lang="en-US" dirty="0" smtClean="0"/>
              <a:t> </a:t>
            </a:r>
            <a:r>
              <a:rPr lang="en-US" dirty="0" err="1" smtClean="0"/>
              <a:t>hakkında</a:t>
            </a:r>
            <a:r>
              <a:rPr lang="en-US" dirty="0" smtClean="0"/>
              <a:t> </a:t>
            </a:r>
            <a:r>
              <a:rPr lang="en-US" dirty="0" err="1" smtClean="0"/>
              <a:t>bilgi</a:t>
            </a:r>
            <a:r>
              <a:rPr lang="en-US" dirty="0" smtClean="0"/>
              <a:t> </a:t>
            </a:r>
            <a:r>
              <a:rPr lang="en-US" dirty="0" err="1" smtClean="0"/>
              <a:t>verir</a:t>
            </a:r>
            <a:r>
              <a:rPr lang="en-US" dirty="0" smtClean="0"/>
              <a:t>.</a:t>
            </a:r>
          </a:p>
          <a:p>
            <a:r>
              <a:rPr lang="en-US" dirty="0" err="1" smtClean="0"/>
              <a:t>Otobiyografi</a:t>
            </a:r>
            <a:r>
              <a:rPr lang="en-US" dirty="0" smtClean="0"/>
              <a:t> </a:t>
            </a:r>
            <a:r>
              <a:rPr lang="en-US" dirty="0" err="1" smtClean="0"/>
              <a:t>yazımı</a:t>
            </a:r>
            <a:r>
              <a:rPr lang="en-US" dirty="0" smtClean="0"/>
              <a:t>, </a:t>
            </a:r>
            <a:r>
              <a:rPr lang="en-US" dirty="0" err="1" smtClean="0"/>
              <a:t>rehberlik</a:t>
            </a:r>
            <a:r>
              <a:rPr lang="en-US" dirty="0" smtClean="0"/>
              <a:t> </a:t>
            </a:r>
            <a:r>
              <a:rPr lang="en-US" dirty="0" err="1" smtClean="0"/>
              <a:t>programında</a:t>
            </a:r>
            <a:r>
              <a:rPr lang="en-US" dirty="0" smtClean="0"/>
              <a:t> </a:t>
            </a:r>
            <a:r>
              <a:rPr lang="en-US" dirty="0" err="1" smtClean="0"/>
              <a:t>planlanmalıdır</a:t>
            </a:r>
            <a:r>
              <a:rPr lang="en-US" dirty="0" smtClean="0"/>
              <a:t>. </a:t>
            </a:r>
            <a:r>
              <a:rPr lang="en-US" dirty="0" err="1" smtClean="0"/>
              <a:t>Gizlilik</a:t>
            </a:r>
            <a:r>
              <a:rPr lang="en-US" dirty="0" smtClean="0"/>
              <a:t>, </a:t>
            </a:r>
            <a:r>
              <a:rPr lang="en-US" dirty="0" err="1" smtClean="0"/>
              <a:t>otobiyografide</a:t>
            </a:r>
            <a:r>
              <a:rPr lang="en-US" dirty="0" smtClean="0"/>
              <a:t> </a:t>
            </a:r>
            <a:r>
              <a:rPr lang="en-US" dirty="0" err="1" smtClean="0"/>
              <a:t>çok</a:t>
            </a:r>
            <a:r>
              <a:rPr lang="en-US" dirty="0" smtClean="0"/>
              <a:t> </a:t>
            </a:r>
            <a:r>
              <a:rPr lang="en-US" dirty="0" err="1" smtClean="0"/>
              <a:t>önemlidir</a:t>
            </a:r>
            <a:r>
              <a:rPr lang="en-US" dirty="0" smtClean="0"/>
              <a:t>.</a:t>
            </a:r>
          </a:p>
          <a:p>
            <a:r>
              <a:rPr lang="en-US" dirty="0" err="1" smtClean="0"/>
              <a:t>Otobiyografi</a:t>
            </a:r>
            <a:r>
              <a:rPr lang="en-US" dirty="0" smtClean="0"/>
              <a:t> </a:t>
            </a:r>
            <a:r>
              <a:rPr lang="en-US" dirty="0" err="1" smtClean="0"/>
              <a:t>serbest</a:t>
            </a:r>
            <a:r>
              <a:rPr lang="en-US" dirty="0" smtClean="0"/>
              <a:t> </a:t>
            </a:r>
            <a:r>
              <a:rPr lang="en-US" dirty="0" err="1" smtClean="0"/>
              <a:t>ve</a:t>
            </a:r>
            <a:r>
              <a:rPr lang="en-US" dirty="0" smtClean="0"/>
              <a:t> belli </a:t>
            </a:r>
            <a:r>
              <a:rPr lang="en-US" dirty="0" err="1" smtClean="0"/>
              <a:t>konu</a:t>
            </a:r>
            <a:r>
              <a:rPr lang="en-US" dirty="0" smtClean="0"/>
              <a:t> </a:t>
            </a:r>
            <a:r>
              <a:rPr lang="en-US" dirty="0" err="1" smtClean="0"/>
              <a:t>başlıklarına</a:t>
            </a:r>
            <a:r>
              <a:rPr lang="en-US" dirty="0" smtClean="0"/>
              <a:t> </a:t>
            </a:r>
            <a:r>
              <a:rPr lang="en-US" dirty="0" err="1" smtClean="0"/>
              <a:t>bağlı</a:t>
            </a:r>
            <a:r>
              <a:rPr lang="en-US" dirty="0" smtClean="0"/>
              <a:t> </a:t>
            </a:r>
            <a:r>
              <a:rPr lang="en-US" dirty="0" err="1" smtClean="0"/>
              <a:t>olarak</a:t>
            </a:r>
            <a:r>
              <a:rPr lang="en-US" dirty="0" smtClean="0"/>
              <a:t> </a:t>
            </a:r>
            <a:r>
              <a:rPr lang="en-US" dirty="0" err="1" smtClean="0"/>
              <a:t>planlı</a:t>
            </a:r>
            <a:r>
              <a:rPr lang="en-US" dirty="0" smtClean="0"/>
              <a:t> </a:t>
            </a:r>
            <a:r>
              <a:rPr lang="en-US" dirty="0" err="1" smtClean="0"/>
              <a:t>olmak</a:t>
            </a:r>
            <a:r>
              <a:rPr lang="en-US" dirty="0" smtClean="0"/>
              <a:t> </a:t>
            </a:r>
            <a:r>
              <a:rPr lang="en-US" dirty="0" err="1" smtClean="0"/>
              <a:t>üzere</a:t>
            </a:r>
            <a:r>
              <a:rPr lang="en-US" dirty="0" smtClean="0"/>
              <a:t> </a:t>
            </a:r>
            <a:r>
              <a:rPr lang="en-US" dirty="0" err="1" smtClean="0"/>
              <a:t>iki</a:t>
            </a:r>
            <a:r>
              <a:rPr lang="en-US" dirty="0" smtClean="0"/>
              <a:t> </a:t>
            </a:r>
            <a:r>
              <a:rPr lang="en-US" dirty="0" err="1" smtClean="0"/>
              <a:t>şekilde</a:t>
            </a:r>
            <a:r>
              <a:rPr lang="en-US" dirty="0" smtClean="0"/>
              <a:t> </a:t>
            </a:r>
            <a:r>
              <a:rPr lang="en-US" dirty="0" err="1" smtClean="0"/>
              <a:t>yazdırılabilir</a:t>
            </a:r>
            <a:r>
              <a:rPr lang="en-US" dirty="0" smtClean="0"/>
              <a:t>.</a:t>
            </a:r>
          </a:p>
          <a:p>
            <a:pPr lvl="1"/>
            <a:endParaRPr lang="en-US" dirty="0" smtClean="0"/>
          </a:p>
          <a:p>
            <a:pPr lvl="1"/>
            <a:endParaRPr lang="en-US" dirty="0" smtClean="0"/>
          </a:p>
        </p:txBody>
      </p:sp>
      <p:sp>
        <p:nvSpPr>
          <p:cNvPr id="3" name="Title 2"/>
          <p:cNvSpPr>
            <a:spLocks noGrp="1"/>
          </p:cNvSpPr>
          <p:nvPr>
            <p:ph type="title"/>
          </p:nvPr>
        </p:nvSpPr>
        <p:spPr/>
        <p:txBody>
          <a:bodyPr>
            <a:normAutofit fontScale="90000"/>
          </a:bodyPr>
          <a:lstStyle/>
          <a:p>
            <a:r>
              <a:rPr lang="en-US" dirty="0" err="1" smtClean="0"/>
              <a:t>Kendini</a:t>
            </a:r>
            <a:r>
              <a:rPr lang="en-US" dirty="0" smtClean="0"/>
              <a:t> </a:t>
            </a:r>
            <a:r>
              <a:rPr lang="en-US" dirty="0" err="1" smtClean="0"/>
              <a:t>Anlatma</a:t>
            </a:r>
            <a:r>
              <a:rPr lang="en-US" dirty="0" smtClean="0"/>
              <a:t> </a:t>
            </a:r>
            <a:r>
              <a:rPr lang="en-US" dirty="0" err="1" smtClean="0"/>
              <a:t>Teknikleri</a:t>
            </a:r>
            <a:r>
              <a:rPr lang="en-US" dirty="0" smtClean="0"/>
              <a:t> - </a:t>
            </a:r>
            <a:r>
              <a:rPr lang="en-US" dirty="0" err="1" smtClean="0"/>
              <a:t>Otobiyografi</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FF0000"/>
                </a:solidFill>
              </a:rPr>
              <a:t>Test </a:t>
            </a:r>
            <a:r>
              <a:rPr lang="en-US" dirty="0" err="1" smtClean="0">
                <a:solidFill>
                  <a:srgbClr val="FF0000"/>
                </a:solidFill>
              </a:rPr>
              <a:t>dışı</a:t>
            </a:r>
            <a:r>
              <a:rPr lang="en-US" dirty="0" smtClean="0">
                <a:solidFill>
                  <a:srgbClr val="FF0000"/>
                </a:solidFill>
              </a:rPr>
              <a:t> </a:t>
            </a:r>
            <a:r>
              <a:rPr lang="en-US" dirty="0" err="1" smtClean="0">
                <a:solidFill>
                  <a:srgbClr val="FF0000"/>
                </a:solidFill>
              </a:rPr>
              <a:t>tekniklere</a:t>
            </a:r>
            <a:r>
              <a:rPr lang="en-US" dirty="0" smtClean="0">
                <a:solidFill>
                  <a:srgbClr val="FF0000"/>
                </a:solidFill>
              </a:rPr>
              <a:t> </a:t>
            </a:r>
            <a:r>
              <a:rPr lang="en-US" dirty="0" err="1" smtClean="0">
                <a:solidFill>
                  <a:srgbClr val="FF0000"/>
                </a:solidFill>
              </a:rPr>
              <a:t>neden</a:t>
            </a:r>
            <a:r>
              <a:rPr lang="en-US" dirty="0" smtClean="0">
                <a:solidFill>
                  <a:srgbClr val="FF0000"/>
                </a:solidFill>
              </a:rPr>
              <a:t> </a:t>
            </a:r>
            <a:r>
              <a:rPr lang="en-US" dirty="0" err="1" smtClean="0">
                <a:solidFill>
                  <a:srgbClr val="FF0000"/>
                </a:solidFill>
              </a:rPr>
              <a:t>ihtiyaç</a:t>
            </a:r>
            <a:r>
              <a:rPr lang="en-US" dirty="0" smtClean="0">
                <a:solidFill>
                  <a:srgbClr val="FF0000"/>
                </a:solidFill>
              </a:rPr>
              <a:t> </a:t>
            </a:r>
            <a:r>
              <a:rPr lang="en-US" dirty="0" err="1" smtClean="0">
                <a:solidFill>
                  <a:srgbClr val="FF0000"/>
                </a:solidFill>
              </a:rPr>
              <a:t>duyulmuştur</a:t>
            </a:r>
            <a:r>
              <a:rPr lang="en-US" dirty="0" smtClean="0">
                <a:solidFill>
                  <a:srgbClr val="FF0000"/>
                </a:solidFill>
              </a:rPr>
              <a:t>?</a:t>
            </a:r>
          </a:p>
          <a:p>
            <a:endParaRPr lang="en-US" dirty="0" smtClean="0">
              <a:solidFill>
                <a:srgbClr val="FF0000"/>
              </a:solidFill>
            </a:endParaRPr>
          </a:p>
          <a:p>
            <a:r>
              <a:rPr lang="en-US" b="1" dirty="0" smtClean="0"/>
              <a:t>Test </a:t>
            </a:r>
            <a:r>
              <a:rPr lang="en-US" b="1" dirty="0" err="1" smtClean="0"/>
              <a:t>dışı</a:t>
            </a:r>
            <a:r>
              <a:rPr lang="en-US" b="1" dirty="0" smtClean="0"/>
              <a:t> </a:t>
            </a:r>
            <a:r>
              <a:rPr lang="en-US" b="1" dirty="0" err="1" smtClean="0"/>
              <a:t>teknikler</a:t>
            </a:r>
            <a:r>
              <a:rPr lang="en-US" dirty="0" smtClean="0"/>
              <a:t>, </a:t>
            </a:r>
            <a:r>
              <a:rPr lang="en-US" dirty="0" err="1" smtClean="0"/>
              <a:t>bireyin</a:t>
            </a:r>
            <a:r>
              <a:rPr lang="en-US" dirty="0" smtClean="0"/>
              <a:t> </a:t>
            </a:r>
            <a:r>
              <a:rPr lang="en-US" dirty="0" err="1" smtClean="0"/>
              <a:t>kendisi</a:t>
            </a:r>
            <a:r>
              <a:rPr lang="en-US" dirty="0" smtClean="0"/>
              <a:t> </a:t>
            </a:r>
            <a:r>
              <a:rPr lang="en-US" dirty="0" err="1" smtClean="0"/>
              <a:t>hakkındaki</a:t>
            </a:r>
            <a:r>
              <a:rPr lang="en-US" dirty="0" smtClean="0"/>
              <a:t> </a:t>
            </a:r>
            <a:r>
              <a:rPr lang="en-US" dirty="0" err="1" smtClean="0"/>
              <a:t>ve</a:t>
            </a:r>
            <a:r>
              <a:rPr lang="en-US" dirty="0" smtClean="0"/>
              <a:t> </a:t>
            </a:r>
            <a:r>
              <a:rPr lang="en-US" dirty="0" err="1" smtClean="0"/>
              <a:t>başkalarının</a:t>
            </a:r>
            <a:r>
              <a:rPr lang="en-US" dirty="0" smtClean="0"/>
              <a:t> </a:t>
            </a:r>
            <a:r>
              <a:rPr lang="en-US" dirty="0" err="1" smtClean="0"/>
              <a:t>birey</a:t>
            </a:r>
            <a:r>
              <a:rPr lang="en-US" dirty="0" smtClean="0"/>
              <a:t> </a:t>
            </a:r>
            <a:r>
              <a:rPr lang="en-US" dirty="0" err="1" smtClean="0"/>
              <a:t>hakkındaki</a:t>
            </a:r>
            <a:r>
              <a:rPr lang="en-US" dirty="0" smtClean="0"/>
              <a:t> </a:t>
            </a:r>
            <a:r>
              <a:rPr lang="en-US" dirty="0" err="1" smtClean="0"/>
              <a:t>görüşlerini</a:t>
            </a:r>
            <a:r>
              <a:rPr lang="en-US" dirty="0" smtClean="0"/>
              <a:t> </a:t>
            </a:r>
            <a:r>
              <a:rPr lang="en-US" dirty="0" err="1" smtClean="0"/>
              <a:t>içerir</a:t>
            </a:r>
            <a:r>
              <a:rPr lang="en-US" dirty="0" smtClean="0"/>
              <a:t>.</a:t>
            </a:r>
          </a:p>
          <a:p>
            <a:endParaRPr lang="en-US" dirty="0" smtClean="0"/>
          </a:p>
          <a:p>
            <a:r>
              <a:rPr lang="en-US" dirty="0" err="1" smtClean="0"/>
              <a:t>Öznel</a:t>
            </a:r>
            <a:r>
              <a:rPr lang="en-US" dirty="0" smtClean="0"/>
              <a:t> </a:t>
            </a:r>
            <a:r>
              <a:rPr lang="en-US" dirty="0" err="1" smtClean="0"/>
              <a:t>yargılama</a:t>
            </a:r>
            <a:r>
              <a:rPr lang="en-US" dirty="0" smtClean="0"/>
              <a:t> </a:t>
            </a:r>
            <a:r>
              <a:rPr lang="en-US" dirty="0" err="1" smtClean="0"/>
              <a:t>ve</a:t>
            </a:r>
            <a:r>
              <a:rPr lang="en-US" dirty="0" smtClean="0"/>
              <a:t> </a:t>
            </a:r>
            <a:r>
              <a:rPr lang="en-US" dirty="0" err="1" smtClean="0"/>
              <a:t>betimsel</a:t>
            </a:r>
            <a:r>
              <a:rPr lang="en-US" dirty="0" smtClean="0"/>
              <a:t> </a:t>
            </a:r>
            <a:r>
              <a:rPr lang="en-US" dirty="0" err="1" smtClean="0"/>
              <a:t>ifadelere</a:t>
            </a:r>
            <a:r>
              <a:rPr lang="en-US" dirty="0" smtClean="0"/>
              <a:t> </a:t>
            </a:r>
            <a:r>
              <a:rPr lang="en-US" dirty="0" err="1" smtClean="0"/>
              <a:t>dayalıdır</a:t>
            </a:r>
            <a:r>
              <a:rPr lang="en-US" dirty="0" smtClean="0"/>
              <a:t>.</a:t>
            </a:r>
            <a:endParaRPr lang="en-US" dirty="0"/>
          </a:p>
        </p:txBody>
      </p:sp>
      <p:sp>
        <p:nvSpPr>
          <p:cNvPr id="3" name="Title 2"/>
          <p:cNvSpPr>
            <a:spLocks noGrp="1"/>
          </p:cNvSpPr>
          <p:nvPr>
            <p:ph type="title"/>
          </p:nvPr>
        </p:nvSpPr>
        <p:spPr/>
        <p:txBody>
          <a:bodyPr/>
          <a:lstStyle/>
          <a:p>
            <a:r>
              <a:rPr lang="en-US" dirty="0" smtClean="0"/>
              <a:t>Test </a:t>
            </a:r>
            <a:r>
              <a:rPr lang="en-US" dirty="0" err="1" smtClean="0"/>
              <a:t>Dışı</a:t>
            </a:r>
            <a:r>
              <a:rPr lang="en-US" dirty="0" smtClean="0"/>
              <a:t> </a:t>
            </a:r>
            <a:r>
              <a:rPr lang="en-US" dirty="0" err="1" smtClean="0"/>
              <a:t>Teknikler</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Örnek</a:t>
            </a:r>
            <a:r>
              <a:rPr lang="en-US" dirty="0" smtClean="0"/>
              <a:t>:</a:t>
            </a:r>
          </a:p>
          <a:p>
            <a:endParaRPr lang="en-US" dirty="0" smtClean="0"/>
          </a:p>
          <a:p>
            <a:pPr lvl="1"/>
            <a:r>
              <a:rPr lang="en-US" b="1" u="sng" dirty="0" err="1" smtClean="0"/>
              <a:t>Plansız</a:t>
            </a:r>
            <a:r>
              <a:rPr lang="en-US" b="1" u="sng" dirty="0" smtClean="0"/>
              <a:t>:</a:t>
            </a:r>
            <a:r>
              <a:rPr lang="en-US" dirty="0" smtClean="0"/>
              <a:t> “</a:t>
            </a:r>
            <a:r>
              <a:rPr lang="en-US" dirty="0" err="1" smtClean="0"/>
              <a:t>Kendinizi</a:t>
            </a:r>
            <a:r>
              <a:rPr lang="en-US" dirty="0" smtClean="0"/>
              <a:t> </a:t>
            </a:r>
            <a:r>
              <a:rPr lang="en-US" dirty="0" err="1" smtClean="0"/>
              <a:t>tanıtan</a:t>
            </a:r>
            <a:r>
              <a:rPr lang="en-US" dirty="0" smtClean="0"/>
              <a:t> </a:t>
            </a:r>
            <a:r>
              <a:rPr lang="en-US" dirty="0" err="1" smtClean="0"/>
              <a:t>bir</a:t>
            </a:r>
            <a:r>
              <a:rPr lang="en-US" dirty="0" smtClean="0"/>
              <a:t> </a:t>
            </a:r>
            <a:r>
              <a:rPr lang="en-US" dirty="0" err="1" smtClean="0"/>
              <a:t>kompozisyon</a:t>
            </a:r>
            <a:r>
              <a:rPr lang="en-US" dirty="0" smtClean="0"/>
              <a:t> </a:t>
            </a:r>
            <a:r>
              <a:rPr lang="en-US" dirty="0" err="1" smtClean="0"/>
              <a:t>yazınız</a:t>
            </a:r>
            <a:r>
              <a:rPr lang="en-US" dirty="0" smtClean="0"/>
              <a:t>”</a:t>
            </a:r>
          </a:p>
          <a:p>
            <a:pPr lvl="1"/>
            <a:endParaRPr lang="en-US" dirty="0" smtClean="0"/>
          </a:p>
          <a:p>
            <a:pPr lvl="1"/>
            <a:r>
              <a:rPr lang="en-US" b="1" dirty="0" err="1" smtClean="0"/>
              <a:t>Planlı</a:t>
            </a:r>
            <a:r>
              <a:rPr lang="en-US" b="1" dirty="0" smtClean="0"/>
              <a:t>: “</a:t>
            </a:r>
            <a:r>
              <a:rPr lang="en-US" dirty="0" err="1" smtClean="0"/>
              <a:t>Çocukluğunuza</a:t>
            </a:r>
            <a:r>
              <a:rPr lang="en-US" dirty="0" smtClean="0"/>
              <a:t> </a:t>
            </a:r>
            <a:r>
              <a:rPr lang="en-US" dirty="0" err="1" smtClean="0"/>
              <a:t>ilişkin</a:t>
            </a:r>
            <a:r>
              <a:rPr lang="en-US" dirty="0" smtClean="0"/>
              <a:t> </a:t>
            </a:r>
            <a:r>
              <a:rPr lang="en-US" dirty="0" err="1" smtClean="0"/>
              <a:t>önemli</a:t>
            </a:r>
            <a:r>
              <a:rPr lang="en-US" dirty="0" smtClean="0"/>
              <a:t> </a:t>
            </a:r>
            <a:r>
              <a:rPr lang="en-US" dirty="0" err="1" smtClean="0"/>
              <a:t>yaşantılar</a:t>
            </a:r>
            <a:r>
              <a:rPr lang="en-US" dirty="0" smtClean="0"/>
              <a:t> </a:t>
            </a:r>
            <a:r>
              <a:rPr lang="en-US" dirty="0" err="1" smtClean="0"/>
              <a:t>nelerdir</a:t>
            </a:r>
            <a:r>
              <a:rPr lang="en-US" dirty="0" smtClean="0"/>
              <a:t>?”</a:t>
            </a:r>
          </a:p>
          <a:p>
            <a:pPr lvl="1">
              <a:buNone/>
            </a:pPr>
            <a:r>
              <a:rPr lang="en-US" b="1" dirty="0" smtClean="0"/>
              <a:t>	</a:t>
            </a:r>
            <a:r>
              <a:rPr lang="en-US" dirty="0" smtClean="0"/>
              <a:t>“</a:t>
            </a:r>
            <a:r>
              <a:rPr lang="en-US" dirty="0" err="1" smtClean="0"/>
              <a:t>Geleceğe</a:t>
            </a:r>
            <a:r>
              <a:rPr lang="en-US" dirty="0" smtClean="0"/>
              <a:t> </a:t>
            </a:r>
            <a:r>
              <a:rPr lang="en-US" dirty="0" err="1" smtClean="0"/>
              <a:t>yönelik</a:t>
            </a:r>
            <a:r>
              <a:rPr lang="en-US" dirty="0" smtClean="0"/>
              <a:t> plan </a:t>
            </a:r>
            <a:r>
              <a:rPr lang="en-US" dirty="0" err="1" smtClean="0"/>
              <a:t>ve</a:t>
            </a:r>
            <a:r>
              <a:rPr lang="en-US" dirty="0" smtClean="0"/>
              <a:t> </a:t>
            </a:r>
            <a:r>
              <a:rPr lang="en-US" dirty="0" err="1" smtClean="0"/>
              <a:t>beklentileriniz</a:t>
            </a:r>
            <a:r>
              <a:rPr lang="en-US" dirty="0" smtClean="0"/>
              <a:t> </a:t>
            </a:r>
            <a:r>
              <a:rPr lang="en-US" dirty="0" err="1" smtClean="0"/>
              <a:t>neler</a:t>
            </a:r>
            <a:r>
              <a:rPr lang="en-US" dirty="0" smtClean="0"/>
              <a:t>?”</a:t>
            </a:r>
            <a:endParaRPr lang="en-US" dirty="0"/>
          </a:p>
        </p:txBody>
      </p:sp>
      <p:sp>
        <p:nvSpPr>
          <p:cNvPr id="3" name="Title 2"/>
          <p:cNvSpPr>
            <a:spLocks noGrp="1"/>
          </p:cNvSpPr>
          <p:nvPr>
            <p:ph type="title"/>
          </p:nvPr>
        </p:nvSpPr>
        <p:spPr/>
        <p:txBody>
          <a:bodyPr>
            <a:normAutofit fontScale="90000"/>
          </a:bodyPr>
          <a:lstStyle/>
          <a:p>
            <a:r>
              <a:rPr lang="en-US" dirty="0" err="1" smtClean="0"/>
              <a:t>Kendini</a:t>
            </a:r>
            <a:r>
              <a:rPr lang="en-US" dirty="0" smtClean="0"/>
              <a:t> </a:t>
            </a:r>
            <a:r>
              <a:rPr lang="en-US" dirty="0" err="1" smtClean="0"/>
              <a:t>Anlatma</a:t>
            </a:r>
            <a:r>
              <a:rPr lang="en-US" dirty="0" smtClean="0"/>
              <a:t> </a:t>
            </a:r>
            <a:r>
              <a:rPr lang="en-US" dirty="0" err="1" smtClean="0"/>
              <a:t>Teknikleri</a:t>
            </a:r>
            <a:r>
              <a:rPr lang="en-US" dirty="0" smtClean="0"/>
              <a:t> - </a:t>
            </a:r>
            <a:r>
              <a:rPr lang="en-US" dirty="0" err="1" smtClean="0"/>
              <a:t>Otobiyografi</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err="1" smtClean="0"/>
              <a:t>Otobiyografinin</a:t>
            </a:r>
            <a:r>
              <a:rPr lang="en-US" dirty="0" smtClean="0"/>
              <a:t> </a:t>
            </a:r>
            <a:r>
              <a:rPr lang="en-US" dirty="0" err="1" smtClean="0"/>
              <a:t>uygulanması</a:t>
            </a:r>
            <a:r>
              <a:rPr lang="en-US" dirty="0" smtClean="0"/>
              <a:t> </a:t>
            </a:r>
            <a:r>
              <a:rPr lang="en-US" dirty="0" err="1" smtClean="0"/>
              <a:t>kolay</a:t>
            </a:r>
            <a:r>
              <a:rPr lang="en-US" dirty="0" smtClean="0"/>
              <a:t> </a:t>
            </a:r>
            <a:r>
              <a:rPr lang="en-US" dirty="0" err="1" smtClean="0"/>
              <a:t>olsa</a:t>
            </a:r>
            <a:r>
              <a:rPr lang="en-US" dirty="0" smtClean="0"/>
              <a:t> da, </a:t>
            </a:r>
            <a:r>
              <a:rPr lang="en-US" dirty="0" err="1" smtClean="0"/>
              <a:t>yorumlanm</a:t>
            </a:r>
            <a:r>
              <a:rPr lang="tr-TR" dirty="0" smtClean="0"/>
              <a:t>a</a:t>
            </a:r>
            <a:r>
              <a:rPr lang="en-US" dirty="0" err="1" smtClean="0"/>
              <a:t>sı</a:t>
            </a:r>
            <a:r>
              <a:rPr lang="en-US" dirty="0" smtClean="0"/>
              <a:t> o </a:t>
            </a:r>
            <a:r>
              <a:rPr lang="en-US" dirty="0" err="1" smtClean="0"/>
              <a:t>denli</a:t>
            </a:r>
            <a:r>
              <a:rPr lang="en-US" dirty="0" smtClean="0"/>
              <a:t> </a:t>
            </a:r>
            <a:r>
              <a:rPr lang="en-US" dirty="0" err="1" smtClean="0"/>
              <a:t>güçtür</a:t>
            </a:r>
            <a:r>
              <a:rPr lang="en-US" dirty="0" smtClean="0"/>
              <a:t>. </a:t>
            </a:r>
            <a:r>
              <a:rPr lang="en-US" dirty="0" err="1" smtClean="0"/>
              <a:t>Onun</a:t>
            </a:r>
            <a:r>
              <a:rPr lang="en-US" dirty="0" smtClean="0"/>
              <a:t> </a:t>
            </a:r>
            <a:r>
              <a:rPr lang="en-US" dirty="0" err="1" smtClean="0"/>
              <a:t>içi</a:t>
            </a:r>
            <a:r>
              <a:rPr lang="en-US" dirty="0" smtClean="0"/>
              <a:t> </a:t>
            </a:r>
            <a:r>
              <a:rPr lang="en-US" dirty="0" err="1" smtClean="0"/>
              <a:t>başka</a:t>
            </a:r>
            <a:r>
              <a:rPr lang="en-US" dirty="0" smtClean="0"/>
              <a:t> </a:t>
            </a:r>
            <a:r>
              <a:rPr lang="en-US" dirty="0" err="1" smtClean="0"/>
              <a:t>tekniklerden</a:t>
            </a:r>
            <a:r>
              <a:rPr lang="en-US" dirty="0" smtClean="0"/>
              <a:t> </a:t>
            </a:r>
            <a:r>
              <a:rPr lang="en-US" dirty="0" err="1" smtClean="0"/>
              <a:t>elde</a:t>
            </a:r>
            <a:r>
              <a:rPr lang="en-US" dirty="0" smtClean="0"/>
              <a:t> </a:t>
            </a:r>
            <a:r>
              <a:rPr lang="en-US" dirty="0" err="1" smtClean="0"/>
              <a:t>edilen</a:t>
            </a:r>
            <a:r>
              <a:rPr lang="en-US" dirty="0" smtClean="0"/>
              <a:t> </a:t>
            </a:r>
            <a:r>
              <a:rPr lang="en-US" dirty="0" err="1" smtClean="0"/>
              <a:t>bilgilerle</a:t>
            </a:r>
            <a:r>
              <a:rPr lang="en-US" dirty="0" smtClean="0"/>
              <a:t> </a:t>
            </a:r>
            <a:r>
              <a:rPr lang="en-US" dirty="0" err="1" smtClean="0"/>
              <a:t>karşılaştırılması</a:t>
            </a:r>
            <a:r>
              <a:rPr lang="en-US" dirty="0" smtClean="0"/>
              <a:t> </a:t>
            </a:r>
            <a:r>
              <a:rPr lang="en-US" dirty="0" err="1" smtClean="0"/>
              <a:t>gerekmektedir</a:t>
            </a:r>
            <a:r>
              <a:rPr lang="en-US" dirty="0" smtClean="0"/>
              <a:t>.</a:t>
            </a:r>
          </a:p>
          <a:p>
            <a:endParaRPr lang="en-US" dirty="0" smtClean="0"/>
          </a:p>
          <a:p>
            <a:r>
              <a:rPr lang="en-US" dirty="0" err="1" smtClean="0"/>
              <a:t>Otobiyografide</a:t>
            </a:r>
            <a:r>
              <a:rPr lang="en-US" dirty="0" smtClean="0"/>
              <a:t> “</a:t>
            </a:r>
            <a:r>
              <a:rPr lang="en-US" dirty="0" err="1" smtClean="0"/>
              <a:t>sosyal</a:t>
            </a:r>
            <a:r>
              <a:rPr lang="en-US" dirty="0" smtClean="0"/>
              <a:t> </a:t>
            </a:r>
            <a:r>
              <a:rPr lang="en-US" dirty="0" err="1" smtClean="0"/>
              <a:t>istenirlik</a:t>
            </a:r>
            <a:r>
              <a:rPr lang="en-US" dirty="0" smtClean="0"/>
              <a:t>” </a:t>
            </a:r>
            <a:r>
              <a:rPr lang="en-US" dirty="0" err="1" smtClean="0"/>
              <a:t>etkisi</a:t>
            </a:r>
            <a:endParaRPr lang="en-US" dirty="0" smtClean="0"/>
          </a:p>
          <a:p>
            <a:endParaRPr lang="en-US" dirty="0" smtClean="0"/>
          </a:p>
          <a:p>
            <a:r>
              <a:rPr lang="en-US" dirty="0" err="1" smtClean="0"/>
              <a:t>Otobiyografinin</a:t>
            </a:r>
            <a:r>
              <a:rPr lang="en-US" dirty="0" smtClean="0"/>
              <a:t> </a:t>
            </a:r>
            <a:r>
              <a:rPr lang="en-US" dirty="0" err="1" smtClean="0"/>
              <a:t>yorumlanmasında</a:t>
            </a:r>
            <a:r>
              <a:rPr lang="en-US" dirty="0" smtClean="0"/>
              <a:t> </a:t>
            </a:r>
            <a:r>
              <a:rPr lang="en-US" dirty="0" err="1" smtClean="0"/>
              <a:t>dikkat</a:t>
            </a:r>
            <a:r>
              <a:rPr lang="en-US" dirty="0" smtClean="0"/>
              <a:t> </a:t>
            </a:r>
            <a:r>
              <a:rPr lang="en-US" dirty="0" err="1" smtClean="0"/>
              <a:t>edilen</a:t>
            </a:r>
            <a:r>
              <a:rPr lang="en-US" dirty="0" smtClean="0"/>
              <a:t> </a:t>
            </a:r>
            <a:r>
              <a:rPr lang="en-US" dirty="0" err="1" smtClean="0"/>
              <a:t>hususlar</a:t>
            </a:r>
            <a:r>
              <a:rPr lang="en-US" dirty="0" smtClean="0"/>
              <a:t>:</a:t>
            </a:r>
          </a:p>
          <a:p>
            <a:endParaRPr lang="en-US" dirty="0" smtClean="0"/>
          </a:p>
          <a:p>
            <a:pPr lvl="1"/>
            <a:r>
              <a:rPr lang="en-US" dirty="0" err="1" smtClean="0"/>
              <a:t>Yazıdaki</a:t>
            </a:r>
            <a:r>
              <a:rPr lang="en-US" dirty="0" smtClean="0"/>
              <a:t> </a:t>
            </a:r>
            <a:r>
              <a:rPr lang="en-US" dirty="0" err="1" smtClean="0"/>
              <a:t>genel</a:t>
            </a:r>
            <a:r>
              <a:rPr lang="en-US" dirty="0" smtClean="0"/>
              <a:t> </a:t>
            </a:r>
            <a:r>
              <a:rPr lang="en-US" dirty="0" err="1" smtClean="0"/>
              <a:t>izlenim</a:t>
            </a:r>
            <a:r>
              <a:rPr lang="en-US" dirty="0" smtClean="0"/>
              <a:t>: </a:t>
            </a:r>
            <a:r>
              <a:rPr lang="en-US" dirty="0" err="1" smtClean="0"/>
              <a:t>Mutluluk</a:t>
            </a:r>
            <a:r>
              <a:rPr lang="en-US" dirty="0" smtClean="0"/>
              <a:t>, </a:t>
            </a:r>
            <a:r>
              <a:rPr lang="en-US" dirty="0" err="1" smtClean="0"/>
              <a:t>karamsarlık</a:t>
            </a:r>
            <a:r>
              <a:rPr lang="en-US" dirty="0" smtClean="0"/>
              <a:t>, </a:t>
            </a:r>
            <a:r>
              <a:rPr lang="en-US" dirty="0" err="1" smtClean="0"/>
              <a:t>öfke</a:t>
            </a:r>
            <a:r>
              <a:rPr lang="en-US" dirty="0" smtClean="0"/>
              <a:t> …</a:t>
            </a:r>
          </a:p>
          <a:p>
            <a:pPr lvl="1"/>
            <a:r>
              <a:rPr lang="en-US" dirty="0" err="1" smtClean="0"/>
              <a:t>Öyküde</a:t>
            </a:r>
            <a:r>
              <a:rPr lang="en-US" dirty="0" smtClean="0"/>
              <a:t> </a:t>
            </a:r>
            <a:r>
              <a:rPr lang="en-US" dirty="0" err="1" smtClean="0"/>
              <a:t>yer</a:t>
            </a:r>
            <a:r>
              <a:rPr lang="en-US" dirty="0" smtClean="0"/>
              <a:t> </a:t>
            </a:r>
            <a:r>
              <a:rPr lang="en-US" dirty="0" err="1" smtClean="0"/>
              <a:t>verilmeyen</a:t>
            </a:r>
            <a:r>
              <a:rPr lang="en-US" dirty="0" smtClean="0"/>
              <a:t> </a:t>
            </a:r>
            <a:r>
              <a:rPr lang="en-US" dirty="0" err="1" smtClean="0"/>
              <a:t>önemli</a:t>
            </a:r>
            <a:r>
              <a:rPr lang="en-US" dirty="0" smtClean="0"/>
              <a:t> </a:t>
            </a:r>
            <a:r>
              <a:rPr lang="en-US" dirty="0" err="1" smtClean="0"/>
              <a:t>olaylar</a:t>
            </a:r>
            <a:r>
              <a:rPr lang="en-US" dirty="0" smtClean="0"/>
              <a:t> </a:t>
            </a:r>
            <a:r>
              <a:rPr lang="en-US" dirty="0" err="1" smtClean="0"/>
              <a:t>ve</a:t>
            </a:r>
            <a:r>
              <a:rPr lang="en-US" dirty="0" smtClean="0"/>
              <a:t> </a:t>
            </a:r>
            <a:r>
              <a:rPr lang="en-US" dirty="0" err="1" smtClean="0"/>
              <a:t>kişiler</a:t>
            </a:r>
            <a:endParaRPr lang="en-US" dirty="0" smtClean="0"/>
          </a:p>
          <a:p>
            <a:pPr lvl="1"/>
            <a:r>
              <a:rPr lang="en-US" dirty="0" err="1" smtClean="0"/>
              <a:t>Otobiyografinin</a:t>
            </a:r>
            <a:r>
              <a:rPr lang="en-US" dirty="0" smtClean="0"/>
              <a:t> </a:t>
            </a:r>
            <a:r>
              <a:rPr lang="en-US" dirty="0" err="1" smtClean="0"/>
              <a:t>uzunluk</a:t>
            </a:r>
            <a:r>
              <a:rPr lang="en-US" dirty="0" smtClean="0"/>
              <a:t> </a:t>
            </a:r>
            <a:r>
              <a:rPr lang="en-US" dirty="0" err="1" smtClean="0"/>
              <a:t>ya</a:t>
            </a:r>
            <a:r>
              <a:rPr lang="en-US" dirty="0" smtClean="0"/>
              <a:t> </a:t>
            </a:r>
            <a:r>
              <a:rPr lang="en-US" dirty="0" err="1" smtClean="0"/>
              <a:t>da</a:t>
            </a:r>
            <a:r>
              <a:rPr lang="en-US" dirty="0" smtClean="0"/>
              <a:t> </a:t>
            </a:r>
            <a:r>
              <a:rPr lang="en-US" dirty="0" err="1" smtClean="0"/>
              <a:t>kısalığı</a:t>
            </a:r>
            <a:endParaRPr lang="en-US" dirty="0" smtClean="0"/>
          </a:p>
          <a:p>
            <a:pPr lvl="1"/>
            <a:r>
              <a:rPr lang="en-US" dirty="0" err="1" smtClean="0"/>
              <a:t>Anlatımdaki</a:t>
            </a:r>
            <a:r>
              <a:rPr lang="en-US" dirty="0" smtClean="0"/>
              <a:t> </a:t>
            </a:r>
            <a:r>
              <a:rPr lang="en-US" dirty="0" err="1" smtClean="0"/>
              <a:t>özen</a:t>
            </a:r>
            <a:r>
              <a:rPr lang="en-US" dirty="0" smtClean="0"/>
              <a:t> </a:t>
            </a:r>
            <a:r>
              <a:rPr lang="en-US" dirty="0" err="1" smtClean="0"/>
              <a:t>ve</a:t>
            </a:r>
            <a:r>
              <a:rPr lang="en-US" dirty="0" smtClean="0"/>
              <a:t> </a:t>
            </a:r>
            <a:r>
              <a:rPr lang="en-US" dirty="0" err="1" smtClean="0"/>
              <a:t>tutum</a:t>
            </a:r>
            <a:endParaRPr lang="en-US" dirty="0" smtClean="0"/>
          </a:p>
          <a:p>
            <a:pPr lvl="1"/>
            <a:r>
              <a:rPr lang="en-US" dirty="0" err="1" smtClean="0"/>
              <a:t>Otobiyografinin</a:t>
            </a:r>
            <a:r>
              <a:rPr lang="en-US" dirty="0" smtClean="0"/>
              <a:t> </a:t>
            </a:r>
            <a:r>
              <a:rPr lang="en-US" dirty="0" err="1" smtClean="0"/>
              <a:t>genelindeki</a:t>
            </a:r>
            <a:r>
              <a:rPr lang="en-US" dirty="0" smtClean="0"/>
              <a:t> </a:t>
            </a:r>
            <a:r>
              <a:rPr lang="en-US" dirty="0" err="1" smtClean="0"/>
              <a:t>tutarsızlıklar</a:t>
            </a:r>
            <a:r>
              <a:rPr lang="en-US" dirty="0" smtClean="0"/>
              <a:t> </a:t>
            </a:r>
            <a:endParaRPr lang="en-US" dirty="0"/>
          </a:p>
        </p:txBody>
      </p:sp>
      <p:sp>
        <p:nvSpPr>
          <p:cNvPr id="3" name="Title 2"/>
          <p:cNvSpPr>
            <a:spLocks noGrp="1"/>
          </p:cNvSpPr>
          <p:nvPr>
            <p:ph type="title"/>
          </p:nvPr>
        </p:nvSpPr>
        <p:spPr/>
        <p:txBody>
          <a:bodyPr>
            <a:normAutofit fontScale="90000"/>
          </a:bodyPr>
          <a:lstStyle/>
          <a:p>
            <a:r>
              <a:rPr lang="en-US" dirty="0" err="1" smtClean="0"/>
              <a:t>Kendini</a:t>
            </a:r>
            <a:r>
              <a:rPr lang="en-US" dirty="0" smtClean="0"/>
              <a:t> </a:t>
            </a:r>
            <a:r>
              <a:rPr lang="en-US" dirty="0" err="1" smtClean="0"/>
              <a:t>Anlatma</a:t>
            </a:r>
            <a:r>
              <a:rPr lang="en-US" dirty="0" smtClean="0"/>
              <a:t> </a:t>
            </a:r>
            <a:r>
              <a:rPr lang="en-US" dirty="0" err="1" smtClean="0"/>
              <a:t>Teknikleri</a:t>
            </a:r>
            <a:r>
              <a:rPr lang="en-US" dirty="0" smtClean="0"/>
              <a:t> - </a:t>
            </a:r>
            <a:r>
              <a:rPr lang="en-US" dirty="0" err="1" smtClean="0"/>
              <a:t>Otobiyografi</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err="1" smtClean="0"/>
              <a:t>Özellikle</a:t>
            </a:r>
            <a:r>
              <a:rPr lang="en-US" dirty="0" smtClean="0"/>
              <a:t> </a:t>
            </a:r>
            <a:r>
              <a:rPr lang="en-US" dirty="0" err="1" smtClean="0"/>
              <a:t>okulöncesi</a:t>
            </a:r>
            <a:r>
              <a:rPr lang="en-US" dirty="0" smtClean="0"/>
              <a:t> </a:t>
            </a:r>
            <a:r>
              <a:rPr lang="en-US" dirty="0" err="1" smtClean="0"/>
              <a:t>ve</a:t>
            </a:r>
            <a:r>
              <a:rPr lang="en-US" dirty="0" smtClean="0"/>
              <a:t> </a:t>
            </a:r>
            <a:r>
              <a:rPr lang="en-US" dirty="0" err="1" smtClean="0"/>
              <a:t>ilköğretimde</a:t>
            </a:r>
            <a:r>
              <a:rPr lang="en-US" dirty="0" smtClean="0"/>
              <a:t> </a:t>
            </a:r>
            <a:r>
              <a:rPr lang="en-US" dirty="0" err="1" smtClean="0"/>
              <a:t>kullanılabilen</a:t>
            </a:r>
            <a:r>
              <a:rPr lang="en-US" dirty="0" smtClean="0"/>
              <a:t> </a:t>
            </a:r>
            <a:r>
              <a:rPr lang="en-US" dirty="0" err="1" smtClean="0"/>
              <a:t>bu</a:t>
            </a:r>
            <a:r>
              <a:rPr lang="en-US" dirty="0" smtClean="0"/>
              <a:t> </a:t>
            </a:r>
            <a:r>
              <a:rPr lang="en-US" dirty="0" err="1" smtClean="0"/>
              <a:t>teknikle</a:t>
            </a:r>
            <a:r>
              <a:rPr lang="en-US" dirty="0" smtClean="0"/>
              <a:t>, </a:t>
            </a:r>
            <a:r>
              <a:rPr lang="en-US" dirty="0" err="1" smtClean="0"/>
              <a:t>çocuğun</a:t>
            </a:r>
            <a:r>
              <a:rPr lang="en-US" dirty="0" smtClean="0"/>
              <a:t> </a:t>
            </a:r>
            <a:r>
              <a:rPr lang="en-US" dirty="0" err="1" smtClean="0"/>
              <a:t>doyurulmamış</a:t>
            </a:r>
            <a:r>
              <a:rPr lang="en-US" dirty="0" smtClean="0"/>
              <a:t> </a:t>
            </a:r>
            <a:r>
              <a:rPr lang="en-US" dirty="0" err="1" smtClean="0"/>
              <a:t>arzularını</a:t>
            </a:r>
            <a:r>
              <a:rPr lang="en-US" dirty="0" smtClean="0"/>
              <a:t>, </a:t>
            </a:r>
            <a:r>
              <a:rPr lang="en-US" dirty="0" err="1" smtClean="0"/>
              <a:t>açığa</a:t>
            </a:r>
            <a:r>
              <a:rPr lang="en-US" dirty="0" smtClean="0"/>
              <a:t> </a:t>
            </a:r>
            <a:r>
              <a:rPr lang="en-US" dirty="0" err="1" smtClean="0"/>
              <a:t>vuramadığı</a:t>
            </a:r>
            <a:r>
              <a:rPr lang="en-US" dirty="0" smtClean="0"/>
              <a:t> </a:t>
            </a:r>
            <a:r>
              <a:rPr lang="en-US" dirty="0" err="1" smtClean="0"/>
              <a:t>duygularını</a:t>
            </a:r>
            <a:r>
              <a:rPr lang="en-US" dirty="0" smtClean="0"/>
              <a:t>, </a:t>
            </a:r>
            <a:r>
              <a:rPr lang="en-US" dirty="0" err="1" smtClean="0"/>
              <a:t>güdülerini</a:t>
            </a:r>
            <a:r>
              <a:rPr lang="en-US" dirty="0" smtClean="0"/>
              <a:t>, </a:t>
            </a:r>
            <a:r>
              <a:rPr lang="en-US" dirty="0" err="1" smtClean="0"/>
              <a:t>umut</a:t>
            </a:r>
            <a:r>
              <a:rPr lang="en-US" dirty="0" smtClean="0"/>
              <a:t> </a:t>
            </a:r>
            <a:r>
              <a:rPr lang="en-US" dirty="0" err="1" smtClean="0"/>
              <a:t>ve</a:t>
            </a:r>
            <a:r>
              <a:rPr lang="en-US" dirty="0" smtClean="0"/>
              <a:t> </a:t>
            </a:r>
            <a:r>
              <a:rPr lang="en-US" dirty="0" err="1" smtClean="0"/>
              <a:t>beklentilerini</a:t>
            </a:r>
            <a:r>
              <a:rPr lang="en-US" dirty="0" smtClean="0"/>
              <a:t> </a:t>
            </a:r>
            <a:r>
              <a:rPr lang="en-US" dirty="0" err="1" smtClean="0"/>
              <a:t>ortaya</a:t>
            </a:r>
            <a:r>
              <a:rPr lang="en-US" dirty="0" smtClean="0"/>
              <a:t> </a:t>
            </a:r>
            <a:r>
              <a:rPr lang="en-US" dirty="0" err="1" smtClean="0"/>
              <a:t>çıkarmak</a:t>
            </a:r>
            <a:r>
              <a:rPr lang="en-US" dirty="0" smtClean="0"/>
              <a:t> </a:t>
            </a:r>
            <a:r>
              <a:rPr lang="en-US" dirty="0" err="1" smtClean="0"/>
              <a:t>ve</a:t>
            </a:r>
            <a:r>
              <a:rPr lang="en-US" dirty="0" smtClean="0"/>
              <a:t> </a:t>
            </a:r>
            <a:r>
              <a:rPr lang="en-US" dirty="0" err="1" smtClean="0"/>
              <a:t>ifade</a:t>
            </a:r>
            <a:r>
              <a:rPr lang="en-US" dirty="0" smtClean="0"/>
              <a:t> </a:t>
            </a:r>
            <a:r>
              <a:rPr lang="en-US" dirty="0" err="1" smtClean="0"/>
              <a:t>etmek</a:t>
            </a:r>
            <a:r>
              <a:rPr lang="en-US" dirty="0" smtClean="0"/>
              <a:t> </a:t>
            </a:r>
            <a:r>
              <a:rPr lang="en-US" dirty="0" err="1" smtClean="0"/>
              <a:t>olanağı</a:t>
            </a:r>
            <a:r>
              <a:rPr lang="en-US" dirty="0" smtClean="0"/>
              <a:t> </a:t>
            </a:r>
            <a:r>
              <a:rPr lang="en-US" dirty="0" err="1" smtClean="0"/>
              <a:t>sağlanır</a:t>
            </a:r>
            <a:r>
              <a:rPr lang="en-US" dirty="0" smtClean="0"/>
              <a:t>.</a:t>
            </a:r>
          </a:p>
          <a:p>
            <a:endParaRPr lang="en-US" dirty="0" smtClean="0"/>
          </a:p>
          <a:p>
            <a:r>
              <a:rPr lang="en-US" b="1" dirty="0" err="1" smtClean="0"/>
              <a:t>Örnek</a:t>
            </a:r>
            <a:r>
              <a:rPr lang="en-US" b="1" dirty="0" smtClean="0"/>
              <a:t>: </a:t>
            </a:r>
            <a:r>
              <a:rPr lang="en-US" dirty="0" smtClean="0"/>
              <a:t>“</a:t>
            </a:r>
            <a:r>
              <a:rPr lang="en-US" dirty="0" err="1" smtClean="0"/>
              <a:t>Bir</a:t>
            </a:r>
            <a:r>
              <a:rPr lang="en-US" dirty="0" smtClean="0"/>
              <a:t> </a:t>
            </a:r>
            <a:r>
              <a:rPr lang="en-US" dirty="0" err="1" smtClean="0"/>
              <a:t>dilek</a:t>
            </a:r>
            <a:r>
              <a:rPr lang="en-US" dirty="0" smtClean="0"/>
              <a:t> </a:t>
            </a:r>
            <a:r>
              <a:rPr lang="en-US" dirty="0" err="1" smtClean="0"/>
              <a:t>perisi</a:t>
            </a:r>
            <a:r>
              <a:rPr lang="en-US" dirty="0" smtClean="0"/>
              <a:t> </a:t>
            </a:r>
            <a:r>
              <a:rPr lang="en-US" dirty="0" err="1" smtClean="0"/>
              <a:t>çıkıp</a:t>
            </a:r>
            <a:r>
              <a:rPr lang="en-US" dirty="0" smtClean="0"/>
              <a:t> size </a:t>
            </a:r>
            <a:r>
              <a:rPr lang="en-US" dirty="0" err="1" smtClean="0"/>
              <a:t>üç</a:t>
            </a:r>
            <a:r>
              <a:rPr lang="en-US" dirty="0" smtClean="0"/>
              <a:t> </a:t>
            </a:r>
            <a:r>
              <a:rPr lang="en-US" dirty="0" err="1" smtClean="0"/>
              <a:t>dileğinizi</a:t>
            </a:r>
            <a:r>
              <a:rPr lang="en-US" dirty="0" smtClean="0"/>
              <a:t> </a:t>
            </a:r>
            <a:r>
              <a:rPr lang="en-US" dirty="0" err="1" smtClean="0"/>
              <a:t>sorsa</a:t>
            </a:r>
            <a:r>
              <a:rPr lang="en-US" dirty="0" smtClean="0"/>
              <a:t> </a:t>
            </a:r>
            <a:r>
              <a:rPr lang="en-US" dirty="0" err="1" smtClean="0"/>
              <a:t>ona</a:t>
            </a:r>
            <a:r>
              <a:rPr lang="en-US" dirty="0" smtClean="0"/>
              <a:t> ne </a:t>
            </a:r>
            <a:r>
              <a:rPr lang="en-US" dirty="0" err="1" smtClean="0"/>
              <a:t>yanıt</a:t>
            </a:r>
            <a:r>
              <a:rPr lang="en-US" dirty="0" smtClean="0"/>
              <a:t> </a:t>
            </a:r>
            <a:r>
              <a:rPr lang="en-US" dirty="0" err="1" smtClean="0"/>
              <a:t>verirdiniz</a:t>
            </a:r>
            <a:r>
              <a:rPr lang="en-US" dirty="0" smtClean="0"/>
              <a:t>?”</a:t>
            </a:r>
          </a:p>
          <a:p>
            <a:endParaRPr lang="en-US" dirty="0" smtClean="0"/>
          </a:p>
          <a:p>
            <a:r>
              <a:rPr lang="en-US" dirty="0" err="1" smtClean="0"/>
              <a:t>Yarım</a:t>
            </a:r>
            <a:r>
              <a:rPr lang="en-US" dirty="0" smtClean="0"/>
              <a:t> </a:t>
            </a:r>
            <a:r>
              <a:rPr lang="en-US" dirty="0" err="1" smtClean="0"/>
              <a:t>cümle</a:t>
            </a:r>
            <a:r>
              <a:rPr lang="en-US" dirty="0" smtClean="0"/>
              <a:t> </a:t>
            </a:r>
            <a:r>
              <a:rPr lang="en-US" dirty="0" err="1" smtClean="0"/>
              <a:t>tamamlama</a:t>
            </a:r>
            <a:r>
              <a:rPr lang="en-US" dirty="0" smtClean="0"/>
              <a:t> </a:t>
            </a:r>
            <a:r>
              <a:rPr lang="en-US" dirty="0" err="1" smtClean="0"/>
              <a:t>tekniği</a:t>
            </a:r>
            <a:r>
              <a:rPr lang="en-US" dirty="0" smtClean="0"/>
              <a:t>: </a:t>
            </a:r>
            <a:r>
              <a:rPr lang="en-US" dirty="0" err="1" smtClean="0"/>
              <a:t>Başı</a:t>
            </a:r>
            <a:r>
              <a:rPr lang="en-US" dirty="0" smtClean="0"/>
              <a:t> </a:t>
            </a:r>
            <a:r>
              <a:rPr lang="en-US" dirty="0" err="1" smtClean="0"/>
              <a:t>ya</a:t>
            </a:r>
            <a:r>
              <a:rPr lang="en-US" dirty="0" smtClean="0"/>
              <a:t> </a:t>
            </a:r>
            <a:r>
              <a:rPr lang="en-US" dirty="0" err="1" smtClean="0"/>
              <a:t>da</a:t>
            </a:r>
            <a:r>
              <a:rPr lang="en-US" dirty="0" smtClean="0"/>
              <a:t> </a:t>
            </a:r>
            <a:r>
              <a:rPr lang="en-US" dirty="0" err="1" smtClean="0"/>
              <a:t>sonu</a:t>
            </a:r>
            <a:r>
              <a:rPr lang="en-US" dirty="0" smtClean="0"/>
              <a:t> </a:t>
            </a:r>
            <a:r>
              <a:rPr lang="en-US" dirty="0" err="1" smtClean="0"/>
              <a:t>boş</a:t>
            </a:r>
            <a:r>
              <a:rPr lang="en-US" dirty="0" smtClean="0"/>
              <a:t> </a:t>
            </a:r>
            <a:r>
              <a:rPr lang="en-US" dirty="0" err="1" smtClean="0"/>
              <a:t>bırakılmış</a:t>
            </a:r>
            <a:r>
              <a:rPr lang="en-US" dirty="0" smtClean="0"/>
              <a:t> </a:t>
            </a:r>
            <a:r>
              <a:rPr lang="en-US" dirty="0" err="1" smtClean="0"/>
              <a:t>cümleler</a:t>
            </a:r>
            <a:r>
              <a:rPr lang="en-US" dirty="0" smtClean="0"/>
              <a:t> </a:t>
            </a:r>
            <a:r>
              <a:rPr lang="en-US" dirty="0" err="1" smtClean="0"/>
              <a:t>hazırlanarak</a:t>
            </a:r>
            <a:r>
              <a:rPr lang="en-US" dirty="0" smtClean="0"/>
              <a:t> </a:t>
            </a:r>
            <a:r>
              <a:rPr lang="en-US" dirty="0" err="1" smtClean="0"/>
              <a:t>öğrencilere</a:t>
            </a:r>
            <a:r>
              <a:rPr lang="en-US" dirty="0" smtClean="0"/>
              <a:t> </a:t>
            </a:r>
            <a:r>
              <a:rPr lang="en-US" dirty="0" err="1" smtClean="0"/>
              <a:t>doldurtulur</a:t>
            </a:r>
            <a:r>
              <a:rPr lang="en-US" dirty="0" smtClean="0"/>
              <a:t>.</a:t>
            </a:r>
          </a:p>
          <a:p>
            <a:endParaRPr lang="en-US" dirty="0" smtClean="0"/>
          </a:p>
          <a:p>
            <a:r>
              <a:rPr lang="en-US" b="1" dirty="0" err="1" smtClean="0"/>
              <a:t>Örnek</a:t>
            </a:r>
            <a:r>
              <a:rPr lang="en-US" b="1" dirty="0" smtClean="0"/>
              <a:t>: </a:t>
            </a:r>
            <a:r>
              <a:rPr lang="en-US" dirty="0" smtClean="0"/>
              <a:t>“</a:t>
            </a:r>
            <a:r>
              <a:rPr lang="en-US" dirty="0" err="1" smtClean="0"/>
              <a:t>Keşke</a:t>
            </a:r>
            <a:r>
              <a:rPr lang="en-US" dirty="0" smtClean="0"/>
              <a:t> </a:t>
            </a:r>
            <a:r>
              <a:rPr lang="en-US" dirty="0" err="1" smtClean="0"/>
              <a:t>babam</a:t>
            </a:r>
            <a:r>
              <a:rPr lang="en-US" dirty="0" smtClean="0"/>
              <a:t> …………………</a:t>
            </a:r>
            <a:r>
              <a:rPr lang="en-US" dirty="0" err="1" smtClean="0"/>
              <a:t>olsaydı</a:t>
            </a:r>
            <a:r>
              <a:rPr lang="en-US" dirty="0" smtClean="0"/>
              <a:t>.” </a:t>
            </a:r>
            <a:endParaRPr lang="en-US" dirty="0"/>
          </a:p>
        </p:txBody>
      </p:sp>
      <p:sp>
        <p:nvSpPr>
          <p:cNvPr id="3" name="Title 2"/>
          <p:cNvSpPr>
            <a:spLocks noGrp="1"/>
          </p:cNvSpPr>
          <p:nvPr>
            <p:ph type="title"/>
          </p:nvPr>
        </p:nvSpPr>
        <p:spPr/>
        <p:txBody>
          <a:bodyPr>
            <a:normAutofit fontScale="90000"/>
          </a:bodyPr>
          <a:lstStyle/>
          <a:p>
            <a:r>
              <a:rPr lang="en-US" dirty="0" err="1" smtClean="0"/>
              <a:t>Kendini</a:t>
            </a:r>
            <a:r>
              <a:rPr lang="en-US" dirty="0" smtClean="0"/>
              <a:t> </a:t>
            </a:r>
            <a:r>
              <a:rPr lang="en-US" dirty="0" err="1" smtClean="0"/>
              <a:t>Anlatma</a:t>
            </a:r>
            <a:r>
              <a:rPr lang="en-US" dirty="0" smtClean="0"/>
              <a:t> </a:t>
            </a:r>
            <a:r>
              <a:rPr lang="en-US" dirty="0" err="1" smtClean="0"/>
              <a:t>Teknikleri</a:t>
            </a:r>
            <a:r>
              <a:rPr lang="en-US" dirty="0" smtClean="0"/>
              <a:t> – </a:t>
            </a:r>
            <a:br>
              <a:rPr lang="en-US" dirty="0" smtClean="0"/>
            </a:br>
            <a:r>
              <a:rPr lang="en-US" dirty="0" err="1" smtClean="0"/>
              <a:t>Arzu</a:t>
            </a:r>
            <a:r>
              <a:rPr lang="en-US" dirty="0" smtClean="0"/>
              <a:t> </a:t>
            </a:r>
            <a:r>
              <a:rPr lang="en-US" dirty="0" err="1" smtClean="0"/>
              <a:t>Listesi</a:t>
            </a:r>
            <a:r>
              <a:rPr lang="en-US" dirty="0" smtClean="0"/>
              <a:t> </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err="1" smtClean="0"/>
              <a:t>Öğrencinin</a:t>
            </a:r>
            <a:r>
              <a:rPr lang="en-US" dirty="0" smtClean="0"/>
              <a:t> </a:t>
            </a:r>
            <a:r>
              <a:rPr lang="en-US" dirty="0" err="1" smtClean="0"/>
              <a:t>günlük</a:t>
            </a:r>
            <a:r>
              <a:rPr lang="en-US" dirty="0" smtClean="0"/>
              <a:t> </a:t>
            </a:r>
            <a:r>
              <a:rPr lang="en-US" dirty="0" err="1" smtClean="0"/>
              <a:t>zamanını</a:t>
            </a:r>
            <a:r>
              <a:rPr lang="en-US" dirty="0" smtClean="0"/>
              <a:t> </a:t>
            </a:r>
            <a:r>
              <a:rPr lang="en-US" dirty="0" err="1" smtClean="0"/>
              <a:t>nasıl</a:t>
            </a:r>
            <a:r>
              <a:rPr lang="en-US" dirty="0" smtClean="0"/>
              <a:t> </a:t>
            </a:r>
            <a:r>
              <a:rPr lang="en-US" dirty="0" err="1" smtClean="0"/>
              <a:t>değerlendirdiğini</a:t>
            </a:r>
            <a:r>
              <a:rPr lang="en-US" dirty="0" smtClean="0"/>
              <a:t>, </a:t>
            </a:r>
            <a:r>
              <a:rPr lang="en-US" dirty="0" err="1" smtClean="0"/>
              <a:t>hangi</a:t>
            </a:r>
            <a:r>
              <a:rPr lang="en-US" dirty="0" smtClean="0"/>
              <a:t> </a:t>
            </a:r>
            <a:r>
              <a:rPr lang="en-US" dirty="0" err="1" smtClean="0"/>
              <a:t>aktivitelere</a:t>
            </a:r>
            <a:r>
              <a:rPr lang="en-US" dirty="0" smtClean="0"/>
              <a:t> ne </a:t>
            </a:r>
            <a:r>
              <a:rPr lang="en-US" dirty="0" err="1" smtClean="0"/>
              <a:t>kadar</a:t>
            </a:r>
            <a:r>
              <a:rPr lang="en-US" dirty="0" smtClean="0"/>
              <a:t> </a:t>
            </a:r>
            <a:r>
              <a:rPr lang="en-US" dirty="0" err="1" smtClean="0"/>
              <a:t>zaman</a:t>
            </a:r>
            <a:r>
              <a:rPr lang="en-US" dirty="0" smtClean="0"/>
              <a:t> </a:t>
            </a:r>
            <a:r>
              <a:rPr lang="en-US" dirty="0" err="1" smtClean="0"/>
              <a:t>harcadığını</a:t>
            </a:r>
            <a:r>
              <a:rPr lang="en-US" dirty="0" smtClean="0"/>
              <a:t> </a:t>
            </a:r>
            <a:r>
              <a:rPr lang="en-US" dirty="0" err="1" smtClean="0"/>
              <a:t>ve</a:t>
            </a:r>
            <a:r>
              <a:rPr lang="en-US" dirty="0" smtClean="0"/>
              <a:t> </a:t>
            </a:r>
            <a:r>
              <a:rPr lang="en-US" dirty="0" err="1" smtClean="0"/>
              <a:t>buna</a:t>
            </a:r>
            <a:r>
              <a:rPr lang="en-US" dirty="0" smtClean="0"/>
              <a:t> </a:t>
            </a:r>
            <a:r>
              <a:rPr lang="en-US" dirty="0" err="1" smtClean="0"/>
              <a:t>ilişkin</a:t>
            </a:r>
            <a:r>
              <a:rPr lang="en-US" dirty="0" smtClean="0"/>
              <a:t> </a:t>
            </a:r>
            <a:r>
              <a:rPr lang="en-US" dirty="0" err="1" smtClean="0"/>
              <a:t>duygu</a:t>
            </a:r>
            <a:r>
              <a:rPr lang="en-US" dirty="0" smtClean="0"/>
              <a:t> </a:t>
            </a:r>
            <a:r>
              <a:rPr lang="en-US" dirty="0" err="1" smtClean="0"/>
              <a:t>ve</a:t>
            </a:r>
            <a:r>
              <a:rPr lang="en-US" dirty="0" smtClean="0"/>
              <a:t> </a:t>
            </a:r>
            <a:r>
              <a:rPr lang="en-US" dirty="0" err="1" smtClean="0"/>
              <a:t>düşüncelerini</a:t>
            </a:r>
            <a:r>
              <a:rPr lang="en-US" dirty="0" smtClean="0"/>
              <a:t> </a:t>
            </a:r>
            <a:r>
              <a:rPr lang="en-US" dirty="0" err="1" smtClean="0"/>
              <a:t>öğrenmektir</a:t>
            </a:r>
            <a:r>
              <a:rPr lang="en-US" dirty="0" smtClean="0"/>
              <a:t>.</a:t>
            </a:r>
          </a:p>
          <a:p>
            <a:r>
              <a:rPr lang="en-US" dirty="0" err="1" smtClean="0"/>
              <a:t>Zamanı</a:t>
            </a:r>
            <a:r>
              <a:rPr lang="en-US" dirty="0" smtClean="0"/>
              <a:t> </a:t>
            </a:r>
            <a:r>
              <a:rPr lang="en-US" dirty="0" err="1" smtClean="0"/>
              <a:t>iyi</a:t>
            </a:r>
            <a:r>
              <a:rPr lang="en-US" dirty="0" smtClean="0"/>
              <a:t> </a:t>
            </a:r>
            <a:r>
              <a:rPr lang="en-US" dirty="0" err="1" smtClean="0"/>
              <a:t>kullanma</a:t>
            </a:r>
            <a:r>
              <a:rPr lang="en-US" dirty="0" smtClean="0"/>
              <a:t> </a:t>
            </a:r>
            <a:r>
              <a:rPr lang="en-US" dirty="0" err="1" smtClean="0"/>
              <a:t>konusunda</a:t>
            </a:r>
            <a:r>
              <a:rPr lang="en-US" dirty="0" smtClean="0"/>
              <a:t> </a:t>
            </a:r>
            <a:r>
              <a:rPr lang="en-US" dirty="0" err="1" smtClean="0"/>
              <a:t>öğrencinin</a:t>
            </a:r>
            <a:r>
              <a:rPr lang="en-US" dirty="0" smtClean="0"/>
              <a:t> </a:t>
            </a:r>
            <a:r>
              <a:rPr lang="en-US" dirty="0" err="1" smtClean="0"/>
              <a:t>kendisini</a:t>
            </a:r>
            <a:r>
              <a:rPr lang="en-US" dirty="0" smtClean="0"/>
              <a:t> </a:t>
            </a:r>
            <a:r>
              <a:rPr lang="en-US" dirty="0" err="1" smtClean="0"/>
              <a:t>disipline</a:t>
            </a:r>
            <a:r>
              <a:rPr lang="en-US" dirty="0" smtClean="0"/>
              <a:t> </a:t>
            </a:r>
            <a:r>
              <a:rPr lang="en-US" dirty="0" err="1" smtClean="0"/>
              <a:t>edebilmesine</a:t>
            </a:r>
            <a:r>
              <a:rPr lang="en-US" dirty="0" smtClean="0"/>
              <a:t> </a:t>
            </a:r>
            <a:r>
              <a:rPr lang="en-US" dirty="0" err="1" smtClean="0"/>
              <a:t>yardımcı</a:t>
            </a:r>
            <a:r>
              <a:rPr lang="en-US" dirty="0" smtClean="0"/>
              <a:t> </a:t>
            </a:r>
            <a:r>
              <a:rPr lang="en-US" dirty="0" err="1" smtClean="0"/>
              <a:t>olabilir</a:t>
            </a:r>
            <a:r>
              <a:rPr lang="en-US" dirty="0" smtClean="0"/>
              <a:t>.</a:t>
            </a:r>
          </a:p>
          <a:p>
            <a:r>
              <a:rPr lang="en-US" dirty="0" err="1" smtClean="0"/>
              <a:t>Zaman</a:t>
            </a:r>
            <a:r>
              <a:rPr lang="en-US" dirty="0" smtClean="0"/>
              <a:t> </a:t>
            </a:r>
            <a:r>
              <a:rPr lang="en-US" dirty="0" err="1" smtClean="0"/>
              <a:t>cetveli</a:t>
            </a:r>
            <a:r>
              <a:rPr lang="en-US" dirty="0" smtClean="0"/>
              <a:t>, en </a:t>
            </a:r>
            <a:r>
              <a:rPr lang="en-US" dirty="0" err="1" smtClean="0"/>
              <a:t>basit</a:t>
            </a:r>
            <a:r>
              <a:rPr lang="en-US" dirty="0" smtClean="0"/>
              <a:t> </a:t>
            </a:r>
            <a:r>
              <a:rPr lang="en-US" dirty="0" err="1" smtClean="0"/>
              <a:t>şekli</a:t>
            </a:r>
            <a:r>
              <a:rPr lang="en-US" dirty="0" smtClean="0"/>
              <a:t> </a:t>
            </a:r>
            <a:r>
              <a:rPr lang="en-US" dirty="0" err="1" smtClean="0"/>
              <a:t>ile</a:t>
            </a:r>
            <a:r>
              <a:rPr lang="en-US" dirty="0" smtClean="0"/>
              <a:t> </a:t>
            </a:r>
            <a:r>
              <a:rPr lang="en-US" dirty="0" err="1" smtClean="0"/>
              <a:t>günün</a:t>
            </a:r>
            <a:r>
              <a:rPr lang="en-US" dirty="0" smtClean="0"/>
              <a:t> </a:t>
            </a:r>
            <a:r>
              <a:rPr lang="en-US" dirty="0" err="1" smtClean="0"/>
              <a:t>saatlerini</a:t>
            </a:r>
            <a:r>
              <a:rPr lang="en-US" dirty="0" smtClean="0"/>
              <a:t> </a:t>
            </a:r>
            <a:r>
              <a:rPr lang="en-US" dirty="0" err="1" smtClean="0"/>
              <a:t>gösteren</a:t>
            </a:r>
            <a:r>
              <a:rPr lang="en-US" dirty="0" smtClean="0"/>
              <a:t> </a:t>
            </a:r>
            <a:r>
              <a:rPr lang="en-US" dirty="0" err="1" smtClean="0"/>
              <a:t>bir</a:t>
            </a:r>
            <a:r>
              <a:rPr lang="en-US" dirty="0" smtClean="0"/>
              <a:t> </a:t>
            </a:r>
            <a:r>
              <a:rPr lang="en-US" dirty="0" err="1" smtClean="0"/>
              <a:t>sayfaya</a:t>
            </a:r>
            <a:r>
              <a:rPr lang="en-US" dirty="0" smtClean="0"/>
              <a:t>, </a:t>
            </a:r>
            <a:r>
              <a:rPr lang="en-US" dirty="0" err="1" smtClean="0"/>
              <a:t>öğrencinin</a:t>
            </a:r>
            <a:r>
              <a:rPr lang="en-US" dirty="0" smtClean="0"/>
              <a:t> </a:t>
            </a:r>
            <a:r>
              <a:rPr lang="en-US" dirty="0" err="1" smtClean="0"/>
              <a:t>sabahtan</a:t>
            </a:r>
            <a:r>
              <a:rPr lang="en-US" dirty="0" smtClean="0"/>
              <a:t> </a:t>
            </a:r>
            <a:r>
              <a:rPr lang="en-US" dirty="0" err="1" smtClean="0"/>
              <a:t>akşam</a:t>
            </a:r>
            <a:r>
              <a:rPr lang="en-US" dirty="0" smtClean="0"/>
              <a:t> </a:t>
            </a:r>
            <a:r>
              <a:rPr lang="en-US" dirty="0" err="1" smtClean="0"/>
              <a:t>yatıncaya</a:t>
            </a:r>
            <a:r>
              <a:rPr lang="en-US" dirty="0" smtClean="0"/>
              <a:t> </a:t>
            </a:r>
            <a:r>
              <a:rPr lang="en-US" dirty="0" err="1" smtClean="0"/>
              <a:t>kadar</a:t>
            </a:r>
            <a:r>
              <a:rPr lang="en-US" dirty="0" smtClean="0"/>
              <a:t> </a:t>
            </a:r>
            <a:r>
              <a:rPr lang="en-US" dirty="0" err="1" smtClean="0"/>
              <a:t>yaptığı</a:t>
            </a:r>
            <a:r>
              <a:rPr lang="en-US" dirty="0" smtClean="0"/>
              <a:t> </a:t>
            </a:r>
            <a:r>
              <a:rPr lang="en-US" dirty="0" err="1" smtClean="0"/>
              <a:t>faaliyetleri</a:t>
            </a:r>
            <a:r>
              <a:rPr lang="en-US" dirty="0" smtClean="0"/>
              <a:t>, </a:t>
            </a:r>
            <a:r>
              <a:rPr lang="en-US" dirty="0" err="1" smtClean="0"/>
              <a:t>çeşidi</a:t>
            </a:r>
            <a:r>
              <a:rPr lang="en-US" dirty="0" smtClean="0"/>
              <a:t> </a:t>
            </a:r>
            <a:r>
              <a:rPr lang="en-US" dirty="0" err="1" smtClean="0"/>
              <a:t>ve</a:t>
            </a:r>
            <a:r>
              <a:rPr lang="en-US" dirty="0" smtClean="0"/>
              <a:t> </a:t>
            </a:r>
            <a:r>
              <a:rPr lang="en-US" dirty="0" err="1" smtClean="0"/>
              <a:t>süresi</a:t>
            </a:r>
            <a:r>
              <a:rPr lang="en-US" dirty="0" smtClean="0"/>
              <a:t> </a:t>
            </a:r>
            <a:r>
              <a:rPr lang="en-US" dirty="0" err="1" smtClean="0"/>
              <a:t>ile</a:t>
            </a:r>
            <a:r>
              <a:rPr lang="en-US" dirty="0" smtClean="0"/>
              <a:t> </a:t>
            </a:r>
            <a:r>
              <a:rPr lang="en-US" dirty="0" err="1" smtClean="0"/>
              <a:t>kaydetmesidir</a:t>
            </a:r>
            <a:r>
              <a:rPr lang="en-US" dirty="0" smtClean="0"/>
              <a:t>.</a:t>
            </a:r>
            <a:endParaRPr lang="en-US" dirty="0"/>
          </a:p>
        </p:txBody>
      </p:sp>
      <p:sp>
        <p:nvSpPr>
          <p:cNvPr id="3" name="Title 2"/>
          <p:cNvSpPr>
            <a:spLocks noGrp="1"/>
          </p:cNvSpPr>
          <p:nvPr>
            <p:ph type="title"/>
          </p:nvPr>
        </p:nvSpPr>
        <p:spPr/>
        <p:txBody>
          <a:bodyPr>
            <a:normAutofit fontScale="90000"/>
          </a:bodyPr>
          <a:lstStyle/>
          <a:p>
            <a:r>
              <a:rPr lang="en-US" dirty="0" err="1" smtClean="0"/>
              <a:t>Kendini</a:t>
            </a:r>
            <a:r>
              <a:rPr lang="en-US" dirty="0" smtClean="0"/>
              <a:t> </a:t>
            </a:r>
            <a:r>
              <a:rPr lang="en-US" dirty="0" err="1" smtClean="0"/>
              <a:t>Anlatma</a:t>
            </a:r>
            <a:r>
              <a:rPr lang="en-US" dirty="0" smtClean="0"/>
              <a:t> </a:t>
            </a:r>
            <a:r>
              <a:rPr lang="en-US" dirty="0" err="1" smtClean="0"/>
              <a:t>Teknikleri</a:t>
            </a:r>
            <a:r>
              <a:rPr lang="en-US" dirty="0" smtClean="0"/>
              <a:t> -</a:t>
            </a:r>
            <a:br>
              <a:rPr lang="en-US" dirty="0" smtClean="0"/>
            </a:br>
            <a:r>
              <a:rPr lang="en-US" dirty="0" err="1" smtClean="0"/>
              <a:t>Zaman</a:t>
            </a:r>
            <a:r>
              <a:rPr lang="en-US" dirty="0" smtClean="0"/>
              <a:t> </a:t>
            </a:r>
            <a:r>
              <a:rPr lang="en-US" dirty="0" err="1" smtClean="0"/>
              <a:t>Cetveli</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3733800" cy="4538472"/>
          </a:xfrm>
        </p:spPr>
        <p:txBody>
          <a:bodyPr>
            <a:normAutofit fontScale="77500" lnSpcReduction="20000"/>
          </a:bodyPr>
          <a:lstStyle/>
          <a:p>
            <a:r>
              <a:rPr lang="en-US" dirty="0" err="1" smtClean="0"/>
              <a:t>Bir</a:t>
            </a:r>
            <a:r>
              <a:rPr lang="en-US" dirty="0" smtClean="0"/>
              <a:t> </a:t>
            </a:r>
            <a:r>
              <a:rPr lang="en-US" dirty="0" err="1" smtClean="0"/>
              <a:t>okulda</a:t>
            </a:r>
            <a:r>
              <a:rPr lang="en-US" dirty="0" smtClean="0"/>
              <a:t> </a:t>
            </a:r>
            <a:r>
              <a:rPr lang="en-US" dirty="0" err="1" smtClean="0"/>
              <a:t>öğrencileri</a:t>
            </a:r>
            <a:r>
              <a:rPr lang="en-US" dirty="0" smtClean="0"/>
              <a:t> en </a:t>
            </a:r>
            <a:r>
              <a:rPr lang="en-US" dirty="0" err="1" smtClean="0"/>
              <a:t>çok</a:t>
            </a:r>
            <a:r>
              <a:rPr lang="en-US" dirty="0" smtClean="0"/>
              <a:t> </a:t>
            </a:r>
            <a:r>
              <a:rPr lang="en-US" dirty="0" err="1" smtClean="0"/>
              <a:t>rahatsız</a:t>
            </a:r>
            <a:r>
              <a:rPr lang="en-US" dirty="0" smtClean="0"/>
              <a:t> </a:t>
            </a:r>
            <a:r>
              <a:rPr lang="en-US" dirty="0" err="1" smtClean="0"/>
              <a:t>eden</a:t>
            </a:r>
            <a:r>
              <a:rPr lang="en-US" dirty="0" smtClean="0"/>
              <a:t>, </a:t>
            </a:r>
            <a:r>
              <a:rPr lang="en-US" dirty="0" err="1" smtClean="0"/>
              <a:t>üzen</a:t>
            </a:r>
            <a:r>
              <a:rPr lang="en-US" dirty="0" smtClean="0"/>
              <a:t> </a:t>
            </a:r>
            <a:r>
              <a:rPr lang="en-US" dirty="0" err="1" smtClean="0"/>
              <a:t>problemlerin</a:t>
            </a:r>
            <a:r>
              <a:rPr lang="en-US" dirty="0" smtClean="0"/>
              <a:t> </a:t>
            </a:r>
            <a:r>
              <a:rPr lang="en-US" dirty="0" err="1" smtClean="0"/>
              <a:t>saptanması</a:t>
            </a:r>
            <a:r>
              <a:rPr lang="en-US" dirty="0" smtClean="0"/>
              <a:t> </a:t>
            </a:r>
            <a:r>
              <a:rPr lang="en-US" dirty="0" err="1" smtClean="0"/>
              <a:t>için</a:t>
            </a:r>
            <a:r>
              <a:rPr lang="en-US" dirty="0" smtClean="0"/>
              <a:t> </a:t>
            </a:r>
            <a:r>
              <a:rPr lang="en-US" dirty="0" err="1" smtClean="0"/>
              <a:t>kullanılan</a:t>
            </a:r>
            <a:r>
              <a:rPr lang="en-US" dirty="0" smtClean="0"/>
              <a:t> </a:t>
            </a:r>
            <a:r>
              <a:rPr lang="en-US" dirty="0" err="1" smtClean="0"/>
              <a:t>bir</a:t>
            </a:r>
            <a:r>
              <a:rPr lang="en-US" dirty="0" smtClean="0"/>
              <a:t> </a:t>
            </a:r>
            <a:r>
              <a:rPr lang="en-US" dirty="0" err="1" smtClean="0"/>
              <a:t>tekniktir</a:t>
            </a:r>
            <a:r>
              <a:rPr lang="en-US" dirty="0" smtClean="0"/>
              <a:t>.</a:t>
            </a:r>
          </a:p>
          <a:p>
            <a:pPr>
              <a:buNone/>
            </a:pPr>
            <a:endParaRPr lang="en-US" dirty="0" smtClean="0"/>
          </a:p>
          <a:p>
            <a:r>
              <a:rPr lang="en-US" dirty="0" smtClean="0"/>
              <a:t>Problem </a:t>
            </a:r>
            <a:r>
              <a:rPr lang="en-US" dirty="0" err="1" smtClean="0"/>
              <a:t>taramada</a:t>
            </a:r>
            <a:r>
              <a:rPr lang="en-US" dirty="0" smtClean="0"/>
              <a:t> </a:t>
            </a:r>
            <a:r>
              <a:rPr lang="en-US" dirty="0" err="1" smtClean="0"/>
              <a:t>amaç</a:t>
            </a:r>
            <a:r>
              <a:rPr lang="en-US" dirty="0" smtClean="0"/>
              <a:t>, </a:t>
            </a:r>
            <a:r>
              <a:rPr lang="en-US" dirty="0" err="1" smtClean="0"/>
              <a:t>okulda</a:t>
            </a:r>
            <a:r>
              <a:rPr lang="en-US" dirty="0" smtClean="0"/>
              <a:t> </a:t>
            </a:r>
            <a:r>
              <a:rPr lang="en-US" dirty="0" err="1" smtClean="0"/>
              <a:t>öğrencileri</a:t>
            </a:r>
            <a:r>
              <a:rPr lang="en-US" dirty="0" smtClean="0"/>
              <a:t> </a:t>
            </a:r>
            <a:r>
              <a:rPr lang="en-US" dirty="0" err="1" smtClean="0"/>
              <a:t>kaygılandıran</a:t>
            </a:r>
            <a:r>
              <a:rPr lang="en-US" dirty="0" smtClean="0"/>
              <a:t>, </a:t>
            </a:r>
            <a:r>
              <a:rPr lang="en-US" dirty="0" err="1" smtClean="0"/>
              <a:t>dengeli</a:t>
            </a:r>
            <a:r>
              <a:rPr lang="en-US" dirty="0" smtClean="0"/>
              <a:t> </a:t>
            </a:r>
            <a:r>
              <a:rPr lang="en-US" dirty="0" err="1" smtClean="0"/>
              <a:t>ve</a:t>
            </a:r>
            <a:r>
              <a:rPr lang="en-US" dirty="0" smtClean="0"/>
              <a:t> </a:t>
            </a:r>
            <a:r>
              <a:rPr lang="en-US" dirty="0" err="1" smtClean="0"/>
              <a:t>sağlıklı</a:t>
            </a:r>
            <a:r>
              <a:rPr lang="en-US" dirty="0" smtClean="0"/>
              <a:t> </a:t>
            </a:r>
            <a:r>
              <a:rPr lang="en-US" dirty="0" err="1" smtClean="0"/>
              <a:t>uyum</a:t>
            </a:r>
            <a:r>
              <a:rPr lang="en-US" dirty="0" smtClean="0"/>
              <a:t> </a:t>
            </a:r>
            <a:r>
              <a:rPr lang="en-US" dirty="0" err="1" smtClean="0"/>
              <a:t>sağlamalarını</a:t>
            </a:r>
            <a:r>
              <a:rPr lang="en-US" dirty="0" smtClean="0"/>
              <a:t> </a:t>
            </a:r>
            <a:r>
              <a:rPr lang="en-US" dirty="0" err="1" smtClean="0"/>
              <a:t>engelleyen</a:t>
            </a:r>
            <a:r>
              <a:rPr lang="en-US" dirty="0" smtClean="0"/>
              <a:t> </a:t>
            </a:r>
            <a:r>
              <a:rPr lang="en-US" dirty="0" err="1" smtClean="0"/>
              <a:t>problemleri</a:t>
            </a:r>
            <a:r>
              <a:rPr lang="en-US" dirty="0" smtClean="0"/>
              <a:t> </a:t>
            </a:r>
            <a:r>
              <a:rPr lang="en-US" dirty="0" err="1" smtClean="0"/>
              <a:t>ortaya</a:t>
            </a:r>
            <a:r>
              <a:rPr lang="en-US" dirty="0" smtClean="0"/>
              <a:t> </a:t>
            </a:r>
            <a:r>
              <a:rPr lang="en-US" dirty="0" err="1" smtClean="0"/>
              <a:t>çıkararak</a:t>
            </a:r>
            <a:r>
              <a:rPr lang="en-US" dirty="0" smtClean="0"/>
              <a:t>, </a:t>
            </a:r>
            <a:r>
              <a:rPr lang="en-US" dirty="0" err="1" smtClean="0"/>
              <a:t>onlara</a:t>
            </a:r>
            <a:r>
              <a:rPr lang="en-US" dirty="0" smtClean="0"/>
              <a:t> </a:t>
            </a:r>
            <a:r>
              <a:rPr lang="en-US" dirty="0" err="1" smtClean="0"/>
              <a:t>yardımcı</a:t>
            </a:r>
            <a:r>
              <a:rPr lang="en-US" dirty="0" smtClean="0"/>
              <a:t> </a:t>
            </a:r>
            <a:r>
              <a:rPr lang="en-US" dirty="0" err="1" smtClean="0"/>
              <a:t>olmaktır</a:t>
            </a:r>
            <a:r>
              <a:rPr lang="en-US" dirty="0" smtClean="0"/>
              <a:t>.</a:t>
            </a:r>
          </a:p>
          <a:p>
            <a:endParaRPr lang="en-US" dirty="0"/>
          </a:p>
        </p:txBody>
      </p:sp>
      <p:sp>
        <p:nvSpPr>
          <p:cNvPr id="3" name="Title 2"/>
          <p:cNvSpPr>
            <a:spLocks noGrp="1"/>
          </p:cNvSpPr>
          <p:nvPr>
            <p:ph type="title"/>
          </p:nvPr>
        </p:nvSpPr>
        <p:spPr/>
        <p:txBody>
          <a:bodyPr>
            <a:normAutofit fontScale="90000"/>
          </a:bodyPr>
          <a:lstStyle/>
          <a:p>
            <a:r>
              <a:rPr lang="en-US" dirty="0" err="1" smtClean="0"/>
              <a:t>Kendini</a:t>
            </a:r>
            <a:r>
              <a:rPr lang="en-US" dirty="0" smtClean="0"/>
              <a:t> </a:t>
            </a:r>
            <a:r>
              <a:rPr lang="en-US" dirty="0" err="1" smtClean="0"/>
              <a:t>Anlatma</a:t>
            </a:r>
            <a:r>
              <a:rPr lang="en-US" dirty="0" smtClean="0"/>
              <a:t> </a:t>
            </a:r>
            <a:r>
              <a:rPr lang="en-US" dirty="0" err="1" smtClean="0"/>
              <a:t>Teknikleri</a:t>
            </a:r>
            <a:r>
              <a:rPr lang="en-US" dirty="0" smtClean="0"/>
              <a:t> - Problem </a:t>
            </a:r>
            <a:r>
              <a:rPr lang="en-US" dirty="0" err="1" smtClean="0"/>
              <a:t>Tarama</a:t>
            </a:r>
            <a:r>
              <a:rPr lang="en-US" dirty="0" smtClean="0"/>
              <a:t> </a:t>
            </a:r>
            <a:r>
              <a:rPr lang="en-US" dirty="0" err="1" smtClean="0"/>
              <a:t>Listesi</a:t>
            </a:r>
            <a:endParaRPr lang="en-US" dirty="0"/>
          </a:p>
        </p:txBody>
      </p:sp>
      <p:sp>
        <p:nvSpPr>
          <p:cNvPr id="4" name="Content Placeholder 1"/>
          <p:cNvSpPr txBox="1">
            <a:spLocks/>
          </p:cNvSpPr>
          <p:nvPr/>
        </p:nvSpPr>
        <p:spPr>
          <a:xfrm>
            <a:off x="4648200" y="1447800"/>
            <a:ext cx="3733800" cy="4538472"/>
          </a:xfrm>
          <a:prstGeom prst="rect">
            <a:avLst/>
          </a:prstGeom>
        </p:spPr>
        <p:style>
          <a:lnRef idx="1">
            <a:schemeClr val="accent1"/>
          </a:lnRef>
          <a:fillRef idx="2">
            <a:schemeClr val="accent1"/>
          </a:fillRef>
          <a:effectRef idx="1">
            <a:schemeClr val="accent1"/>
          </a:effectRef>
          <a:fontRef idx="minor">
            <a:schemeClr val="dk1"/>
          </a:fontRef>
        </p:style>
        <p:txBody>
          <a:bodyPr vert="horz">
            <a:norm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lang="en-US" sz="2700" dirty="0" err="1" smtClean="0">
                <a:solidFill>
                  <a:srgbClr val="FF0000"/>
                </a:solidFill>
              </a:rPr>
              <a:t>Örnek</a:t>
            </a:r>
            <a:endParaRPr lang="en-US" sz="2700" dirty="0" smtClean="0">
              <a:solidFill>
                <a:srgbClr val="FF0000"/>
              </a:solidFill>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624078" marR="0" lvl="0" indent="-514350" algn="l" defTabSz="914400" rtl="0" eaLnBrk="1" fontAlgn="auto" latinLnBrk="0" hangingPunct="1">
              <a:lnSpc>
                <a:spcPct val="100000"/>
              </a:lnSpc>
              <a:spcBef>
                <a:spcPts val="400"/>
              </a:spcBef>
              <a:spcAft>
                <a:spcPts val="0"/>
              </a:spcAft>
              <a:buClr>
                <a:schemeClr val="accent1"/>
              </a:buClr>
              <a:buSzPct val="68000"/>
              <a:buAutoNum type="arabicPeriod"/>
              <a:tabLst/>
              <a:defRPr/>
            </a:pPr>
            <a:r>
              <a:rPr lang="en-US" sz="2700" dirty="0" err="1" smtClean="0"/>
              <a:t>Sık</a:t>
            </a:r>
            <a:r>
              <a:rPr lang="en-US" sz="2700" dirty="0" smtClean="0"/>
              <a:t> </a:t>
            </a:r>
            <a:r>
              <a:rPr lang="en-US" sz="2700" dirty="0" err="1" smtClean="0"/>
              <a:t>sık</a:t>
            </a:r>
            <a:r>
              <a:rPr lang="en-US" sz="2700" dirty="0" smtClean="0"/>
              <a:t> </a:t>
            </a:r>
            <a:r>
              <a:rPr lang="en-US" sz="2700" dirty="0" err="1" smtClean="0"/>
              <a:t>başım</a:t>
            </a:r>
            <a:r>
              <a:rPr lang="en-US" sz="2700" dirty="0" smtClean="0"/>
              <a:t> </a:t>
            </a:r>
            <a:r>
              <a:rPr lang="en-US" sz="2700" dirty="0" err="1" smtClean="0"/>
              <a:t>ağrıyor</a:t>
            </a:r>
            <a:r>
              <a:rPr lang="en-US" sz="2700" dirty="0" smtClean="0"/>
              <a:t>.</a:t>
            </a:r>
          </a:p>
          <a:p>
            <a:pPr marL="624078" marR="0" lvl="0" indent="-514350" algn="l" defTabSz="914400" rtl="0" eaLnBrk="1" fontAlgn="auto" latinLnBrk="0" hangingPunct="1">
              <a:lnSpc>
                <a:spcPct val="100000"/>
              </a:lnSpc>
              <a:spcBef>
                <a:spcPts val="400"/>
              </a:spcBef>
              <a:spcAft>
                <a:spcPts val="0"/>
              </a:spcAft>
              <a:buClr>
                <a:schemeClr val="accent1"/>
              </a:buClr>
              <a:buSzPct val="68000"/>
              <a:buAutoNum type="arabicPeriod"/>
              <a:tabLst/>
              <a:defRPr/>
            </a:pPr>
            <a:r>
              <a:rPr kumimoji="0" lang="en-US" sz="2700" b="0" i="0" u="none" strike="noStrike" kern="1200" cap="none" spc="0" normalizeH="0" baseline="0" noProof="0" dirty="0" err="1" smtClean="0">
                <a:ln>
                  <a:noFill/>
                </a:ln>
                <a:solidFill>
                  <a:schemeClr val="tx1"/>
                </a:solidFill>
                <a:effectLst/>
                <a:uLnTx/>
                <a:uFillTx/>
                <a:latin typeface="+mn-lt"/>
                <a:ea typeface="+mn-ea"/>
                <a:cs typeface="+mn-cs"/>
              </a:rPr>
              <a:t>Okulda</a:t>
            </a:r>
            <a:r>
              <a:rPr kumimoji="0" lang="en-US" sz="27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700" b="0" i="0" u="none" strike="noStrike" kern="1200" cap="none" spc="0" normalizeH="0" baseline="0" noProof="0" dirty="0" err="1" smtClean="0">
                <a:ln>
                  <a:noFill/>
                </a:ln>
                <a:solidFill>
                  <a:schemeClr val="tx1"/>
                </a:solidFill>
                <a:effectLst/>
                <a:uLnTx/>
                <a:uFillTx/>
                <a:latin typeface="+mn-lt"/>
                <a:ea typeface="+mn-ea"/>
                <a:cs typeface="+mn-cs"/>
              </a:rPr>
              <a:t>düşük</a:t>
            </a:r>
            <a:r>
              <a:rPr kumimoji="0" lang="en-US" sz="27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700" b="0" i="0" u="none" strike="noStrike" kern="1200" cap="none" spc="0" normalizeH="0" baseline="0" noProof="0" dirty="0" err="1" smtClean="0">
                <a:ln>
                  <a:noFill/>
                </a:ln>
                <a:solidFill>
                  <a:schemeClr val="tx1"/>
                </a:solidFill>
                <a:effectLst/>
                <a:uLnTx/>
                <a:uFillTx/>
                <a:latin typeface="+mn-lt"/>
                <a:ea typeface="+mn-ea"/>
                <a:cs typeface="+mn-cs"/>
              </a:rPr>
              <a:t>notlar</a:t>
            </a:r>
            <a:r>
              <a:rPr kumimoji="0" lang="en-US" sz="27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700" b="0" i="0" u="none" strike="noStrike" kern="1200" cap="none" spc="0" normalizeH="0" baseline="0" noProof="0" dirty="0" err="1" smtClean="0">
                <a:ln>
                  <a:noFill/>
                </a:ln>
                <a:solidFill>
                  <a:schemeClr val="tx1"/>
                </a:solidFill>
                <a:effectLst/>
                <a:uLnTx/>
                <a:uFillTx/>
                <a:latin typeface="+mn-lt"/>
                <a:ea typeface="+mn-ea"/>
                <a:cs typeface="+mn-cs"/>
              </a:rPr>
              <a:t>alıyorum</a:t>
            </a:r>
            <a:r>
              <a:rPr kumimoji="0" lang="en-US" sz="2700" b="0" i="0" u="none" strike="noStrike" kern="1200" cap="none" spc="0" normalizeH="0" baseline="0" noProof="0" dirty="0" smtClean="0">
                <a:ln>
                  <a:noFill/>
                </a:ln>
                <a:solidFill>
                  <a:schemeClr val="tx1"/>
                </a:solidFill>
                <a:effectLst/>
                <a:uLnTx/>
                <a:uFillTx/>
                <a:latin typeface="+mn-lt"/>
                <a:ea typeface="+mn-ea"/>
                <a:cs typeface="+mn-cs"/>
              </a:rPr>
              <a:t>.</a:t>
            </a:r>
          </a:p>
          <a:p>
            <a:pPr marL="624078" marR="0" lvl="0" indent="-514350" algn="l" defTabSz="914400" rtl="0" eaLnBrk="1" fontAlgn="auto" latinLnBrk="0" hangingPunct="1">
              <a:lnSpc>
                <a:spcPct val="100000"/>
              </a:lnSpc>
              <a:spcBef>
                <a:spcPts val="400"/>
              </a:spcBef>
              <a:spcAft>
                <a:spcPts val="0"/>
              </a:spcAft>
              <a:buClr>
                <a:schemeClr val="accent1"/>
              </a:buClr>
              <a:buSzPct val="68000"/>
              <a:buAutoNum type="arabicPeriod"/>
              <a:tabLst/>
              <a:defRPr/>
            </a:pPr>
            <a:r>
              <a:rPr lang="en-US" sz="2700" dirty="0" err="1" smtClean="0"/>
              <a:t>Ders</a:t>
            </a:r>
            <a:r>
              <a:rPr lang="en-US" sz="2700" dirty="0" smtClean="0"/>
              <a:t> </a:t>
            </a:r>
            <a:r>
              <a:rPr lang="en-US" sz="2700" dirty="0" err="1" smtClean="0"/>
              <a:t>çalışmaktan</a:t>
            </a:r>
            <a:r>
              <a:rPr lang="en-US" sz="2700" dirty="0" smtClean="0"/>
              <a:t> </a:t>
            </a:r>
            <a:r>
              <a:rPr lang="en-US" sz="2700" dirty="0" err="1" smtClean="0"/>
              <a:t>hoşlanmıyorum</a:t>
            </a:r>
            <a:r>
              <a:rPr lang="en-US" sz="2700" dirty="0" smtClean="0"/>
              <a:t>.</a:t>
            </a:r>
          </a:p>
          <a:p>
            <a:pPr marL="624078" marR="0" lvl="0" indent="-514350" algn="l" defTabSz="914400" rtl="0" eaLnBrk="1" fontAlgn="auto" latinLnBrk="0" hangingPunct="1">
              <a:lnSpc>
                <a:spcPct val="100000"/>
              </a:lnSpc>
              <a:spcBef>
                <a:spcPts val="400"/>
              </a:spcBef>
              <a:spcAft>
                <a:spcPts val="0"/>
              </a:spcAft>
              <a:buClr>
                <a:schemeClr val="accent1"/>
              </a:buClr>
              <a:buSzPct val="68000"/>
              <a:buAutoNum type="arabicPeriod"/>
              <a:tabLst/>
              <a:defRPr/>
            </a:pPr>
            <a:r>
              <a:rPr lang="en-US" sz="2700" dirty="0" smtClean="0"/>
              <a:t>…</a:t>
            </a: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153400" cy="4462272"/>
          </a:xfrm>
        </p:spPr>
        <p:txBody>
          <a:bodyPr>
            <a:normAutofit/>
          </a:bodyPr>
          <a:lstStyle/>
          <a:p>
            <a:r>
              <a:rPr lang="en-US" dirty="0" err="1" smtClean="0"/>
              <a:t>Soru</a:t>
            </a:r>
            <a:r>
              <a:rPr lang="en-US" dirty="0" smtClean="0"/>
              <a:t> </a:t>
            </a:r>
            <a:r>
              <a:rPr lang="en-US" dirty="0" err="1" smtClean="0"/>
              <a:t>listeleri</a:t>
            </a:r>
            <a:r>
              <a:rPr lang="en-US" dirty="0" smtClean="0"/>
              <a:t> </a:t>
            </a:r>
            <a:r>
              <a:rPr lang="en-US" dirty="0" err="1" smtClean="0"/>
              <a:t>öğrencinin</a:t>
            </a:r>
            <a:r>
              <a:rPr lang="en-US" dirty="0" smtClean="0"/>
              <a:t> </a:t>
            </a:r>
            <a:r>
              <a:rPr lang="en-US" dirty="0" err="1" smtClean="0"/>
              <a:t>adı</a:t>
            </a:r>
            <a:r>
              <a:rPr lang="en-US" dirty="0" smtClean="0"/>
              <a:t>, </a:t>
            </a:r>
            <a:r>
              <a:rPr lang="en-US" dirty="0" err="1" smtClean="0"/>
              <a:t>adresi</a:t>
            </a:r>
            <a:r>
              <a:rPr lang="en-US" dirty="0" smtClean="0"/>
              <a:t>, </a:t>
            </a:r>
            <a:r>
              <a:rPr lang="en-US" dirty="0" err="1" smtClean="0"/>
              <a:t>aile</a:t>
            </a:r>
            <a:r>
              <a:rPr lang="en-US" dirty="0" smtClean="0"/>
              <a:t> </a:t>
            </a:r>
            <a:r>
              <a:rPr lang="en-US" dirty="0" err="1" smtClean="0"/>
              <a:t>durumu</a:t>
            </a:r>
            <a:r>
              <a:rPr lang="en-US" dirty="0" smtClean="0"/>
              <a:t>, </a:t>
            </a:r>
            <a:r>
              <a:rPr lang="en-US" dirty="0" err="1" smtClean="0"/>
              <a:t>gelir</a:t>
            </a:r>
            <a:r>
              <a:rPr lang="en-US" dirty="0" smtClean="0"/>
              <a:t> </a:t>
            </a:r>
            <a:r>
              <a:rPr lang="en-US" dirty="0" err="1" smtClean="0"/>
              <a:t>düzeyi</a:t>
            </a:r>
            <a:r>
              <a:rPr lang="en-US" dirty="0" smtClean="0"/>
              <a:t>, </a:t>
            </a:r>
            <a:r>
              <a:rPr lang="en-US" dirty="0" err="1" smtClean="0"/>
              <a:t>çocukluğunu</a:t>
            </a:r>
            <a:r>
              <a:rPr lang="en-US" dirty="0" smtClean="0"/>
              <a:t> </a:t>
            </a:r>
            <a:r>
              <a:rPr lang="en-US" dirty="0" err="1" smtClean="0"/>
              <a:t>geçirdiği</a:t>
            </a:r>
            <a:r>
              <a:rPr lang="en-US" dirty="0" smtClean="0"/>
              <a:t> </a:t>
            </a:r>
            <a:r>
              <a:rPr lang="en-US" dirty="0" err="1" smtClean="0"/>
              <a:t>yer</a:t>
            </a:r>
            <a:r>
              <a:rPr lang="en-US" dirty="0" smtClean="0"/>
              <a:t>, </a:t>
            </a:r>
            <a:r>
              <a:rPr lang="en-US" dirty="0" err="1" smtClean="0"/>
              <a:t>önceki</a:t>
            </a:r>
            <a:r>
              <a:rPr lang="en-US" dirty="0" smtClean="0"/>
              <a:t> </a:t>
            </a:r>
            <a:r>
              <a:rPr lang="en-US" dirty="0" err="1" smtClean="0"/>
              <a:t>başarı</a:t>
            </a:r>
            <a:r>
              <a:rPr lang="en-US" dirty="0" smtClean="0"/>
              <a:t> </a:t>
            </a:r>
            <a:r>
              <a:rPr lang="en-US" dirty="0" err="1" smtClean="0"/>
              <a:t>durumu</a:t>
            </a:r>
            <a:r>
              <a:rPr lang="en-US" dirty="0" smtClean="0"/>
              <a:t> </a:t>
            </a:r>
            <a:r>
              <a:rPr lang="en-US" dirty="0" err="1" smtClean="0"/>
              <a:t>gibi</a:t>
            </a:r>
            <a:r>
              <a:rPr lang="en-US" dirty="0" smtClean="0"/>
              <a:t> </a:t>
            </a:r>
            <a:r>
              <a:rPr lang="en-US" dirty="0" err="1" smtClean="0"/>
              <a:t>bilgilere</a:t>
            </a:r>
            <a:r>
              <a:rPr lang="en-US" dirty="0" smtClean="0"/>
              <a:t> </a:t>
            </a:r>
            <a:r>
              <a:rPr lang="en-US" dirty="0" err="1" smtClean="0"/>
              <a:t>yönelik</a:t>
            </a:r>
            <a:r>
              <a:rPr lang="en-US" dirty="0" smtClean="0"/>
              <a:t> </a:t>
            </a:r>
            <a:r>
              <a:rPr lang="en-US" dirty="0" err="1" smtClean="0"/>
              <a:t>sorulardan</a:t>
            </a:r>
            <a:r>
              <a:rPr lang="en-US" dirty="0" smtClean="0"/>
              <a:t> </a:t>
            </a:r>
            <a:r>
              <a:rPr lang="en-US" dirty="0" err="1" smtClean="0"/>
              <a:t>oluşur</a:t>
            </a:r>
            <a:r>
              <a:rPr lang="en-US" dirty="0" smtClean="0"/>
              <a:t>. </a:t>
            </a:r>
            <a:r>
              <a:rPr lang="en-US" dirty="0" err="1" smtClean="0"/>
              <a:t>Daha</a:t>
            </a:r>
            <a:r>
              <a:rPr lang="en-US" dirty="0" smtClean="0"/>
              <a:t> </a:t>
            </a:r>
            <a:r>
              <a:rPr lang="en-US" dirty="0" err="1" smtClean="0"/>
              <a:t>çok</a:t>
            </a:r>
            <a:r>
              <a:rPr lang="en-US" dirty="0" smtClean="0"/>
              <a:t> </a:t>
            </a:r>
            <a:r>
              <a:rPr lang="en-US" dirty="0" err="1" smtClean="0"/>
              <a:t>tanıtıcı</a:t>
            </a:r>
            <a:r>
              <a:rPr lang="en-US" dirty="0" smtClean="0"/>
              <a:t> </a:t>
            </a:r>
            <a:r>
              <a:rPr lang="en-US" dirty="0" err="1" smtClean="0"/>
              <a:t>kimlik</a:t>
            </a:r>
            <a:r>
              <a:rPr lang="en-US" dirty="0" smtClean="0"/>
              <a:t> </a:t>
            </a:r>
            <a:r>
              <a:rPr lang="en-US" dirty="0" err="1" smtClean="0"/>
              <a:t>bilgilerine</a:t>
            </a:r>
            <a:r>
              <a:rPr lang="en-US" dirty="0" smtClean="0"/>
              <a:t> </a:t>
            </a:r>
            <a:r>
              <a:rPr lang="en-US" dirty="0" err="1" smtClean="0"/>
              <a:t>ağırlık</a:t>
            </a:r>
            <a:r>
              <a:rPr lang="en-US" dirty="0" smtClean="0"/>
              <a:t> </a:t>
            </a:r>
            <a:r>
              <a:rPr lang="en-US" dirty="0" err="1" smtClean="0"/>
              <a:t>verilir</a:t>
            </a:r>
            <a:r>
              <a:rPr lang="en-US" dirty="0" smtClean="0"/>
              <a:t>.</a:t>
            </a:r>
          </a:p>
          <a:p>
            <a:r>
              <a:rPr lang="en-US" dirty="0" err="1" smtClean="0"/>
              <a:t>Anket</a:t>
            </a:r>
            <a:r>
              <a:rPr lang="en-US" dirty="0" smtClean="0"/>
              <a:t> </a:t>
            </a:r>
            <a:r>
              <a:rPr lang="en-US" dirty="0" err="1" smtClean="0"/>
              <a:t>ise</a:t>
            </a:r>
            <a:r>
              <a:rPr lang="en-US" dirty="0" smtClean="0"/>
              <a:t> </a:t>
            </a:r>
            <a:r>
              <a:rPr lang="en-US" dirty="0" err="1" smtClean="0"/>
              <a:t>belirli</a:t>
            </a:r>
            <a:r>
              <a:rPr lang="en-US" dirty="0" smtClean="0"/>
              <a:t> </a:t>
            </a:r>
            <a:r>
              <a:rPr lang="en-US" dirty="0" err="1" smtClean="0"/>
              <a:t>bir</a:t>
            </a:r>
            <a:r>
              <a:rPr lang="en-US" dirty="0" smtClean="0"/>
              <a:t> </a:t>
            </a:r>
            <a:r>
              <a:rPr lang="en-US" dirty="0" err="1" smtClean="0"/>
              <a:t>konuda</a:t>
            </a:r>
            <a:r>
              <a:rPr lang="en-US" dirty="0" smtClean="0"/>
              <a:t>, </a:t>
            </a:r>
            <a:r>
              <a:rPr lang="en-US" dirty="0" err="1" smtClean="0"/>
              <a:t>farklı</a:t>
            </a:r>
            <a:r>
              <a:rPr lang="en-US" dirty="0" smtClean="0"/>
              <a:t> </a:t>
            </a:r>
            <a:r>
              <a:rPr lang="en-US" dirty="0" err="1" smtClean="0"/>
              <a:t>bireylerin</a:t>
            </a:r>
            <a:r>
              <a:rPr lang="en-US" dirty="0" smtClean="0"/>
              <a:t> </a:t>
            </a:r>
            <a:r>
              <a:rPr lang="en-US" dirty="0" err="1" smtClean="0"/>
              <a:t>kişisel</a:t>
            </a:r>
            <a:r>
              <a:rPr lang="en-US" dirty="0" smtClean="0"/>
              <a:t> </a:t>
            </a:r>
            <a:r>
              <a:rPr lang="en-US" dirty="0" err="1" smtClean="0"/>
              <a:t>görüşlerini</a:t>
            </a:r>
            <a:r>
              <a:rPr lang="en-US" dirty="0" smtClean="0"/>
              <a:t>, </a:t>
            </a:r>
            <a:r>
              <a:rPr lang="en-US" dirty="0" err="1" smtClean="0"/>
              <a:t>tutum</a:t>
            </a:r>
            <a:r>
              <a:rPr lang="en-US" dirty="0" smtClean="0"/>
              <a:t> </a:t>
            </a:r>
            <a:r>
              <a:rPr lang="en-US" dirty="0" err="1" smtClean="0"/>
              <a:t>ve</a:t>
            </a:r>
            <a:r>
              <a:rPr lang="en-US" dirty="0" smtClean="0"/>
              <a:t> </a:t>
            </a:r>
            <a:r>
              <a:rPr lang="en-US" dirty="0" err="1" smtClean="0"/>
              <a:t>duygularını</a:t>
            </a:r>
            <a:r>
              <a:rPr lang="en-US" dirty="0" smtClean="0"/>
              <a:t> </a:t>
            </a:r>
            <a:r>
              <a:rPr lang="en-US" dirty="0" err="1" smtClean="0"/>
              <a:t>saptama</a:t>
            </a:r>
            <a:r>
              <a:rPr lang="en-US" dirty="0" smtClean="0"/>
              <a:t> </a:t>
            </a:r>
            <a:r>
              <a:rPr lang="en-US" dirty="0" err="1" smtClean="0"/>
              <a:t>amacı</a:t>
            </a:r>
            <a:r>
              <a:rPr lang="en-US" dirty="0" smtClean="0"/>
              <a:t> </a:t>
            </a:r>
            <a:r>
              <a:rPr lang="en-US" dirty="0" err="1" smtClean="0"/>
              <a:t>ile</a:t>
            </a:r>
            <a:r>
              <a:rPr lang="en-US" dirty="0" smtClean="0"/>
              <a:t> </a:t>
            </a:r>
            <a:r>
              <a:rPr lang="en-US" dirty="0" err="1" smtClean="0"/>
              <a:t>kullanılır</a:t>
            </a:r>
            <a:r>
              <a:rPr lang="en-US" dirty="0" smtClean="0"/>
              <a:t>.  </a:t>
            </a:r>
          </a:p>
        </p:txBody>
      </p:sp>
      <p:sp>
        <p:nvSpPr>
          <p:cNvPr id="3" name="Title 2"/>
          <p:cNvSpPr>
            <a:spLocks noGrp="1"/>
          </p:cNvSpPr>
          <p:nvPr>
            <p:ph type="title"/>
          </p:nvPr>
        </p:nvSpPr>
        <p:spPr/>
        <p:txBody>
          <a:bodyPr>
            <a:normAutofit fontScale="90000"/>
          </a:bodyPr>
          <a:lstStyle/>
          <a:p>
            <a:r>
              <a:rPr lang="en-US" dirty="0" err="1" smtClean="0"/>
              <a:t>Kendini</a:t>
            </a:r>
            <a:r>
              <a:rPr lang="en-US" dirty="0" smtClean="0"/>
              <a:t> </a:t>
            </a:r>
            <a:r>
              <a:rPr lang="en-US" dirty="0" err="1" smtClean="0"/>
              <a:t>Anlatma</a:t>
            </a:r>
            <a:r>
              <a:rPr lang="en-US" dirty="0" smtClean="0"/>
              <a:t> </a:t>
            </a:r>
            <a:r>
              <a:rPr lang="en-US" dirty="0" err="1" smtClean="0"/>
              <a:t>Teknikleri</a:t>
            </a:r>
            <a:r>
              <a:rPr lang="en-US" dirty="0" smtClean="0"/>
              <a:t> – </a:t>
            </a:r>
            <a:br>
              <a:rPr lang="en-US" dirty="0" smtClean="0"/>
            </a:br>
            <a:r>
              <a:rPr lang="en-US" dirty="0" err="1" smtClean="0"/>
              <a:t>Soru</a:t>
            </a:r>
            <a:r>
              <a:rPr lang="en-US" dirty="0" smtClean="0"/>
              <a:t> </a:t>
            </a:r>
            <a:r>
              <a:rPr lang="en-US" dirty="0" err="1" smtClean="0"/>
              <a:t>Listesi</a:t>
            </a:r>
            <a:r>
              <a:rPr lang="en-US" dirty="0" smtClean="0"/>
              <a:t>/</a:t>
            </a:r>
            <a:r>
              <a:rPr lang="en-US" dirty="0" err="1" smtClean="0"/>
              <a:t>Anket</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Bir</a:t>
            </a:r>
            <a:r>
              <a:rPr lang="en-US" dirty="0" smtClean="0"/>
              <a:t> </a:t>
            </a:r>
            <a:r>
              <a:rPr lang="en-US" dirty="0" err="1" smtClean="0"/>
              <a:t>grubun</a:t>
            </a:r>
            <a:r>
              <a:rPr lang="en-US" dirty="0" smtClean="0"/>
              <a:t> </a:t>
            </a:r>
            <a:r>
              <a:rPr lang="en-US" dirty="0" err="1" smtClean="0"/>
              <a:t>üyeleri</a:t>
            </a:r>
            <a:r>
              <a:rPr lang="en-US" dirty="0" smtClean="0"/>
              <a:t> </a:t>
            </a:r>
            <a:r>
              <a:rPr lang="en-US" dirty="0" err="1" smtClean="0"/>
              <a:t>arasındaki</a:t>
            </a:r>
            <a:r>
              <a:rPr lang="en-US" dirty="0" smtClean="0"/>
              <a:t> </a:t>
            </a:r>
            <a:r>
              <a:rPr lang="en-US" dirty="0" err="1" smtClean="0"/>
              <a:t>etkileşim</a:t>
            </a:r>
            <a:r>
              <a:rPr lang="en-US" dirty="0" smtClean="0"/>
              <a:t> </a:t>
            </a:r>
            <a:r>
              <a:rPr lang="en-US" dirty="0" err="1" smtClean="0"/>
              <a:t>örüntüsünü</a:t>
            </a:r>
            <a:r>
              <a:rPr lang="en-US" dirty="0" smtClean="0"/>
              <a:t> </a:t>
            </a:r>
            <a:r>
              <a:rPr lang="en-US" dirty="0" err="1" smtClean="0"/>
              <a:t>tespit</a:t>
            </a:r>
            <a:r>
              <a:rPr lang="en-US" dirty="0" smtClean="0"/>
              <a:t> </a:t>
            </a:r>
            <a:r>
              <a:rPr lang="en-US" dirty="0" err="1" smtClean="0"/>
              <a:t>etmek</a:t>
            </a:r>
            <a:r>
              <a:rPr lang="en-US" dirty="0" smtClean="0"/>
              <a:t> </a:t>
            </a:r>
            <a:r>
              <a:rPr lang="en-US" dirty="0" err="1" smtClean="0"/>
              <a:t>amacıyla</a:t>
            </a:r>
            <a:r>
              <a:rPr lang="en-US" dirty="0" smtClean="0"/>
              <a:t> </a:t>
            </a:r>
            <a:r>
              <a:rPr lang="en-US" dirty="0" err="1" smtClean="0"/>
              <a:t>kullanılan</a:t>
            </a:r>
            <a:r>
              <a:rPr lang="en-US" dirty="0" smtClean="0"/>
              <a:t> </a:t>
            </a:r>
            <a:r>
              <a:rPr lang="en-US" dirty="0" err="1" smtClean="0"/>
              <a:t>tekniğe</a:t>
            </a:r>
            <a:r>
              <a:rPr lang="en-US" dirty="0" smtClean="0"/>
              <a:t> </a:t>
            </a:r>
            <a:r>
              <a:rPr lang="en-US" dirty="0" err="1" smtClean="0"/>
              <a:t>sosyometri</a:t>
            </a:r>
            <a:r>
              <a:rPr lang="en-US" dirty="0" smtClean="0"/>
              <a:t> </a:t>
            </a:r>
            <a:r>
              <a:rPr lang="en-US" dirty="0" err="1" smtClean="0"/>
              <a:t>adı</a:t>
            </a:r>
            <a:r>
              <a:rPr lang="en-US" dirty="0" smtClean="0"/>
              <a:t> </a:t>
            </a:r>
            <a:r>
              <a:rPr lang="en-US" dirty="0" err="1" smtClean="0"/>
              <a:t>verilir</a:t>
            </a:r>
            <a:r>
              <a:rPr lang="en-US" dirty="0" smtClean="0"/>
              <a:t>. </a:t>
            </a:r>
          </a:p>
          <a:p>
            <a:r>
              <a:rPr lang="en-US" dirty="0" err="1" smtClean="0"/>
              <a:t>Sosyometri</a:t>
            </a:r>
            <a:r>
              <a:rPr lang="en-US" dirty="0" smtClean="0"/>
              <a:t>, </a:t>
            </a:r>
            <a:r>
              <a:rPr lang="en-US" dirty="0" err="1" smtClean="0"/>
              <a:t>bir</a:t>
            </a:r>
            <a:r>
              <a:rPr lang="en-US" dirty="0" smtClean="0"/>
              <a:t> </a:t>
            </a:r>
            <a:r>
              <a:rPr lang="en-US" dirty="0" err="1" smtClean="0"/>
              <a:t>grubu</a:t>
            </a:r>
            <a:r>
              <a:rPr lang="en-US" dirty="0" smtClean="0"/>
              <a:t> </a:t>
            </a:r>
            <a:r>
              <a:rPr lang="en-US" dirty="0" err="1" smtClean="0"/>
              <a:t>oluşturan</a:t>
            </a:r>
            <a:r>
              <a:rPr lang="en-US" dirty="0" smtClean="0"/>
              <a:t> </a:t>
            </a:r>
            <a:r>
              <a:rPr lang="en-US" dirty="0" err="1" smtClean="0"/>
              <a:t>bireylerin</a:t>
            </a:r>
            <a:r>
              <a:rPr lang="en-US" dirty="0" smtClean="0"/>
              <a:t> </a:t>
            </a:r>
            <a:r>
              <a:rPr lang="en-US" dirty="0" err="1" smtClean="0"/>
              <a:t>sosyal</a:t>
            </a:r>
            <a:r>
              <a:rPr lang="en-US" dirty="0" smtClean="0"/>
              <a:t> </a:t>
            </a:r>
            <a:r>
              <a:rPr lang="en-US" dirty="0" err="1" smtClean="0"/>
              <a:t>durumunu</a:t>
            </a:r>
            <a:r>
              <a:rPr lang="en-US" dirty="0" smtClean="0"/>
              <a:t>, </a:t>
            </a:r>
            <a:r>
              <a:rPr lang="en-US" dirty="0" err="1" smtClean="0"/>
              <a:t>birbirleriyle</a:t>
            </a:r>
            <a:r>
              <a:rPr lang="en-US" dirty="0" smtClean="0"/>
              <a:t> </a:t>
            </a:r>
            <a:r>
              <a:rPr lang="en-US" dirty="0" err="1" smtClean="0"/>
              <a:t>olan</a:t>
            </a:r>
            <a:r>
              <a:rPr lang="en-US" dirty="0" smtClean="0"/>
              <a:t> </a:t>
            </a:r>
            <a:r>
              <a:rPr lang="en-US" dirty="0" err="1" smtClean="0"/>
              <a:t>ilişki</a:t>
            </a:r>
            <a:r>
              <a:rPr lang="en-US" dirty="0" smtClean="0"/>
              <a:t> </a:t>
            </a:r>
            <a:r>
              <a:rPr lang="en-US" dirty="0" err="1" smtClean="0"/>
              <a:t>biçimlerini</a:t>
            </a:r>
            <a:r>
              <a:rPr lang="en-US" dirty="0" smtClean="0"/>
              <a:t>, </a:t>
            </a:r>
            <a:r>
              <a:rPr lang="en-US" dirty="0" err="1" smtClean="0"/>
              <a:t>grup</a:t>
            </a:r>
            <a:r>
              <a:rPr lang="en-US" dirty="0" smtClean="0"/>
              <a:t> </a:t>
            </a:r>
            <a:r>
              <a:rPr lang="en-US" dirty="0" err="1" smtClean="0"/>
              <a:t>içerisindeki</a:t>
            </a:r>
            <a:r>
              <a:rPr lang="en-US" dirty="0" smtClean="0"/>
              <a:t> alt </a:t>
            </a:r>
            <a:r>
              <a:rPr lang="en-US" dirty="0" err="1" smtClean="0"/>
              <a:t>gruplar</a:t>
            </a:r>
            <a:r>
              <a:rPr lang="en-US" dirty="0" smtClean="0"/>
              <a:t>, </a:t>
            </a:r>
            <a:r>
              <a:rPr lang="en-US" dirty="0" err="1" smtClean="0"/>
              <a:t>klikler</a:t>
            </a:r>
            <a:r>
              <a:rPr lang="en-US" dirty="0" smtClean="0"/>
              <a:t>, </a:t>
            </a:r>
            <a:r>
              <a:rPr lang="en-US" dirty="0" err="1" smtClean="0"/>
              <a:t>ve</a:t>
            </a:r>
            <a:r>
              <a:rPr lang="en-US" dirty="0" smtClean="0"/>
              <a:t> </a:t>
            </a:r>
            <a:r>
              <a:rPr lang="en-US" dirty="0" err="1" smtClean="0"/>
              <a:t>grubun</a:t>
            </a:r>
            <a:r>
              <a:rPr lang="en-US" dirty="0" smtClean="0"/>
              <a:t> </a:t>
            </a:r>
            <a:r>
              <a:rPr lang="en-US" dirty="0" err="1" smtClean="0"/>
              <a:t>gerçek</a:t>
            </a:r>
            <a:r>
              <a:rPr lang="en-US" dirty="0" smtClean="0"/>
              <a:t> </a:t>
            </a:r>
            <a:r>
              <a:rPr lang="en-US" dirty="0" err="1" smtClean="0"/>
              <a:t>görünümü</a:t>
            </a:r>
            <a:r>
              <a:rPr lang="en-US" dirty="0" smtClean="0"/>
              <a:t> </a:t>
            </a:r>
            <a:r>
              <a:rPr lang="en-US" dirty="0" err="1" smtClean="0"/>
              <a:t>ve</a:t>
            </a:r>
            <a:r>
              <a:rPr lang="en-US" dirty="0" smtClean="0"/>
              <a:t> </a:t>
            </a:r>
            <a:r>
              <a:rPr lang="en-US" dirty="0" err="1" smtClean="0"/>
              <a:t>grup</a:t>
            </a:r>
            <a:r>
              <a:rPr lang="en-US" dirty="0" smtClean="0"/>
              <a:t> </a:t>
            </a:r>
            <a:r>
              <a:rPr lang="en-US" dirty="0" err="1" smtClean="0"/>
              <a:t>bütünlüğü</a:t>
            </a:r>
            <a:r>
              <a:rPr lang="en-US" dirty="0" smtClean="0"/>
              <a:t> </a:t>
            </a:r>
            <a:r>
              <a:rPr lang="en-US" dirty="0" err="1" smtClean="0"/>
              <a:t>hakkında</a:t>
            </a:r>
            <a:r>
              <a:rPr lang="en-US" dirty="0" smtClean="0"/>
              <a:t> </a:t>
            </a:r>
            <a:r>
              <a:rPr lang="en-US" dirty="0" err="1" smtClean="0"/>
              <a:t>bilgi</a:t>
            </a:r>
            <a:r>
              <a:rPr lang="en-US" dirty="0" smtClean="0"/>
              <a:t> </a:t>
            </a:r>
            <a:r>
              <a:rPr lang="en-US" dirty="0" err="1" smtClean="0"/>
              <a:t>almak</a:t>
            </a:r>
            <a:r>
              <a:rPr lang="en-US" dirty="0" smtClean="0"/>
              <a:t> </a:t>
            </a:r>
            <a:r>
              <a:rPr lang="en-US" dirty="0" err="1" smtClean="0"/>
              <a:t>amacıyla</a:t>
            </a:r>
            <a:r>
              <a:rPr lang="en-US" dirty="0" smtClean="0"/>
              <a:t> </a:t>
            </a:r>
            <a:r>
              <a:rPr lang="en-US" dirty="0" err="1" smtClean="0"/>
              <a:t>kullanılan</a:t>
            </a:r>
            <a:r>
              <a:rPr lang="en-US" dirty="0" smtClean="0"/>
              <a:t> </a:t>
            </a:r>
            <a:r>
              <a:rPr lang="en-US" dirty="0" err="1" smtClean="0"/>
              <a:t>bir</a:t>
            </a:r>
            <a:r>
              <a:rPr lang="en-US" dirty="0" smtClean="0"/>
              <a:t> </a:t>
            </a:r>
            <a:r>
              <a:rPr lang="en-US" dirty="0" err="1" smtClean="0"/>
              <a:t>tekniktir</a:t>
            </a:r>
            <a:r>
              <a:rPr lang="en-US" dirty="0" smtClean="0"/>
              <a:t>. </a:t>
            </a:r>
          </a:p>
          <a:p>
            <a:r>
              <a:rPr lang="en-US" dirty="0" err="1" smtClean="0">
                <a:hlinkClick r:id="rId3" action="ppaction://hlinkfile"/>
              </a:rPr>
              <a:t>Sosyometri</a:t>
            </a:r>
            <a:r>
              <a:rPr lang="en-US" dirty="0" smtClean="0">
                <a:hlinkClick r:id="rId3" action="ppaction://hlinkfile"/>
              </a:rPr>
              <a:t> </a:t>
            </a:r>
            <a:r>
              <a:rPr lang="en-US" dirty="0" err="1" smtClean="0">
                <a:hlinkClick r:id="rId3" action="ppaction://hlinkfile"/>
              </a:rPr>
              <a:t>Örneği</a:t>
            </a:r>
            <a:endParaRPr lang="en-US" dirty="0"/>
          </a:p>
        </p:txBody>
      </p:sp>
      <p:sp>
        <p:nvSpPr>
          <p:cNvPr id="3" name="Title 2"/>
          <p:cNvSpPr>
            <a:spLocks noGrp="1"/>
          </p:cNvSpPr>
          <p:nvPr>
            <p:ph type="title"/>
          </p:nvPr>
        </p:nvSpPr>
        <p:spPr/>
        <p:txBody>
          <a:bodyPr>
            <a:normAutofit fontScale="90000"/>
          </a:bodyPr>
          <a:lstStyle/>
          <a:p>
            <a:r>
              <a:rPr lang="en-US" dirty="0" err="1" smtClean="0"/>
              <a:t>Başkalarının</a:t>
            </a:r>
            <a:r>
              <a:rPr lang="en-US" dirty="0" smtClean="0"/>
              <a:t> </a:t>
            </a:r>
            <a:r>
              <a:rPr lang="en-US" dirty="0" err="1" smtClean="0"/>
              <a:t>Kanılarına</a:t>
            </a:r>
            <a:r>
              <a:rPr lang="en-US" dirty="0" smtClean="0"/>
              <a:t> </a:t>
            </a:r>
            <a:r>
              <a:rPr lang="en-US" dirty="0" err="1" smtClean="0"/>
              <a:t>Dayalı</a:t>
            </a:r>
            <a:r>
              <a:rPr lang="en-US" dirty="0" smtClean="0"/>
              <a:t> </a:t>
            </a:r>
            <a:r>
              <a:rPr lang="en-US" dirty="0" err="1" smtClean="0"/>
              <a:t>Teknikler</a:t>
            </a:r>
            <a:r>
              <a:rPr lang="en-US" dirty="0" smtClean="0"/>
              <a:t> - </a:t>
            </a:r>
            <a:r>
              <a:rPr lang="en-US" dirty="0" err="1" smtClean="0"/>
              <a:t>Sosyometri</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http://www.google.com.tr/url?sa=i&amp;source=images&amp;cd=&amp;docid=LXHy_sQ7VRtPrM&amp;tbnid=CXK3vVGpMBXecM:&amp;ved=0CAUQjBwwAA&amp;url=http%3A%2F%2Fkpssbil.net%2Fimages%2Fkpss-r-lisans-2008-sinif-rehberligi-sosyogram-30-.jpeg&amp;ei=0lqaUqiwOMyShQeem4CoCg&amp;psig=AFQjCNGE6JxUMBQenEeF-lfzGV_wpvGBzw&amp;ust=1385933906971837"/>
          <p:cNvSpPr>
            <a:spLocks noChangeAspect="1" noChangeArrowheads="1"/>
          </p:cNvSpPr>
          <p:nvPr/>
        </p:nvSpPr>
        <p:spPr bwMode="auto">
          <a:xfrm>
            <a:off x="63500" y="-136525"/>
            <a:ext cx="3067050" cy="64674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www.google.com.tr/url?sa=i&amp;source=images&amp;cd=&amp;docid=LXHy_sQ7VRtPrM&amp;tbnid=CXK3vVGpMBXecM:&amp;ved=0CAUQjBwwAA&amp;url=http%3A%2F%2Fkpssbil.net%2Fimages%2Fkpss-r-lisans-2008-sinif-rehberligi-sosyogram-30-.jpeg&amp;ei=0lqaUqiwOMyShQeem4CoCg&amp;psig=AFQjCNGE6JxUMBQenEeF-lfzGV_wpvGBzw&amp;ust=1385933906971837"/>
          <p:cNvSpPr>
            <a:spLocks noChangeAspect="1" noChangeArrowheads="1"/>
          </p:cNvSpPr>
          <p:nvPr/>
        </p:nvSpPr>
        <p:spPr bwMode="auto">
          <a:xfrm>
            <a:off x="63500" y="-136525"/>
            <a:ext cx="3067050" cy="64674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6" name="Picture 5" descr="kpss.jpg"/>
          <p:cNvPicPr>
            <a:picLocks noChangeAspect="1"/>
          </p:cNvPicPr>
          <p:nvPr/>
        </p:nvPicPr>
        <p:blipFill>
          <a:blip r:embed="rId3" cstate="print"/>
          <a:stretch>
            <a:fillRect/>
          </a:stretch>
        </p:blipFill>
        <p:spPr>
          <a:xfrm>
            <a:off x="4800600" y="304800"/>
            <a:ext cx="3302479" cy="6321367"/>
          </a:xfrm>
          <a:prstGeom prst="rect">
            <a:avLst/>
          </a:prstGeom>
        </p:spPr>
      </p:pic>
      <p:sp>
        <p:nvSpPr>
          <p:cNvPr id="8" name="TextBox 7"/>
          <p:cNvSpPr txBox="1"/>
          <p:nvPr/>
        </p:nvSpPr>
        <p:spPr>
          <a:xfrm>
            <a:off x="762000" y="762000"/>
            <a:ext cx="2819400" cy="2862322"/>
          </a:xfrm>
          <a:prstGeom prst="rect">
            <a:avLst/>
          </a:prstGeom>
          <a:noFill/>
        </p:spPr>
        <p:txBody>
          <a:bodyPr wrap="square" rtlCol="0">
            <a:spAutoFit/>
          </a:bodyPr>
          <a:lstStyle/>
          <a:p>
            <a:pPr>
              <a:lnSpc>
                <a:spcPct val="150000"/>
              </a:lnSpc>
              <a:buFont typeface="Arial" pitchFamily="34" charset="0"/>
              <a:buChar char="•"/>
            </a:pPr>
            <a:r>
              <a:rPr lang="en-US" sz="2400" dirty="0" err="1" smtClean="0">
                <a:solidFill>
                  <a:srgbClr val="FF0000"/>
                </a:solidFill>
                <a:latin typeface="Ravie" pitchFamily="82" charset="0"/>
              </a:rPr>
              <a:t>Liderler</a:t>
            </a:r>
            <a:endParaRPr lang="en-US" sz="2400" dirty="0" smtClean="0">
              <a:solidFill>
                <a:srgbClr val="FF0000"/>
              </a:solidFill>
              <a:latin typeface="Ravie" pitchFamily="82" charset="0"/>
            </a:endParaRPr>
          </a:p>
          <a:p>
            <a:pPr>
              <a:lnSpc>
                <a:spcPct val="150000"/>
              </a:lnSpc>
              <a:buFont typeface="Arial" pitchFamily="34" charset="0"/>
              <a:buChar char="•"/>
            </a:pPr>
            <a:r>
              <a:rPr lang="en-US" sz="2400" dirty="0" err="1" smtClean="0">
                <a:solidFill>
                  <a:srgbClr val="FF0000"/>
                </a:solidFill>
                <a:latin typeface="Ravie" pitchFamily="82" charset="0"/>
              </a:rPr>
              <a:t>Yalnızlar</a:t>
            </a:r>
            <a:endParaRPr lang="en-US" sz="2400" dirty="0" smtClean="0">
              <a:solidFill>
                <a:srgbClr val="FF0000"/>
              </a:solidFill>
              <a:latin typeface="Ravie" pitchFamily="82" charset="0"/>
            </a:endParaRPr>
          </a:p>
          <a:p>
            <a:pPr>
              <a:lnSpc>
                <a:spcPct val="150000"/>
              </a:lnSpc>
              <a:buFont typeface="Arial" pitchFamily="34" charset="0"/>
              <a:buChar char="•"/>
            </a:pPr>
            <a:r>
              <a:rPr lang="en-US" sz="2400" dirty="0" err="1" smtClean="0">
                <a:solidFill>
                  <a:srgbClr val="FF0000"/>
                </a:solidFill>
                <a:latin typeface="Ravie" pitchFamily="82" charset="0"/>
              </a:rPr>
              <a:t>Çekimserler</a:t>
            </a:r>
            <a:endParaRPr lang="en-US" sz="2400" dirty="0" smtClean="0">
              <a:solidFill>
                <a:srgbClr val="FF0000"/>
              </a:solidFill>
              <a:latin typeface="Ravie" pitchFamily="82" charset="0"/>
            </a:endParaRPr>
          </a:p>
          <a:p>
            <a:pPr>
              <a:lnSpc>
                <a:spcPct val="150000"/>
              </a:lnSpc>
              <a:buFont typeface="Arial" pitchFamily="34" charset="0"/>
              <a:buChar char="•"/>
            </a:pPr>
            <a:r>
              <a:rPr lang="en-US" sz="2400" dirty="0" err="1" smtClean="0">
                <a:solidFill>
                  <a:srgbClr val="FF0000"/>
                </a:solidFill>
                <a:latin typeface="Ravie" pitchFamily="82" charset="0"/>
              </a:rPr>
              <a:t>Dengesizler</a:t>
            </a:r>
            <a:endParaRPr lang="en-US" sz="2400" dirty="0" smtClean="0">
              <a:solidFill>
                <a:srgbClr val="FF0000"/>
              </a:solidFill>
              <a:latin typeface="Ravie" pitchFamily="82" charset="0"/>
            </a:endParaRPr>
          </a:p>
          <a:p>
            <a:pPr>
              <a:lnSpc>
                <a:spcPct val="150000"/>
              </a:lnSpc>
              <a:buFont typeface="Arial" pitchFamily="34" charset="0"/>
              <a:buChar char="•"/>
            </a:pPr>
            <a:r>
              <a:rPr lang="en-US" sz="2400" dirty="0" err="1" smtClean="0">
                <a:solidFill>
                  <a:srgbClr val="FF0000"/>
                </a:solidFill>
                <a:latin typeface="Ravie" pitchFamily="82" charset="0"/>
              </a:rPr>
              <a:t>Klikler</a:t>
            </a:r>
            <a:endParaRPr lang="en-US" sz="2400" dirty="0">
              <a:solidFill>
                <a:srgbClr val="FF0000"/>
              </a:solidFill>
              <a:latin typeface="Ravie" pitchFamily="82" charset="0"/>
            </a:endParaRPr>
          </a:p>
        </p:txBody>
      </p:sp>
      <p:sp>
        <p:nvSpPr>
          <p:cNvPr id="2054" name="AutoShape 6" descr="http://www.google.com.tr/url?sa=i&amp;source=images&amp;cd=&amp;docid=3neJGW-EfpBHeM&amp;tbnid=ukNxKvwKur2M3M:&amp;ved=0CAUQjBwwAA&amp;url=http%3A%2F%2Fwww.erdemlider.org%2FFileUpload%2Fds497474%2FFile%2Fsosyometri.jpg&amp;ei=EmaaUpyFPI-ThQfR0oDgAw&amp;psig=AFQjCNFSslmOov8_jSbmiEExPLkM5tO8gg&amp;ust=1385936787034100"/>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4407091"/>
          </a:xfrm>
        </p:spPr>
        <p:txBody>
          <a:bodyPr>
            <a:normAutofit fontScale="92500" lnSpcReduction="10000"/>
          </a:bodyPr>
          <a:lstStyle/>
          <a:p>
            <a:pPr algn="ctr">
              <a:buNone/>
            </a:pPr>
            <a:r>
              <a:rPr lang="en-US" sz="2800" dirty="0" err="1" smtClean="0">
                <a:solidFill>
                  <a:srgbClr val="FF0000"/>
                </a:solidFill>
              </a:rPr>
              <a:t>Sosyometrinin</a:t>
            </a:r>
            <a:r>
              <a:rPr lang="en-US" sz="2800" dirty="0" smtClean="0">
                <a:solidFill>
                  <a:srgbClr val="FF0000"/>
                </a:solidFill>
              </a:rPr>
              <a:t> </a:t>
            </a:r>
            <a:r>
              <a:rPr lang="en-US" sz="2800" dirty="0" err="1" smtClean="0">
                <a:solidFill>
                  <a:srgbClr val="FF0000"/>
                </a:solidFill>
              </a:rPr>
              <a:t>değerlendirirken</a:t>
            </a:r>
            <a:r>
              <a:rPr lang="en-US" sz="2800" dirty="0" smtClean="0">
                <a:solidFill>
                  <a:srgbClr val="FF0000"/>
                </a:solidFill>
              </a:rPr>
              <a:t> </a:t>
            </a:r>
            <a:r>
              <a:rPr lang="en-US" sz="2800" dirty="0" err="1" smtClean="0">
                <a:solidFill>
                  <a:srgbClr val="FF0000"/>
                </a:solidFill>
              </a:rPr>
              <a:t>dikkat</a:t>
            </a:r>
            <a:r>
              <a:rPr lang="en-US" sz="2800" dirty="0" smtClean="0">
                <a:solidFill>
                  <a:srgbClr val="FF0000"/>
                </a:solidFill>
              </a:rPr>
              <a:t> </a:t>
            </a:r>
            <a:r>
              <a:rPr lang="en-US" sz="2800" dirty="0" err="1" smtClean="0">
                <a:solidFill>
                  <a:srgbClr val="FF0000"/>
                </a:solidFill>
              </a:rPr>
              <a:t>edilecek</a:t>
            </a:r>
            <a:r>
              <a:rPr lang="en-US" sz="2800" dirty="0" smtClean="0">
                <a:solidFill>
                  <a:srgbClr val="FF0000"/>
                </a:solidFill>
              </a:rPr>
              <a:t> </a:t>
            </a:r>
            <a:r>
              <a:rPr lang="en-US" sz="2800" dirty="0" err="1" smtClean="0">
                <a:solidFill>
                  <a:srgbClr val="FF0000"/>
                </a:solidFill>
              </a:rPr>
              <a:t>unsurlar</a:t>
            </a:r>
            <a:r>
              <a:rPr lang="en-US" dirty="0" smtClean="0">
                <a:solidFill>
                  <a:srgbClr val="FF0000"/>
                </a:solidFill>
              </a:rPr>
              <a:t>;</a:t>
            </a:r>
          </a:p>
          <a:p>
            <a:pPr>
              <a:buNone/>
            </a:pPr>
            <a:endParaRPr lang="en-US" dirty="0" smtClean="0"/>
          </a:p>
          <a:p>
            <a:pPr lvl="1"/>
            <a:r>
              <a:rPr lang="en-US" dirty="0" err="1" smtClean="0"/>
              <a:t>Öğrenciler</a:t>
            </a:r>
            <a:r>
              <a:rPr lang="en-US" dirty="0" smtClean="0"/>
              <a:t> </a:t>
            </a:r>
            <a:r>
              <a:rPr lang="en-US" dirty="0" err="1" smtClean="0"/>
              <a:t>arasında</a:t>
            </a:r>
            <a:r>
              <a:rPr lang="en-US" dirty="0" smtClean="0"/>
              <a:t> </a:t>
            </a:r>
            <a:r>
              <a:rPr lang="en-US" dirty="0" err="1" smtClean="0"/>
              <a:t>gruplaşmalar</a:t>
            </a:r>
            <a:r>
              <a:rPr lang="en-US" dirty="0" smtClean="0"/>
              <a:t>, </a:t>
            </a:r>
            <a:r>
              <a:rPr lang="en-US" dirty="0" err="1" smtClean="0"/>
              <a:t>klikler</a:t>
            </a:r>
            <a:r>
              <a:rPr lang="en-US" dirty="0" smtClean="0"/>
              <a:t> </a:t>
            </a:r>
            <a:r>
              <a:rPr lang="en-US" dirty="0" err="1" smtClean="0"/>
              <a:t>var</a:t>
            </a:r>
            <a:r>
              <a:rPr lang="en-US" dirty="0" smtClean="0"/>
              <a:t> </a:t>
            </a:r>
            <a:r>
              <a:rPr lang="en-US" dirty="0" err="1" smtClean="0"/>
              <a:t>mıdır</a:t>
            </a:r>
            <a:r>
              <a:rPr lang="en-US" dirty="0" smtClean="0"/>
              <a:t>?  </a:t>
            </a:r>
            <a:r>
              <a:rPr lang="en-US" dirty="0" err="1" smtClean="0"/>
              <a:t>Niçin</a:t>
            </a:r>
            <a:r>
              <a:rPr lang="en-US" dirty="0" smtClean="0"/>
              <a:t>?</a:t>
            </a:r>
          </a:p>
          <a:p>
            <a:pPr lvl="1"/>
            <a:r>
              <a:rPr lang="en-US" dirty="0" err="1" smtClean="0"/>
              <a:t>Sınıf</a:t>
            </a:r>
            <a:r>
              <a:rPr lang="en-US" dirty="0" smtClean="0"/>
              <a:t> </a:t>
            </a:r>
            <a:r>
              <a:rPr lang="en-US" dirty="0" err="1" smtClean="0"/>
              <a:t>veya</a:t>
            </a:r>
            <a:r>
              <a:rPr lang="en-US" dirty="0" smtClean="0"/>
              <a:t> </a:t>
            </a:r>
            <a:r>
              <a:rPr lang="en-US" dirty="0" err="1" smtClean="0"/>
              <a:t>grup</a:t>
            </a:r>
            <a:r>
              <a:rPr lang="en-US" dirty="0" smtClean="0"/>
              <a:t> </a:t>
            </a:r>
            <a:r>
              <a:rPr lang="en-US" dirty="0" err="1" smtClean="0"/>
              <a:t>bir</a:t>
            </a:r>
            <a:r>
              <a:rPr lang="en-US" dirty="0" smtClean="0"/>
              <a:t> </a:t>
            </a:r>
            <a:r>
              <a:rPr lang="en-US" dirty="0" err="1" smtClean="0"/>
              <a:t>bütün</a:t>
            </a:r>
            <a:r>
              <a:rPr lang="en-US" dirty="0" smtClean="0"/>
              <a:t> </a:t>
            </a:r>
            <a:r>
              <a:rPr lang="en-US" dirty="0" err="1" smtClean="0"/>
              <a:t>mü</a:t>
            </a:r>
            <a:r>
              <a:rPr lang="en-US" dirty="0" smtClean="0"/>
              <a:t>, </a:t>
            </a:r>
            <a:r>
              <a:rPr lang="en-US" dirty="0" err="1" smtClean="0"/>
              <a:t>yoksa</a:t>
            </a:r>
            <a:r>
              <a:rPr lang="en-US" dirty="0" smtClean="0"/>
              <a:t> </a:t>
            </a:r>
            <a:r>
              <a:rPr lang="en-US" dirty="0" err="1" smtClean="0"/>
              <a:t>parçalanmış</a:t>
            </a:r>
            <a:r>
              <a:rPr lang="en-US" dirty="0" smtClean="0"/>
              <a:t> </a:t>
            </a:r>
            <a:r>
              <a:rPr lang="en-US" dirty="0" err="1" smtClean="0"/>
              <a:t>mı</a:t>
            </a:r>
            <a:r>
              <a:rPr lang="en-US" dirty="0" smtClean="0"/>
              <a:t>?</a:t>
            </a:r>
          </a:p>
          <a:p>
            <a:pPr lvl="1"/>
            <a:r>
              <a:rPr lang="en-US" dirty="0" err="1" smtClean="0"/>
              <a:t>Grup</a:t>
            </a:r>
            <a:r>
              <a:rPr lang="en-US" dirty="0" smtClean="0"/>
              <a:t> </a:t>
            </a:r>
            <a:r>
              <a:rPr lang="en-US" dirty="0" err="1" smtClean="0"/>
              <a:t>lideri</a:t>
            </a:r>
            <a:r>
              <a:rPr lang="en-US" dirty="0" smtClean="0"/>
              <a:t> </a:t>
            </a:r>
            <a:r>
              <a:rPr lang="en-US" dirty="0" err="1" smtClean="0"/>
              <a:t>olarak</a:t>
            </a:r>
            <a:r>
              <a:rPr lang="en-US" dirty="0" smtClean="0"/>
              <a:t> </a:t>
            </a:r>
            <a:r>
              <a:rPr lang="en-US" dirty="0" err="1" smtClean="0"/>
              <a:t>seçilen</a:t>
            </a:r>
            <a:r>
              <a:rPr lang="en-US" dirty="0" smtClean="0"/>
              <a:t> </a:t>
            </a:r>
            <a:r>
              <a:rPr lang="en-US" dirty="0" err="1" smtClean="0"/>
              <a:t>öğrencinin</a:t>
            </a:r>
            <a:r>
              <a:rPr lang="en-US" dirty="0" smtClean="0"/>
              <a:t> </a:t>
            </a:r>
            <a:r>
              <a:rPr lang="en-US" dirty="0" err="1" smtClean="0"/>
              <a:t>beden</a:t>
            </a:r>
            <a:r>
              <a:rPr lang="en-US" dirty="0" smtClean="0"/>
              <a:t>, </a:t>
            </a:r>
            <a:r>
              <a:rPr lang="en-US" dirty="0" err="1" smtClean="0"/>
              <a:t>zihin</a:t>
            </a:r>
            <a:r>
              <a:rPr lang="en-US" dirty="0" smtClean="0"/>
              <a:t>, </a:t>
            </a:r>
            <a:r>
              <a:rPr lang="en-US" dirty="0" err="1" smtClean="0"/>
              <a:t>sosyal</a:t>
            </a:r>
            <a:r>
              <a:rPr lang="en-US" dirty="0" smtClean="0"/>
              <a:t>, </a:t>
            </a:r>
            <a:r>
              <a:rPr lang="en-US" dirty="0" err="1" smtClean="0"/>
              <a:t>duygusal</a:t>
            </a:r>
            <a:r>
              <a:rPr lang="en-US" dirty="0" smtClean="0"/>
              <a:t> </a:t>
            </a:r>
            <a:r>
              <a:rPr lang="en-US" dirty="0" err="1" smtClean="0"/>
              <a:t>ve</a:t>
            </a:r>
            <a:r>
              <a:rPr lang="en-US" dirty="0" smtClean="0"/>
              <a:t> </a:t>
            </a:r>
            <a:r>
              <a:rPr lang="en-US" dirty="0" err="1" smtClean="0"/>
              <a:t>kişilik</a:t>
            </a:r>
            <a:r>
              <a:rPr lang="en-US" dirty="0" smtClean="0"/>
              <a:t> </a:t>
            </a:r>
            <a:r>
              <a:rPr lang="en-US" dirty="0" err="1" smtClean="0"/>
              <a:t>özellikleri</a:t>
            </a:r>
            <a:r>
              <a:rPr lang="en-US" dirty="0" smtClean="0"/>
              <a:t> </a:t>
            </a:r>
            <a:r>
              <a:rPr lang="en-US" dirty="0" err="1" smtClean="0"/>
              <a:t>nelerdir</a:t>
            </a:r>
            <a:r>
              <a:rPr lang="en-US" dirty="0" smtClean="0"/>
              <a:t>?  Bu </a:t>
            </a:r>
            <a:r>
              <a:rPr lang="en-US" dirty="0" err="1" smtClean="0"/>
              <a:t>özellikler</a:t>
            </a:r>
            <a:r>
              <a:rPr lang="en-US" dirty="0" smtClean="0"/>
              <a:t> </a:t>
            </a:r>
            <a:r>
              <a:rPr lang="en-US" dirty="0" err="1" smtClean="0"/>
              <a:t>beğenilen</a:t>
            </a:r>
            <a:r>
              <a:rPr lang="en-US" dirty="0" smtClean="0"/>
              <a:t> </a:t>
            </a:r>
            <a:r>
              <a:rPr lang="en-US" dirty="0" err="1" smtClean="0"/>
              <a:t>özellikler</a:t>
            </a:r>
            <a:r>
              <a:rPr lang="en-US" dirty="0" smtClean="0"/>
              <a:t> mi </a:t>
            </a:r>
            <a:r>
              <a:rPr lang="en-US" dirty="0" err="1" smtClean="0"/>
              <a:t>yoksa</a:t>
            </a:r>
            <a:r>
              <a:rPr lang="en-US" dirty="0" smtClean="0"/>
              <a:t> </a:t>
            </a:r>
            <a:r>
              <a:rPr lang="en-US" dirty="0" err="1" smtClean="0"/>
              <a:t>bunun</a:t>
            </a:r>
            <a:r>
              <a:rPr lang="en-US" dirty="0" smtClean="0"/>
              <a:t> </a:t>
            </a:r>
            <a:r>
              <a:rPr lang="en-US" dirty="0" err="1" smtClean="0"/>
              <a:t>karşıtı</a:t>
            </a:r>
            <a:r>
              <a:rPr lang="en-US" dirty="0" smtClean="0"/>
              <a:t> </a:t>
            </a:r>
            <a:r>
              <a:rPr lang="en-US" dirty="0" err="1" smtClean="0"/>
              <a:t>mı</a:t>
            </a:r>
            <a:r>
              <a:rPr lang="en-US" dirty="0" smtClean="0"/>
              <a:t>?</a:t>
            </a:r>
          </a:p>
          <a:p>
            <a:pPr lvl="1"/>
            <a:r>
              <a:rPr lang="en-US" dirty="0" err="1" smtClean="0"/>
              <a:t>Öğrencilerin</a:t>
            </a:r>
            <a:r>
              <a:rPr lang="en-US" dirty="0" smtClean="0"/>
              <a:t> </a:t>
            </a:r>
            <a:r>
              <a:rPr lang="en-US" dirty="0" err="1" smtClean="0"/>
              <a:t>lider</a:t>
            </a:r>
            <a:r>
              <a:rPr lang="en-US" dirty="0" smtClean="0"/>
              <a:t> </a:t>
            </a:r>
            <a:r>
              <a:rPr lang="en-US" dirty="0" err="1" smtClean="0"/>
              <a:t>olarak</a:t>
            </a:r>
            <a:r>
              <a:rPr lang="en-US" dirty="0" smtClean="0"/>
              <a:t> </a:t>
            </a:r>
            <a:r>
              <a:rPr lang="en-US" dirty="0" err="1" smtClean="0"/>
              <a:t>seçtikleri</a:t>
            </a:r>
            <a:r>
              <a:rPr lang="en-US" dirty="0" smtClean="0"/>
              <a:t> </a:t>
            </a:r>
            <a:r>
              <a:rPr lang="en-US" dirty="0" err="1" smtClean="0"/>
              <a:t>kimsede</a:t>
            </a:r>
            <a:r>
              <a:rPr lang="en-US" dirty="0" smtClean="0"/>
              <a:t> </a:t>
            </a:r>
            <a:r>
              <a:rPr lang="en-US" dirty="0" err="1" smtClean="0"/>
              <a:t>kullandıkları</a:t>
            </a:r>
            <a:r>
              <a:rPr lang="en-US" dirty="0" smtClean="0"/>
              <a:t> </a:t>
            </a:r>
            <a:r>
              <a:rPr lang="en-US" dirty="0" err="1" smtClean="0"/>
              <a:t>değerler</a:t>
            </a:r>
            <a:r>
              <a:rPr lang="en-US" dirty="0" smtClean="0"/>
              <a:t>, </a:t>
            </a:r>
            <a:r>
              <a:rPr lang="en-US" dirty="0" err="1" smtClean="0"/>
              <a:t>standartlar</a:t>
            </a:r>
            <a:r>
              <a:rPr lang="en-US" dirty="0" smtClean="0"/>
              <a:t> </a:t>
            </a:r>
            <a:r>
              <a:rPr lang="en-US" dirty="0" err="1" smtClean="0"/>
              <a:t>veya</a:t>
            </a:r>
            <a:r>
              <a:rPr lang="en-US" dirty="0" smtClean="0"/>
              <a:t> </a:t>
            </a:r>
            <a:r>
              <a:rPr lang="en-US" dirty="0" err="1" smtClean="0"/>
              <a:t>kriterler</a:t>
            </a:r>
            <a:r>
              <a:rPr lang="en-US" dirty="0" smtClean="0"/>
              <a:t> </a:t>
            </a:r>
            <a:r>
              <a:rPr lang="en-US" dirty="0" err="1" smtClean="0"/>
              <a:t>nelerdir</a:t>
            </a:r>
            <a:r>
              <a:rPr lang="en-US" dirty="0" smtClean="0"/>
              <a:t>?</a:t>
            </a:r>
          </a:p>
          <a:p>
            <a:pPr lvl="1"/>
            <a:r>
              <a:rPr lang="en-US" dirty="0" err="1" smtClean="0"/>
              <a:t>Grupta</a:t>
            </a:r>
            <a:r>
              <a:rPr lang="en-US" dirty="0" smtClean="0"/>
              <a:t> </a:t>
            </a:r>
            <a:r>
              <a:rPr lang="en-US" dirty="0" err="1" smtClean="0"/>
              <a:t>hiç</a:t>
            </a:r>
            <a:r>
              <a:rPr lang="en-US" dirty="0" smtClean="0"/>
              <a:t> </a:t>
            </a:r>
            <a:r>
              <a:rPr lang="en-US" dirty="0" err="1" smtClean="0"/>
              <a:t>istenmeyen</a:t>
            </a:r>
            <a:r>
              <a:rPr lang="en-US" dirty="0" smtClean="0"/>
              <a:t> </a:t>
            </a:r>
            <a:r>
              <a:rPr lang="en-US" dirty="0" err="1" smtClean="0"/>
              <a:t>öğrenciler</a:t>
            </a:r>
            <a:r>
              <a:rPr lang="en-US" dirty="0" smtClean="0"/>
              <a:t> </a:t>
            </a:r>
            <a:r>
              <a:rPr lang="en-US" dirty="0" err="1" smtClean="0"/>
              <a:t>varsa</a:t>
            </a:r>
            <a:r>
              <a:rPr lang="en-US" dirty="0" smtClean="0"/>
              <a:t> </a:t>
            </a:r>
            <a:r>
              <a:rPr lang="en-US" dirty="0" err="1" smtClean="0"/>
              <a:t>bunların</a:t>
            </a:r>
            <a:r>
              <a:rPr lang="en-US" dirty="0" smtClean="0"/>
              <a:t> </a:t>
            </a:r>
            <a:r>
              <a:rPr lang="en-US" dirty="0" err="1" smtClean="0"/>
              <a:t>istenmeme</a:t>
            </a:r>
            <a:r>
              <a:rPr lang="en-US" dirty="0" smtClean="0"/>
              <a:t> </a:t>
            </a:r>
            <a:r>
              <a:rPr lang="en-US" dirty="0" err="1" smtClean="0"/>
              <a:t>nedenleri</a:t>
            </a:r>
            <a:r>
              <a:rPr lang="en-US" dirty="0" smtClean="0"/>
              <a:t> </a:t>
            </a:r>
            <a:r>
              <a:rPr lang="en-US" dirty="0" err="1" smtClean="0"/>
              <a:t>nelerdir</a:t>
            </a:r>
            <a:r>
              <a:rPr lang="en-US" dirty="0" smtClean="0"/>
              <a:t>?</a:t>
            </a:r>
          </a:p>
          <a:p>
            <a:endParaRPr lang="en-US" dirty="0"/>
          </a:p>
        </p:txBody>
      </p:sp>
      <p:sp>
        <p:nvSpPr>
          <p:cNvPr id="3" name="Title 2"/>
          <p:cNvSpPr>
            <a:spLocks noGrp="1"/>
          </p:cNvSpPr>
          <p:nvPr>
            <p:ph type="title"/>
          </p:nvPr>
        </p:nvSpPr>
        <p:spPr/>
        <p:txBody>
          <a:bodyPr>
            <a:normAutofit fontScale="90000"/>
          </a:bodyPr>
          <a:lstStyle/>
          <a:p>
            <a:r>
              <a:rPr lang="en-US" dirty="0" err="1" smtClean="0"/>
              <a:t>Başkalarının</a:t>
            </a:r>
            <a:r>
              <a:rPr lang="en-US" dirty="0" smtClean="0"/>
              <a:t> </a:t>
            </a:r>
            <a:r>
              <a:rPr lang="en-US" dirty="0" err="1" smtClean="0"/>
              <a:t>Kanılarına</a:t>
            </a:r>
            <a:r>
              <a:rPr lang="en-US" dirty="0" smtClean="0"/>
              <a:t> </a:t>
            </a:r>
            <a:r>
              <a:rPr lang="en-US" dirty="0" err="1" smtClean="0"/>
              <a:t>Dayalı</a:t>
            </a:r>
            <a:r>
              <a:rPr lang="en-US" dirty="0" smtClean="0"/>
              <a:t> </a:t>
            </a:r>
            <a:r>
              <a:rPr lang="en-US" dirty="0" err="1" smtClean="0"/>
              <a:t>Teknikler</a:t>
            </a:r>
            <a:r>
              <a:rPr lang="en-US" dirty="0" smtClean="0"/>
              <a:t> - </a:t>
            </a:r>
            <a:r>
              <a:rPr lang="en-US" dirty="0" err="1" smtClean="0"/>
              <a:t>Sosyometri</a:t>
            </a:r>
            <a:endParaRPr lang="en-US" b="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483291"/>
          </a:xfrm>
        </p:spPr>
        <p:txBody>
          <a:bodyPr>
            <a:normAutofit/>
          </a:bodyPr>
          <a:lstStyle/>
          <a:p>
            <a:r>
              <a:rPr lang="en-US" dirty="0" err="1" smtClean="0"/>
              <a:t>Kimdir</a:t>
            </a:r>
            <a:r>
              <a:rPr lang="en-US" dirty="0" smtClean="0"/>
              <a:t> Bu, </a:t>
            </a:r>
            <a:r>
              <a:rPr lang="en-US" dirty="0" err="1" smtClean="0"/>
              <a:t>sosyal</a:t>
            </a:r>
            <a:r>
              <a:rPr lang="en-US" dirty="0" smtClean="0"/>
              <a:t> </a:t>
            </a:r>
            <a:r>
              <a:rPr lang="en-US" dirty="0" err="1" smtClean="0"/>
              <a:t>dokusu</a:t>
            </a:r>
            <a:r>
              <a:rPr lang="en-US" dirty="0" smtClean="0"/>
              <a:t> </a:t>
            </a:r>
            <a:r>
              <a:rPr lang="en-US" dirty="0" err="1" smtClean="0"/>
              <a:t>içinde</a:t>
            </a:r>
            <a:r>
              <a:rPr lang="en-US" dirty="0" smtClean="0"/>
              <a:t> </a:t>
            </a:r>
            <a:r>
              <a:rPr lang="en-US" dirty="0" err="1" smtClean="0"/>
              <a:t>üyelerin</a:t>
            </a:r>
            <a:r>
              <a:rPr lang="en-US" dirty="0" smtClean="0"/>
              <a:t> </a:t>
            </a:r>
            <a:r>
              <a:rPr lang="en-US" dirty="0" err="1" smtClean="0"/>
              <a:t>birbirlerini</a:t>
            </a:r>
            <a:r>
              <a:rPr lang="en-US" dirty="0" smtClean="0"/>
              <a:t> </a:t>
            </a:r>
            <a:r>
              <a:rPr lang="en-US" dirty="0" err="1" smtClean="0"/>
              <a:t>nasıl</a:t>
            </a:r>
            <a:r>
              <a:rPr lang="en-US" dirty="0" smtClean="0"/>
              <a:t> </a:t>
            </a:r>
            <a:r>
              <a:rPr lang="en-US" dirty="0" err="1" smtClean="0"/>
              <a:t>algıladıklarını</a:t>
            </a:r>
            <a:r>
              <a:rPr lang="en-US" dirty="0" smtClean="0"/>
              <a:t>, </a:t>
            </a:r>
            <a:r>
              <a:rPr lang="en-US" dirty="0" err="1" smtClean="0"/>
              <a:t>ilişki</a:t>
            </a:r>
            <a:r>
              <a:rPr lang="en-US" dirty="0" smtClean="0"/>
              <a:t> </a:t>
            </a:r>
            <a:r>
              <a:rPr lang="en-US" dirty="0" err="1" smtClean="0"/>
              <a:t>biçimi</a:t>
            </a:r>
            <a:r>
              <a:rPr lang="en-US" dirty="0" smtClean="0"/>
              <a:t>, </a:t>
            </a:r>
            <a:r>
              <a:rPr lang="en-US" dirty="0" err="1" smtClean="0"/>
              <a:t>kabul</a:t>
            </a:r>
            <a:r>
              <a:rPr lang="en-US" dirty="0" smtClean="0"/>
              <a:t> </a:t>
            </a:r>
            <a:r>
              <a:rPr lang="en-US" dirty="0" err="1" smtClean="0"/>
              <a:t>ve</a:t>
            </a:r>
            <a:r>
              <a:rPr lang="en-US" dirty="0" smtClean="0"/>
              <a:t> red </a:t>
            </a:r>
            <a:r>
              <a:rPr lang="en-US" dirty="0" err="1" smtClean="0"/>
              <a:t>derecesini</a:t>
            </a:r>
            <a:r>
              <a:rPr lang="en-US" dirty="0" smtClean="0"/>
              <a:t> </a:t>
            </a:r>
            <a:r>
              <a:rPr lang="en-US" dirty="0" err="1" smtClean="0"/>
              <a:t>anlamaya</a:t>
            </a:r>
            <a:r>
              <a:rPr lang="en-US" dirty="0" smtClean="0"/>
              <a:t> </a:t>
            </a:r>
            <a:r>
              <a:rPr lang="en-US" dirty="0" err="1" smtClean="0"/>
              <a:t>yarayan</a:t>
            </a:r>
            <a:r>
              <a:rPr lang="en-US" dirty="0" smtClean="0"/>
              <a:t> </a:t>
            </a:r>
            <a:r>
              <a:rPr lang="en-US" dirty="0" err="1" smtClean="0"/>
              <a:t>bir</a:t>
            </a:r>
            <a:r>
              <a:rPr lang="en-US" dirty="0" smtClean="0"/>
              <a:t> </a:t>
            </a:r>
            <a:r>
              <a:rPr lang="en-US" dirty="0" err="1" smtClean="0"/>
              <a:t>tekniktir</a:t>
            </a:r>
            <a:r>
              <a:rPr lang="en-US" dirty="0" smtClean="0"/>
              <a:t>. </a:t>
            </a:r>
          </a:p>
          <a:p>
            <a:r>
              <a:rPr lang="en-US" dirty="0" err="1" smtClean="0"/>
              <a:t>Birbirini</a:t>
            </a:r>
            <a:r>
              <a:rPr lang="en-US" dirty="0" smtClean="0"/>
              <a:t> </a:t>
            </a:r>
            <a:r>
              <a:rPr lang="en-US" dirty="0" err="1" smtClean="0"/>
              <a:t>tanıyan</a:t>
            </a:r>
            <a:r>
              <a:rPr lang="en-US" dirty="0" smtClean="0"/>
              <a:t> </a:t>
            </a:r>
            <a:r>
              <a:rPr lang="en-US" dirty="0" err="1" smtClean="0"/>
              <a:t>bir</a:t>
            </a:r>
            <a:r>
              <a:rPr lang="en-US" dirty="0" smtClean="0"/>
              <a:t> </a:t>
            </a:r>
            <a:r>
              <a:rPr lang="en-US" dirty="0" err="1" smtClean="0"/>
              <a:t>grup</a:t>
            </a:r>
            <a:r>
              <a:rPr lang="en-US" dirty="0" smtClean="0"/>
              <a:t> </a:t>
            </a:r>
            <a:r>
              <a:rPr lang="en-US" dirty="0" err="1" smtClean="0"/>
              <a:t>içindeki</a:t>
            </a:r>
            <a:r>
              <a:rPr lang="en-US" dirty="0" smtClean="0"/>
              <a:t> </a:t>
            </a:r>
            <a:r>
              <a:rPr lang="en-US" dirty="0" err="1" smtClean="0"/>
              <a:t>bireylerinin</a:t>
            </a:r>
            <a:r>
              <a:rPr lang="en-US" dirty="0" smtClean="0"/>
              <a:t> </a:t>
            </a:r>
            <a:r>
              <a:rPr lang="en-US" dirty="0" err="1" smtClean="0"/>
              <a:t>birbirleri</a:t>
            </a:r>
            <a:r>
              <a:rPr lang="en-US" dirty="0" smtClean="0"/>
              <a:t> </a:t>
            </a:r>
            <a:r>
              <a:rPr lang="en-US" dirty="0" err="1" smtClean="0"/>
              <a:t>hakkındaki</a:t>
            </a:r>
            <a:r>
              <a:rPr lang="en-US" dirty="0" smtClean="0"/>
              <a:t> </a:t>
            </a:r>
            <a:r>
              <a:rPr lang="en-US" dirty="0" err="1" smtClean="0"/>
              <a:t>görüşlerine</a:t>
            </a:r>
            <a:r>
              <a:rPr lang="en-US" dirty="0" smtClean="0"/>
              <a:t> </a:t>
            </a:r>
            <a:r>
              <a:rPr lang="en-US" dirty="0" err="1" smtClean="0"/>
              <a:t>dayanır</a:t>
            </a:r>
            <a:r>
              <a:rPr lang="en-US" dirty="0" smtClean="0"/>
              <a:t>.</a:t>
            </a:r>
          </a:p>
          <a:p>
            <a:r>
              <a:rPr lang="en-US" dirty="0" err="1" smtClean="0"/>
              <a:t>Gruptaki</a:t>
            </a:r>
            <a:r>
              <a:rPr lang="en-US" dirty="0" smtClean="0"/>
              <a:t> </a:t>
            </a:r>
            <a:r>
              <a:rPr lang="en-US" dirty="0" err="1" smtClean="0"/>
              <a:t>bireylerin</a:t>
            </a:r>
            <a:r>
              <a:rPr lang="en-US" dirty="0" smtClean="0"/>
              <a:t> </a:t>
            </a:r>
            <a:r>
              <a:rPr lang="en-US" dirty="0" err="1" smtClean="0"/>
              <a:t>özelliklerinin</a:t>
            </a:r>
            <a:r>
              <a:rPr lang="en-US" dirty="0" smtClean="0"/>
              <a:t> </a:t>
            </a:r>
            <a:r>
              <a:rPr lang="en-US" dirty="0" err="1" smtClean="0"/>
              <a:t>belirlenmesi</a:t>
            </a:r>
            <a:r>
              <a:rPr lang="en-US" dirty="0" smtClean="0"/>
              <a:t> </a:t>
            </a:r>
            <a:r>
              <a:rPr lang="en-US" dirty="0" err="1" smtClean="0"/>
              <a:t>amaçlanır</a:t>
            </a:r>
            <a:r>
              <a:rPr lang="en-US" dirty="0" smtClean="0"/>
              <a:t>.</a:t>
            </a:r>
          </a:p>
          <a:p>
            <a:r>
              <a:rPr lang="en-US" dirty="0" err="1" smtClean="0">
                <a:hlinkClick r:id="rId2" action="ppaction://hlinkfile"/>
              </a:rPr>
              <a:t>Kimdir</a:t>
            </a:r>
            <a:r>
              <a:rPr lang="en-US" dirty="0" smtClean="0">
                <a:hlinkClick r:id="rId2" action="ppaction://hlinkfile"/>
              </a:rPr>
              <a:t> Bu? </a:t>
            </a:r>
            <a:r>
              <a:rPr lang="en-US" dirty="0" err="1" smtClean="0">
                <a:hlinkClick r:id="rId2" action="ppaction://hlinkfile"/>
              </a:rPr>
              <a:t>örneği</a:t>
            </a:r>
            <a:endParaRPr lang="en-US" dirty="0"/>
          </a:p>
        </p:txBody>
      </p:sp>
      <p:sp>
        <p:nvSpPr>
          <p:cNvPr id="3" name="Title 2"/>
          <p:cNvSpPr>
            <a:spLocks noGrp="1"/>
          </p:cNvSpPr>
          <p:nvPr>
            <p:ph type="title"/>
          </p:nvPr>
        </p:nvSpPr>
        <p:spPr/>
        <p:txBody>
          <a:bodyPr>
            <a:normAutofit fontScale="90000"/>
          </a:bodyPr>
          <a:lstStyle/>
          <a:p>
            <a:r>
              <a:rPr lang="en-US" dirty="0" err="1" smtClean="0"/>
              <a:t>Başkalarının</a:t>
            </a:r>
            <a:r>
              <a:rPr lang="en-US" dirty="0" smtClean="0"/>
              <a:t> </a:t>
            </a:r>
            <a:r>
              <a:rPr lang="en-US" dirty="0" err="1" smtClean="0"/>
              <a:t>Kanılarına</a:t>
            </a:r>
            <a:r>
              <a:rPr lang="en-US" dirty="0" smtClean="0"/>
              <a:t> </a:t>
            </a:r>
            <a:r>
              <a:rPr lang="en-US" dirty="0" err="1" smtClean="0"/>
              <a:t>Dayalı</a:t>
            </a:r>
            <a:r>
              <a:rPr lang="en-US" dirty="0" smtClean="0"/>
              <a:t> </a:t>
            </a:r>
            <a:r>
              <a:rPr lang="en-US" dirty="0" err="1" smtClean="0"/>
              <a:t>Teknikler</a:t>
            </a:r>
            <a:r>
              <a:rPr lang="en-US" dirty="0" smtClean="0"/>
              <a:t> – </a:t>
            </a:r>
            <a:r>
              <a:rPr lang="en-US" dirty="0" err="1" smtClean="0"/>
              <a:t>Kimdir</a:t>
            </a:r>
            <a:r>
              <a:rPr lang="en-US" dirty="0" smtClean="0"/>
              <a:t> Bu?</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err="1" smtClean="0"/>
              <a:t>Gözleme</a:t>
            </a:r>
            <a:r>
              <a:rPr lang="en-US" b="1" dirty="0" smtClean="0"/>
              <a:t> </a:t>
            </a:r>
            <a:r>
              <a:rPr lang="en-US" b="1" dirty="0" err="1" smtClean="0"/>
              <a:t>Dayalı</a:t>
            </a:r>
            <a:r>
              <a:rPr lang="en-US" b="1" dirty="0" smtClean="0"/>
              <a:t> </a:t>
            </a:r>
            <a:r>
              <a:rPr lang="en-US" b="1" dirty="0" err="1" smtClean="0"/>
              <a:t>Teknikler</a:t>
            </a:r>
            <a:endParaRPr lang="en-US" b="1" dirty="0" smtClean="0"/>
          </a:p>
          <a:p>
            <a:pPr lvl="1"/>
            <a:r>
              <a:rPr lang="en-US" dirty="0" err="1" smtClean="0"/>
              <a:t>Gözlem</a:t>
            </a:r>
            <a:r>
              <a:rPr lang="en-US" dirty="0" smtClean="0"/>
              <a:t> </a:t>
            </a:r>
            <a:r>
              <a:rPr lang="en-US" dirty="0" err="1" smtClean="0"/>
              <a:t>listeleri</a:t>
            </a:r>
            <a:r>
              <a:rPr lang="en-US" dirty="0" smtClean="0"/>
              <a:t>, </a:t>
            </a:r>
            <a:r>
              <a:rPr lang="en-US" dirty="0" err="1" smtClean="0"/>
              <a:t>özellik</a:t>
            </a:r>
            <a:r>
              <a:rPr lang="en-US" dirty="0" smtClean="0"/>
              <a:t> </a:t>
            </a:r>
            <a:r>
              <a:rPr lang="en-US" dirty="0" err="1" smtClean="0"/>
              <a:t>kayıt</a:t>
            </a:r>
            <a:r>
              <a:rPr lang="en-US" dirty="0" smtClean="0"/>
              <a:t> </a:t>
            </a:r>
            <a:r>
              <a:rPr lang="en-US" dirty="0" err="1" smtClean="0"/>
              <a:t>çizelgesi</a:t>
            </a:r>
            <a:r>
              <a:rPr lang="en-US" dirty="0" smtClean="0"/>
              <a:t>, </a:t>
            </a:r>
            <a:r>
              <a:rPr lang="en-US" dirty="0" err="1" smtClean="0"/>
              <a:t>anektod</a:t>
            </a:r>
            <a:r>
              <a:rPr lang="en-US" dirty="0" smtClean="0"/>
              <a:t> </a:t>
            </a:r>
            <a:r>
              <a:rPr lang="en-US" dirty="0" err="1" smtClean="0"/>
              <a:t>kaydı</a:t>
            </a:r>
            <a:r>
              <a:rPr lang="en-US" dirty="0" smtClean="0"/>
              <a:t>, </a:t>
            </a:r>
            <a:r>
              <a:rPr lang="en-US" dirty="0" err="1" smtClean="0"/>
              <a:t>derecelendirme</a:t>
            </a:r>
            <a:r>
              <a:rPr lang="en-US" dirty="0" smtClean="0"/>
              <a:t> </a:t>
            </a:r>
            <a:r>
              <a:rPr lang="en-US" dirty="0" err="1" smtClean="0"/>
              <a:t>ölçeği</a:t>
            </a:r>
            <a:endParaRPr lang="en-US" dirty="0" smtClean="0"/>
          </a:p>
          <a:p>
            <a:r>
              <a:rPr lang="en-US" b="1" dirty="0" err="1" smtClean="0"/>
              <a:t>Kendini</a:t>
            </a:r>
            <a:r>
              <a:rPr lang="en-US" b="1" dirty="0" smtClean="0"/>
              <a:t> </a:t>
            </a:r>
            <a:r>
              <a:rPr lang="en-US" b="1" dirty="0" err="1" smtClean="0"/>
              <a:t>Anlatma</a:t>
            </a:r>
            <a:r>
              <a:rPr lang="en-US" b="1" dirty="0" smtClean="0"/>
              <a:t> </a:t>
            </a:r>
            <a:r>
              <a:rPr lang="en-US" b="1" dirty="0" err="1" smtClean="0"/>
              <a:t>Teknikleri</a:t>
            </a:r>
            <a:endParaRPr lang="en-US" b="1" dirty="0" smtClean="0"/>
          </a:p>
          <a:p>
            <a:pPr lvl="1"/>
            <a:r>
              <a:rPr lang="en-US" dirty="0" err="1" smtClean="0"/>
              <a:t>Otobiyografi</a:t>
            </a:r>
            <a:r>
              <a:rPr lang="en-US" dirty="0" smtClean="0"/>
              <a:t>, </a:t>
            </a:r>
            <a:r>
              <a:rPr lang="en-US" dirty="0" err="1" smtClean="0"/>
              <a:t>arzu</a:t>
            </a:r>
            <a:r>
              <a:rPr lang="en-US" dirty="0" smtClean="0"/>
              <a:t> </a:t>
            </a:r>
            <a:r>
              <a:rPr lang="en-US" dirty="0" err="1" smtClean="0"/>
              <a:t>listesi</a:t>
            </a:r>
            <a:r>
              <a:rPr lang="en-US" dirty="0" smtClean="0"/>
              <a:t>, </a:t>
            </a:r>
            <a:r>
              <a:rPr lang="en-US" dirty="0" err="1" smtClean="0"/>
              <a:t>zaman</a:t>
            </a:r>
            <a:r>
              <a:rPr lang="en-US" dirty="0" smtClean="0"/>
              <a:t> </a:t>
            </a:r>
            <a:r>
              <a:rPr lang="en-US" dirty="0" err="1" smtClean="0"/>
              <a:t>cetveli</a:t>
            </a:r>
            <a:r>
              <a:rPr lang="en-US" dirty="0" smtClean="0"/>
              <a:t>, problem </a:t>
            </a:r>
            <a:r>
              <a:rPr lang="en-US" dirty="0" err="1" smtClean="0"/>
              <a:t>tarama</a:t>
            </a:r>
            <a:r>
              <a:rPr lang="en-US" dirty="0" smtClean="0"/>
              <a:t> </a:t>
            </a:r>
            <a:r>
              <a:rPr lang="en-US" dirty="0" err="1" smtClean="0"/>
              <a:t>listesi</a:t>
            </a:r>
            <a:r>
              <a:rPr lang="en-US" dirty="0" smtClean="0"/>
              <a:t>, </a:t>
            </a:r>
            <a:r>
              <a:rPr lang="en-US" dirty="0" err="1" smtClean="0"/>
              <a:t>soru</a:t>
            </a:r>
            <a:r>
              <a:rPr lang="en-US" dirty="0" smtClean="0"/>
              <a:t> </a:t>
            </a:r>
            <a:r>
              <a:rPr lang="en-US" dirty="0" err="1" smtClean="0"/>
              <a:t>listesi</a:t>
            </a:r>
            <a:r>
              <a:rPr lang="en-US" dirty="0" smtClean="0"/>
              <a:t>/</a:t>
            </a:r>
            <a:r>
              <a:rPr lang="en-US" dirty="0" err="1" smtClean="0"/>
              <a:t>anket</a:t>
            </a:r>
            <a:endParaRPr lang="en-US" dirty="0" smtClean="0"/>
          </a:p>
          <a:p>
            <a:r>
              <a:rPr lang="en-US" b="1" dirty="0" err="1" smtClean="0"/>
              <a:t>Başkalarının</a:t>
            </a:r>
            <a:r>
              <a:rPr lang="en-US" b="1" dirty="0" smtClean="0"/>
              <a:t> </a:t>
            </a:r>
            <a:r>
              <a:rPr lang="en-US" b="1" dirty="0" err="1" smtClean="0"/>
              <a:t>Kanılarına</a:t>
            </a:r>
            <a:r>
              <a:rPr lang="en-US" b="1" dirty="0" smtClean="0"/>
              <a:t> </a:t>
            </a:r>
            <a:r>
              <a:rPr lang="en-US" b="1" dirty="0" err="1" smtClean="0"/>
              <a:t>Dayalı</a:t>
            </a:r>
            <a:r>
              <a:rPr lang="en-US" b="1" dirty="0" smtClean="0"/>
              <a:t> </a:t>
            </a:r>
            <a:r>
              <a:rPr lang="en-US" b="1" dirty="0" err="1" smtClean="0"/>
              <a:t>Teknikler</a:t>
            </a:r>
            <a:endParaRPr lang="en-US" b="1" dirty="0" smtClean="0"/>
          </a:p>
          <a:p>
            <a:pPr lvl="1"/>
            <a:r>
              <a:rPr lang="en-US" dirty="0" err="1" smtClean="0"/>
              <a:t>Sosyometri</a:t>
            </a:r>
            <a:r>
              <a:rPr lang="en-US" dirty="0" smtClean="0"/>
              <a:t>, </a:t>
            </a:r>
            <a:r>
              <a:rPr lang="en-US" dirty="0" err="1" smtClean="0"/>
              <a:t>kimdir-bu</a:t>
            </a:r>
            <a:r>
              <a:rPr lang="en-US" dirty="0" smtClean="0"/>
              <a:t>, </a:t>
            </a:r>
            <a:r>
              <a:rPr lang="en-US" dirty="0" err="1" smtClean="0"/>
              <a:t>sosyal</a:t>
            </a:r>
            <a:r>
              <a:rPr lang="en-US" dirty="0" smtClean="0"/>
              <a:t> </a:t>
            </a:r>
            <a:r>
              <a:rPr lang="en-US" dirty="0" err="1" smtClean="0"/>
              <a:t>uzaklık</a:t>
            </a:r>
            <a:r>
              <a:rPr lang="en-US" dirty="0" smtClean="0"/>
              <a:t> </a:t>
            </a:r>
            <a:r>
              <a:rPr lang="en-US" dirty="0" err="1" smtClean="0"/>
              <a:t>ölçeği</a:t>
            </a:r>
            <a:endParaRPr lang="en-US" dirty="0" smtClean="0"/>
          </a:p>
          <a:p>
            <a:r>
              <a:rPr lang="en-US" b="1" dirty="0" err="1" smtClean="0"/>
              <a:t>Etkileşime</a:t>
            </a:r>
            <a:r>
              <a:rPr lang="en-US" b="1" dirty="0" smtClean="0"/>
              <a:t> </a:t>
            </a:r>
            <a:r>
              <a:rPr lang="en-US" b="1" dirty="0" err="1" smtClean="0"/>
              <a:t>Dayalı</a:t>
            </a:r>
            <a:r>
              <a:rPr lang="en-US" b="1" dirty="0" smtClean="0"/>
              <a:t> </a:t>
            </a:r>
            <a:r>
              <a:rPr lang="en-US" b="1" dirty="0" err="1" smtClean="0"/>
              <a:t>Teknikler</a:t>
            </a:r>
            <a:endParaRPr lang="en-US" b="1" dirty="0" smtClean="0"/>
          </a:p>
          <a:p>
            <a:pPr lvl="1"/>
            <a:r>
              <a:rPr lang="en-US" dirty="0" err="1" smtClean="0"/>
              <a:t>Görüşme</a:t>
            </a:r>
            <a:r>
              <a:rPr lang="en-US" dirty="0" smtClean="0"/>
              <a:t>, </a:t>
            </a:r>
            <a:r>
              <a:rPr lang="en-US" dirty="0" err="1" smtClean="0"/>
              <a:t>ev</a:t>
            </a:r>
            <a:r>
              <a:rPr lang="en-US" dirty="0" smtClean="0"/>
              <a:t> </a:t>
            </a:r>
            <a:r>
              <a:rPr lang="en-US" dirty="0" err="1" smtClean="0"/>
              <a:t>ziyaretleri</a:t>
            </a:r>
            <a:r>
              <a:rPr lang="en-US" dirty="0" smtClean="0"/>
              <a:t>, drama </a:t>
            </a:r>
            <a:r>
              <a:rPr lang="en-US" dirty="0" err="1" smtClean="0"/>
              <a:t>ve</a:t>
            </a:r>
            <a:r>
              <a:rPr lang="en-US" dirty="0" smtClean="0"/>
              <a:t> </a:t>
            </a:r>
            <a:r>
              <a:rPr lang="en-US" dirty="0" err="1" smtClean="0"/>
              <a:t>oyun</a:t>
            </a:r>
            <a:endParaRPr lang="en-US" dirty="0"/>
          </a:p>
        </p:txBody>
      </p:sp>
      <p:sp>
        <p:nvSpPr>
          <p:cNvPr id="3" name="Title 2"/>
          <p:cNvSpPr>
            <a:spLocks noGrp="1"/>
          </p:cNvSpPr>
          <p:nvPr>
            <p:ph type="title"/>
          </p:nvPr>
        </p:nvSpPr>
        <p:spPr/>
        <p:txBody>
          <a:bodyPr/>
          <a:lstStyle/>
          <a:p>
            <a:r>
              <a:rPr lang="en-US" dirty="0" smtClean="0"/>
              <a:t>Test </a:t>
            </a:r>
            <a:r>
              <a:rPr lang="en-US" dirty="0" err="1" smtClean="0"/>
              <a:t>Dışı</a:t>
            </a:r>
            <a:r>
              <a:rPr lang="en-US" dirty="0" smtClean="0"/>
              <a:t> </a:t>
            </a:r>
            <a:r>
              <a:rPr lang="en-US" dirty="0" err="1" smtClean="0"/>
              <a:t>Teknikler</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err="1" smtClean="0"/>
              <a:t>Sosyometri</a:t>
            </a:r>
            <a:r>
              <a:rPr lang="en-US" dirty="0" smtClean="0"/>
              <a:t> </a:t>
            </a:r>
            <a:r>
              <a:rPr lang="en-US" dirty="0" err="1" smtClean="0"/>
              <a:t>ve</a:t>
            </a:r>
            <a:r>
              <a:rPr lang="en-US" dirty="0" smtClean="0"/>
              <a:t> </a:t>
            </a:r>
            <a:r>
              <a:rPr lang="en-US" dirty="0" err="1" smtClean="0"/>
              <a:t>kimdir-bu</a:t>
            </a:r>
            <a:r>
              <a:rPr lang="en-US" dirty="0" smtClean="0"/>
              <a:t> </a:t>
            </a:r>
            <a:r>
              <a:rPr lang="en-US" dirty="0" err="1" smtClean="0"/>
              <a:t>gibi</a:t>
            </a:r>
            <a:r>
              <a:rPr lang="en-US" dirty="0" smtClean="0"/>
              <a:t> </a:t>
            </a:r>
            <a:r>
              <a:rPr lang="en-US" dirty="0" err="1" smtClean="0"/>
              <a:t>grup-içi</a:t>
            </a:r>
            <a:r>
              <a:rPr lang="en-US" dirty="0" smtClean="0"/>
              <a:t> </a:t>
            </a:r>
            <a:r>
              <a:rPr lang="en-US" dirty="0" err="1" smtClean="0"/>
              <a:t>ilişkiler</a:t>
            </a:r>
            <a:r>
              <a:rPr lang="en-US" dirty="0" smtClean="0"/>
              <a:t> </a:t>
            </a:r>
            <a:r>
              <a:rPr lang="en-US" dirty="0" err="1" smtClean="0"/>
              <a:t>hakkında</a:t>
            </a:r>
            <a:r>
              <a:rPr lang="en-US" dirty="0" smtClean="0"/>
              <a:t> </a:t>
            </a:r>
            <a:r>
              <a:rPr lang="en-US" dirty="0" err="1" smtClean="0"/>
              <a:t>bilgi</a:t>
            </a:r>
            <a:r>
              <a:rPr lang="en-US" dirty="0" smtClean="0"/>
              <a:t> </a:t>
            </a:r>
            <a:r>
              <a:rPr lang="en-US" dirty="0" err="1" smtClean="0"/>
              <a:t>edinmeye</a:t>
            </a:r>
            <a:r>
              <a:rPr lang="en-US" dirty="0" smtClean="0"/>
              <a:t> </a:t>
            </a:r>
            <a:r>
              <a:rPr lang="en-US" dirty="0" err="1" smtClean="0"/>
              <a:t>yarayan</a:t>
            </a:r>
            <a:r>
              <a:rPr lang="en-US" dirty="0" smtClean="0"/>
              <a:t> </a:t>
            </a:r>
            <a:r>
              <a:rPr lang="en-US" dirty="0" err="1" smtClean="0"/>
              <a:t>bir</a:t>
            </a:r>
            <a:r>
              <a:rPr lang="en-US" dirty="0" smtClean="0"/>
              <a:t> </a:t>
            </a:r>
            <a:r>
              <a:rPr lang="en-US" dirty="0" err="1" smtClean="0"/>
              <a:t>diğer</a:t>
            </a:r>
            <a:r>
              <a:rPr lang="en-US" dirty="0" smtClean="0"/>
              <a:t> </a:t>
            </a:r>
            <a:r>
              <a:rPr lang="en-US" dirty="0" err="1" smtClean="0"/>
              <a:t>araç</a:t>
            </a:r>
            <a:r>
              <a:rPr lang="en-US" dirty="0" smtClean="0"/>
              <a:t> </a:t>
            </a:r>
            <a:r>
              <a:rPr lang="en-US" dirty="0" err="1" smtClean="0"/>
              <a:t>da</a:t>
            </a:r>
            <a:r>
              <a:rPr lang="en-US" dirty="0" smtClean="0"/>
              <a:t> “</a:t>
            </a:r>
            <a:r>
              <a:rPr lang="en-US" dirty="0" err="1" smtClean="0"/>
              <a:t>sosyal</a:t>
            </a:r>
            <a:r>
              <a:rPr lang="en-US" dirty="0" smtClean="0"/>
              <a:t> </a:t>
            </a:r>
            <a:r>
              <a:rPr lang="en-US" dirty="0" err="1" smtClean="0"/>
              <a:t>uzaklık</a:t>
            </a:r>
            <a:r>
              <a:rPr lang="en-US" dirty="0" smtClean="0"/>
              <a:t> </a:t>
            </a:r>
            <a:r>
              <a:rPr lang="en-US" dirty="0" err="1" smtClean="0"/>
              <a:t>ölçeği</a:t>
            </a:r>
            <a:r>
              <a:rPr lang="en-US" dirty="0" smtClean="0"/>
              <a:t>” dir.</a:t>
            </a:r>
          </a:p>
          <a:p>
            <a:r>
              <a:rPr lang="tr-TR" dirty="0" smtClean="0"/>
              <a:t>Bireylerin birbirlerine sosyal kabul ya da sosyal mesafelerini belirlemeye yarayan bir araçtır. Sınıftaki her öğrenci diğer öğrencileri  değerlendirir.</a:t>
            </a:r>
            <a:endParaRPr lang="en-US" dirty="0" smtClean="0"/>
          </a:p>
          <a:p>
            <a:r>
              <a:rPr lang="en-US" dirty="0" smtClean="0"/>
              <a:t>Bu </a:t>
            </a:r>
            <a:r>
              <a:rPr lang="en-US" dirty="0" err="1" smtClean="0"/>
              <a:t>yöntem</a:t>
            </a:r>
            <a:r>
              <a:rPr lang="en-US" dirty="0" smtClean="0"/>
              <a:t> </a:t>
            </a:r>
            <a:r>
              <a:rPr lang="en-US" dirty="0" err="1" smtClean="0"/>
              <a:t>ile</a:t>
            </a:r>
            <a:r>
              <a:rPr lang="en-US" dirty="0" smtClean="0"/>
              <a:t> </a:t>
            </a:r>
            <a:r>
              <a:rPr lang="en-US" dirty="0" err="1" smtClean="0"/>
              <a:t>sınıfta</a:t>
            </a:r>
            <a:r>
              <a:rPr lang="en-US" dirty="0" smtClean="0"/>
              <a:t> </a:t>
            </a:r>
            <a:r>
              <a:rPr lang="en-US" dirty="0" err="1" smtClean="0"/>
              <a:t>kimlerin</a:t>
            </a:r>
            <a:r>
              <a:rPr lang="en-US" dirty="0" smtClean="0"/>
              <a:t> </a:t>
            </a:r>
            <a:r>
              <a:rPr lang="en-US" dirty="0" err="1" smtClean="0"/>
              <a:t>tercih</a:t>
            </a:r>
            <a:r>
              <a:rPr lang="en-US" dirty="0" smtClean="0"/>
              <a:t> </a:t>
            </a:r>
            <a:r>
              <a:rPr lang="en-US" dirty="0" err="1" smtClean="0"/>
              <a:t>edilip</a:t>
            </a:r>
            <a:r>
              <a:rPr lang="en-US" dirty="0" smtClean="0"/>
              <a:t>, </a:t>
            </a:r>
            <a:r>
              <a:rPr lang="en-US" dirty="0" err="1" smtClean="0"/>
              <a:t>kimlerin</a:t>
            </a:r>
            <a:r>
              <a:rPr lang="en-US" dirty="0" smtClean="0"/>
              <a:t> red </a:t>
            </a:r>
            <a:r>
              <a:rPr lang="en-US" dirty="0" err="1" smtClean="0"/>
              <a:t>edildiği</a:t>
            </a:r>
            <a:r>
              <a:rPr lang="en-US" dirty="0" smtClean="0"/>
              <a:t>, </a:t>
            </a:r>
            <a:r>
              <a:rPr lang="en-US" dirty="0" err="1" smtClean="0"/>
              <a:t>kimlerin</a:t>
            </a:r>
            <a:r>
              <a:rPr lang="en-US" dirty="0" smtClean="0"/>
              <a:t> </a:t>
            </a:r>
            <a:r>
              <a:rPr lang="en-US" dirty="0" err="1" smtClean="0"/>
              <a:t>olumlu</a:t>
            </a:r>
            <a:r>
              <a:rPr lang="en-US" dirty="0" smtClean="0"/>
              <a:t> </a:t>
            </a:r>
            <a:r>
              <a:rPr lang="en-US" dirty="0" err="1" smtClean="0"/>
              <a:t>ya</a:t>
            </a:r>
            <a:r>
              <a:rPr lang="en-US" dirty="0" smtClean="0"/>
              <a:t> </a:t>
            </a:r>
            <a:r>
              <a:rPr lang="en-US" dirty="0" err="1" smtClean="0"/>
              <a:t>da</a:t>
            </a:r>
            <a:r>
              <a:rPr lang="en-US" dirty="0" smtClean="0"/>
              <a:t> </a:t>
            </a:r>
            <a:r>
              <a:rPr lang="en-US" dirty="0" err="1" smtClean="0"/>
              <a:t>olumsuz</a:t>
            </a:r>
            <a:r>
              <a:rPr lang="en-US" dirty="0" smtClean="0"/>
              <a:t> </a:t>
            </a:r>
            <a:r>
              <a:rPr lang="en-US" dirty="0" err="1" smtClean="0"/>
              <a:t>anlamda</a:t>
            </a:r>
            <a:r>
              <a:rPr lang="en-US" dirty="0" smtClean="0"/>
              <a:t> </a:t>
            </a:r>
            <a:r>
              <a:rPr lang="en-US" dirty="0" err="1" smtClean="0"/>
              <a:t>önemsendiğini</a:t>
            </a:r>
            <a:r>
              <a:rPr lang="en-US" dirty="0" smtClean="0"/>
              <a:t> </a:t>
            </a:r>
            <a:r>
              <a:rPr lang="en-US" dirty="0" err="1" smtClean="0"/>
              <a:t>ortaya</a:t>
            </a:r>
            <a:r>
              <a:rPr lang="en-US" dirty="0" smtClean="0"/>
              <a:t> </a:t>
            </a:r>
            <a:r>
              <a:rPr lang="en-US" dirty="0" err="1" smtClean="0"/>
              <a:t>konabilir</a:t>
            </a:r>
            <a:r>
              <a:rPr lang="en-US" dirty="0" smtClean="0"/>
              <a:t>.</a:t>
            </a:r>
            <a:endParaRPr lang="tr-TR" dirty="0" smtClean="0"/>
          </a:p>
          <a:p>
            <a:endParaRPr lang="en-US" dirty="0"/>
          </a:p>
        </p:txBody>
      </p:sp>
      <p:sp>
        <p:nvSpPr>
          <p:cNvPr id="3" name="Title 2"/>
          <p:cNvSpPr>
            <a:spLocks noGrp="1"/>
          </p:cNvSpPr>
          <p:nvPr>
            <p:ph type="title"/>
          </p:nvPr>
        </p:nvSpPr>
        <p:spPr/>
        <p:txBody>
          <a:bodyPr>
            <a:normAutofit fontScale="90000"/>
          </a:bodyPr>
          <a:lstStyle/>
          <a:p>
            <a:r>
              <a:rPr lang="en-US" dirty="0" err="1" smtClean="0"/>
              <a:t>Başkalarının</a:t>
            </a:r>
            <a:r>
              <a:rPr lang="en-US" dirty="0" smtClean="0"/>
              <a:t> </a:t>
            </a:r>
            <a:r>
              <a:rPr lang="en-US" dirty="0" err="1" smtClean="0"/>
              <a:t>Kanılarına</a:t>
            </a:r>
            <a:r>
              <a:rPr lang="en-US" dirty="0" smtClean="0"/>
              <a:t> </a:t>
            </a:r>
            <a:r>
              <a:rPr lang="en-US" dirty="0" err="1" smtClean="0"/>
              <a:t>Dayalı</a:t>
            </a:r>
            <a:r>
              <a:rPr lang="en-US" dirty="0" smtClean="0"/>
              <a:t> </a:t>
            </a:r>
            <a:r>
              <a:rPr lang="en-US" dirty="0" err="1" smtClean="0"/>
              <a:t>Teknikler</a:t>
            </a:r>
            <a:r>
              <a:rPr lang="en-US" dirty="0" smtClean="0"/>
              <a:t> – </a:t>
            </a:r>
            <a:r>
              <a:rPr lang="en-US" dirty="0" err="1" smtClean="0"/>
              <a:t>Sosyal</a:t>
            </a:r>
            <a:r>
              <a:rPr lang="en-US" dirty="0" smtClean="0"/>
              <a:t> </a:t>
            </a:r>
            <a:r>
              <a:rPr lang="en-US" dirty="0" err="1" smtClean="0"/>
              <a:t>Uzaklık</a:t>
            </a:r>
            <a:r>
              <a:rPr lang="en-US" dirty="0" smtClean="0"/>
              <a:t> </a:t>
            </a:r>
            <a:r>
              <a:rPr lang="en-US" dirty="0" err="1" smtClean="0"/>
              <a:t>Ölçeği</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fld id="{02F7214C-88E0-491D-A62A-A2A8EF635AE0}" type="slidenum">
              <a:rPr lang="tr-TR"/>
              <a:pPr/>
              <a:t>31</a:t>
            </a:fld>
            <a:endParaRPr lang="tr-TR"/>
          </a:p>
        </p:txBody>
      </p:sp>
      <p:sp>
        <p:nvSpPr>
          <p:cNvPr id="6" name="Title 5"/>
          <p:cNvSpPr>
            <a:spLocks noGrp="1"/>
          </p:cNvSpPr>
          <p:nvPr>
            <p:ph type="title"/>
          </p:nvPr>
        </p:nvSpPr>
        <p:spPr/>
        <p:txBody>
          <a:bodyPr>
            <a:normAutofit fontScale="90000"/>
          </a:bodyPr>
          <a:lstStyle/>
          <a:p>
            <a:r>
              <a:rPr lang="en-US" dirty="0" err="1" smtClean="0"/>
              <a:t>Başkalarının</a:t>
            </a:r>
            <a:r>
              <a:rPr lang="en-US" dirty="0" smtClean="0"/>
              <a:t> </a:t>
            </a:r>
            <a:r>
              <a:rPr lang="en-US" dirty="0" err="1" smtClean="0"/>
              <a:t>Kanılarına</a:t>
            </a:r>
            <a:r>
              <a:rPr lang="en-US" dirty="0" smtClean="0"/>
              <a:t> </a:t>
            </a:r>
            <a:r>
              <a:rPr lang="en-US" dirty="0" err="1" smtClean="0"/>
              <a:t>Dayalı</a:t>
            </a:r>
            <a:r>
              <a:rPr lang="en-US" dirty="0" smtClean="0"/>
              <a:t> </a:t>
            </a:r>
            <a:r>
              <a:rPr lang="en-US" dirty="0" err="1" smtClean="0"/>
              <a:t>Teknikler</a:t>
            </a:r>
            <a:r>
              <a:rPr lang="en-US" dirty="0" smtClean="0"/>
              <a:t> – </a:t>
            </a:r>
            <a:r>
              <a:rPr lang="en-US" dirty="0" err="1" smtClean="0"/>
              <a:t>Sosyal</a:t>
            </a:r>
            <a:r>
              <a:rPr lang="en-US" dirty="0" smtClean="0"/>
              <a:t> </a:t>
            </a:r>
            <a:r>
              <a:rPr lang="en-US" dirty="0" err="1" smtClean="0"/>
              <a:t>Uzaklık</a:t>
            </a:r>
            <a:r>
              <a:rPr lang="en-US" dirty="0" smtClean="0"/>
              <a:t> </a:t>
            </a:r>
            <a:r>
              <a:rPr lang="en-US" dirty="0" err="1" smtClean="0"/>
              <a:t>Ölçeği</a:t>
            </a:r>
            <a:endParaRPr lang="en-US" dirty="0"/>
          </a:p>
        </p:txBody>
      </p:sp>
      <p:graphicFrame>
        <p:nvGraphicFramePr>
          <p:cNvPr id="5" name="4 Tablo"/>
          <p:cNvGraphicFramePr>
            <a:graphicFrameLocks noGrp="1"/>
          </p:cNvGraphicFramePr>
          <p:nvPr/>
        </p:nvGraphicFramePr>
        <p:xfrm>
          <a:off x="914400" y="1600200"/>
          <a:ext cx="7429500" cy="2497455"/>
        </p:xfrm>
        <a:graphic>
          <a:graphicData uri="http://schemas.openxmlformats.org/drawingml/2006/table">
            <a:tbl>
              <a:tblPr/>
              <a:tblGrid>
                <a:gridCol w="1238250"/>
                <a:gridCol w="1238250"/>
                <a:gridCol w="1238250"/>
                <a:gridCol w="1238250"/>
                <a:gridCol w="1238250"/>
                <a:gridCol w="123825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FFFFFF"/>
                          </a:solidFill>
                          <a:effectLst/>
                          <a:latin typeface="Constantia" pitchFamily="18" charset="0"/>
                        </a:rPr>
                        <a:t>Adı-soyadı</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rgbClr val="FFFFFF"/>
                          </a:solidFill>
                          <a:effectLst/>
                          <a:latin typeface="Constantia" pitchFamily="18" charset="0"/>
                        </a:rPr>
                        <a:t>Yakın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FFFFFF"/>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rgbClr val="FFFFFF"/>
                          </a:solidFill>
                          <a:effectLst/>
                          <a:latin typeface="Constantia" pitchFamily="18" charset="0"/>
                        </a:rPr>
                        <a:t>Uzak</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00"/>
                          </a:solidFill>
                          <a:effectLst/>
                          <a:latin typeface="Constantia" pitchFamily="18"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00"/>
                          </a:solidFill>
                          <a:effectLst/>
                          <a:latin typeface="Constantia" pitchFamily="18"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00"/>
                          </a:solidFill>
                          <a:effectLst/>
                          <a:latin typeface="Constantia" pitchFamily="18"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smtClean="0">
                          <a:ln>
                            <a:noFill/>
                          </a:ln>
                          <a:solidFill>
                            <a:srgbClr val="000000"/>
                          </a:solidFill>
                          <a:effectLst/>
                          <a:latin typeface="Constantia" pitchFamily="18" charset="0"/>
                        </a:rPr>
                        <a: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00"/>
                          </a:solidFill>
                          <a:effectLst/>
                          <a:latin typeface="Constantia" pitchFamily="18" charset="0"/>
                        </a:rPr>
                        <a:t>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00"/>
                          </a:solidFill>
                          <a:effectLst/>
                          <a:latin typeface="Constantia" pitchFamily="18" charset="0"/>
                        </a:rPr>
                        <a:t>Ali</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rgbClr val="000000"/>
                          </a:solidFill>
                          <a:effectLst/>
                          <a:latin typeface="Constantia" pitchFamily="18" charset="0"/>
                        </a:rPr>
                        <a:t>Ayşe</a:t>
                      </a:r>
                      <a:endParaRPr kumimoji="0" lang="tr-TR" sz="1800" b="0" i="0" u="none" strike="noStrike" cap="none" normalizeH="0" baseline="0" dirty="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rgbClr val="000000"/>
                          </a:solidFill>
                          <a:effectLst/>
                          <a:latin typeface="Constantia" pitchFamily="18" charset="0"/>
                        </a:rPr>
                        <a:t>Veli</a:t>
                      </a:r>
                      <a:endParaRPr kumimoji="0" lang="tr-TR" sz="1800" b="0" i="0" u="none" strike="noStrike" cap="none" normalizeH="0" baseline="0" dirty="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onstantia" pitchFamily="18" charset="0"/>
                        </a:rPr>
                        <a:t>Gökhan</a:t>
                      </a:r>
                      <a:endParaRPr kumimoji="0" lang="tr-TR" sz="1800" b="0" i="0" u="none" strike="noStrike" cap="none" normalizeH="0" baseline="0" dirty="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Constantia"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bl>
          </a:graphicData>
        </a:graphic>
      </p:graphicFrame>
      <p:sp>
        <p:nvSpPr>
          <p:cNvPr id="27703" name="5 Metin kutusu"/>
          <p:cNvSpPr txBox="1">
            <a:spLocks noChangeArrowheads="1"/>
          </p:cNvSpPr>
          <p:nvPr/>
        </p:nvSpPr>
        <p:spPr bwMode="auto">
          <a:xfrm>
            <a:off x="1295400" y="4267200"/>
            <a:ext cx="6705600" cy="1631950"/>
          </a:xfrm>
          <a:prstGeom prst="rect">
            <a:avLst/>
          </a:prstGeom>
          <a:noFill/>
          <a:ln w="9525">
            <a:noFill/>
            <a:miter lim="800000"/>
            <a:headEnd/>
            <a:tailEnd/>
          </a:ln>
        </p:spPr>
        <p:txBody>
          <a:bodyPr wrap="square">
            <a:spAutoFit/>
          </a:bodyPr>
          <a:lstStyle/>
          <a:p>
            <a:r>
              <a:rPr lang="tr-TR" sz="2000" b="1" dirty="0">
                <a:latin typeface="Tekton Pro" pitchFamily="34" charset="0"/>
                <a:cs typeface="Times New Roman" pitchFamily="18" charset="0"/>
              </a:rPr>
              <a:t>1: Çok yakın arkadaş olmayı isterim</a:t>
            </a:r>
          </a:p>
          <a:p>
            <a:r>
              <a:rPr lang="tr-TR" sz="2000" b="1" dirty="0">
                <a:latin typeface="Tekton Pro" pitchFamily="34" charset="0"/>
                <a:cs typeface="Times New Roman" pitchFamily="18" charset="0"/>
              </a:rPr>
              <a:t>2: Arkadaş olmak isterim</a:t>
            </a:r>
          </a:p>
          <a:p>
            <a:r>
              <a:rPr lang="tr-TR" sz="2000" b="1" dirty="0">
                <a:latin typeface="Tekton Pro" pitchFamily="34" charset="0"/>
                <a:cs typeface="Times New Roman" pitchFamily="18" charset="0"/>
              </a:rPr>
              <a:t>3: Sınıftaki herhangi biridir</a:t>
            </a:r>
          </a:p>
          <a:p>
            <a:r>
              <a:rPr lang="tr-TR" sz="2000" b="1" dirty="0">
                <a:latin typeface="Tekton Pro" pitchFamily="34" charset="0"/>
                <a:cs typeface="Times New Roman" pitchFamily="18" charset="0"/>
              </a:rPr>
              <a:t>4: Onunla arkadaş olmaktan kaçınırım</a:t>
            </a:r>
          </a:p>
          <a:p>
            <a:r>
              <a:rPr lang="tr-TR" sz="2000" b="1" dirty="0">
                <a:latin typeface="Tekton Pro" pitchFamily="34" charset="0"/>
                <a:cs typeface="Times New Roman" pitchFamily="18" charset="0"/>
              </a:rPr>
              <a:t>5: Onunla aynı sınıfta olmak bile istemem</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err="1" smtClean="0"/>
              <a:t>Görüşme</a:t>
            </a:r>
            <a:r>
              <a:rPr lang="en-US" dirty="0" smtClean="0"/>
              <a:t>, </a:t>
            </a:r>
            <a:r>
              <a:rPr lang="en-US" dirty="0" err="1" smtClean="0"/>
              <a:t>yüzyüze</a:t>
            </a:r>
            <a:r>
              <a:rPr lang="en-US" dirty="0" smtClean="0"/>
              <a:t> </a:t>
            </a:r>
            <a:r>
              <a:rPr lang="en-US" dirty="0" err="1" smtClean="0"/>
              <a:t>gelen</a:t>
            </a:r>
            <a:r>
              <a:rPr lang="en-US" dirty="0" smtClean="0"/>
              <a:t> </a:t>
            </a:r>
            <a:r>
              <a:rPr lang="en-US" dirty="0" err="1" smtClean="0"/>
              <a:t>iki</a:t>
            </a:r>
            <a:r>
              <a:rPr lang="en-US" dirty="0" smtClean="0"/>
              <a:t> </a:t>
            </a:r>
            <a:r>
              <a:rPr lang="en-US" dirty="0" err="1" smtClean="0"/>
              <a:t>veya</a:t>
            </a:r>
            <a:r>
              <a:rPr lang="en-US" dirty="0" smtClean="0"/>
              <a:t> </a:t>
            </a:r>
            <a:r>
              <a:rPr lang="en-US" dirty="0" err="1" smtClean="0"/>
              <a:t>daha</a:t>
            </a:r>
            <a:r>
              <a:rPr lang="en-US" dirty="0" smtClean="0"/>
              <a:t> </a:t>
            </a:r>
            <a:r>
              <a:rPr lang="en-US" dirty="0" err="1" smtClean="0"/>
              <a:t>fazla</a:t>
            </a:r>
            <a:r>
              <a:rPr lang="en-US" dirty="0" smtClean="0"/>
              <a:t> </a:t>
            </a:r>
            <a:r>
              <a:rPr lang="en-US" dirty="0" err="1" smtClean="0"/>
              <a:t>kişinin</a:t>
            </a:r>
            <a:r>
              <a:rPr lang="en-US" dirty="0" smtClean="0"/>
              <a:t>, belli </a:t>
            </a:r>
            <a:r>
              <a:rPr lang="en-US" dirty="0" err="1" smtClean="0"/>
              <a:t>bir</a:t>
            </a:r>
            <a:r>
              <a:rPr lang="en-US" dirty="0" smtClean="0"/>
              <a:t> </a:t>
            </a:r>
            <a:r>
              <a:rPr lang="en-US" dirty="0" err="1" smtClean="0"/>
              <a:t>amaçla</a:t>
            </a:r>
            <a:r>
              <a:rPr lang="en-US" dirty="0" smtClean="0"/>
              <a:t> </a:t>
            </a:r>
            <a:r>
              <a:rPr lang="en-US" dirty="0" err="1" smtClean="0"/>
              <a:t>sözel</a:t>
            </a:r>
            <a:r>
              <a:rPr lang="en-US" dirty="0" smtClean="0"/>
              <a:t> </a:t>
            </a:r>
            <a:r>
              <a:rPr lang="en-US" dirty="0" err="1" smtClean="0"/>
              <a:t>ve</a:t>
            </a:r>
            <a:r>
              <a:rPr lang="en-US" dirty="0" smtClean="0"/>
              <a:t> </a:t>
            </a:r>
            <a:r>
              <a:rPr lang="en-US" dirty="0" err="1" smtClean="0"/>
              <a:t>sözel</a:t>
            </a:r>
            <a:r>
              <a:rPr lang="en-US" dirty="0" smtClean="0"/>
              <a:t> </a:t>
            </a:r>
            <a:r>
              <a:rPr lang="en-US" dirty="0" err="1" smtClean="0"/>
              <a:t>olmayan</a:t>
            </a:r>
            <a:r>
              <a:rPr lang="en-US" dirty="0" smtClean="0"/>
              <a:t> </a:t>
            </a:r>
            <a:r>
              <a:rPr lang="en-US" dirty="0" err="1" smtClean="0"/>
              <a:t>iletişim</a:t>
            </a:r>
            <a:r>
              <a:rPr lang="en-US" dirty="0" smtClean="0"/>
              <a:t> </a:t>
            </a:r>
            <a:r>
              <a:rPr lang="en-US" dirty="0" err="1" smtClean="0"/>
              <a:t>araç</a:t>
            </a:r>
            <a:r>
              <a:rPr lang="en-US" dirty="0" smtClean="0"/>
              <a:t> </a:t>
            </a:r>
            <a:r>
              <a:rPr lang="en-US" dirty="0" err="1" smtClean="0"/>
              <a:t>ve</a:t>
            </a:r>
            <a:r>
              <a:rPr lang="en-US" dirty="0" smtClean="0"/>
              <a:t> </a:t>
            </a:r>
            <a:r>
              <a:rPr lang="en-US" dirty="0" err="1" smtClean="0"/>
              <a:t>tekniklerini</a:t>
            </a:r>
            <a:r>
              <a:rPr lang="en-US" dirty="0" smtClean="0"/>
              <a:t> </a:t>
            </a:r>
            <a:r>
              <a:rPr lang="en-US" dirty="0" err="1" smtClean="0"/>
              <a:t>kullanmak</a:t>
            </a:r>
            <a:r>
              <a:rPr lang="en-US" dirty="0" smtClean="0"/>
              <a:t> </a:t>
            </a:r>
            <a:r>
              <a:rPr lang="en-US" dirty="0" err="1" smtClean="0"/>
              <a:t>suretiyle</a:t>
            </a:r>
            <a:r>
              <a:rPr lang="en-US" dirty="0" smtClean="0"/>
              <a:t> </a:t>
            </a:r>
            <a:r>
              <a:rPr lang="en-US" dirty="0" err="1" smtClean="0"/>
              <a:t>yarattıkları</a:t>
            </a:r>
            <a:r>
              <a:rPr lang="en-US" dirty="0" smtClean="0"/>
              <a:t> </a:t>
            </a:r>
            <a:r>
              <a:rPr lang="en-US" dirty="0" err="1" smtClean="0"/>
              <a:t>bir</a:t>
            </a:r>
            <a:r>
              <a:rPr lang="en-US" dirty="0" smtClean="0"/>
              <a:t> </a:t>
            </a:r>
            <a:r>
              <a:rPr lang="en-US" dirty="0" err="1" smtClean="0"/>
              <a:t>etkileşimdir</a:t>
            </a:r>
            <a:r>
              <a:rPr lang="en-US" dirty="0" smtClean="0"/>
              <a:t> (</a:t>
            </a:r>
            <a:r>
              <a:rPr lang="en-US" dirty="0" err="1" smtClean="0"/>
              <a:t>Özgüven</a:t>
            </a:r>
            <a:r>
              <a:rPr lang="en-US" dirty="0" smtClean="0"/>
              <a:t>, 1992).</a:t>
            </a:r>
          </a:p>
          <a:p>
            <a:endParaRPr lang="en-US" dirty="0" smtClean="0"/>
          </a:p>
          <a:p>
            <a:r>
              <a:rPr lang="en-US" dirty="0" smtClean="0"/>
              <a:t>Bu </a:t>
            </a:r>
            <a:r>
              <a:rPr lang="en-US" dirty="0" err="1" smtClean="0"/>
              <a:t>teknik</a:t>
            </a:r>
            <a:r>
              <a:rPr lang="en-US" dirty="0" smtClean="0"/>
              <a:t> </a:t>
            </a:r>
            <a:r>
              <a:rPr lang="en-US" dirty="0" err="1" smtClean="0"/>
              <a:t>birey</a:t>
            </a:r>
            <a:r>
              <a:rPr lang="en-US" dirty="0" smtClean="0"/>
              <a:t> </a:t>
            </a:r>
            <a:r>
              <a:rPr lang="en-US" dirty="0" err="1" smtClean="0"/>
              <a:t>hakkında</a:t>
            </a:r>
            <a:r>
              <a:rPr lang="en-US" dirty="0" smtClean="0"/>
              <a:t> </a:t>
            </a:r>
            <a:r>
              <a:rPr lang="en-US" dirty="0" err="1" smtClean="0"/>
              <a:t>kendisinin</a:t>
            </a:r>
            <a:r>
              <a:rPr lang="en-US" dirty="0" smtClean="0"/>
              <a:t> </a:t>
            </a:r>
            <a:r>
              <a:rPr lang="en-US" dirty="0" err="1" smtClean="0"/>
              <a:t>bilgi</a:t>
            </a:r>
            <a:r>
              <a:rPr lang="en-US" dirty="0" smtClean="0"/>
              <a:t> </a:t>
            </a:r>
            <a:r>
              <a:rPr lang="en-US" dirty="0" err="1" smtClean="0"/>
              <a:t>vermesini</a:t>
            </a:r>
            <a:r>
              <a:rPr lang="en-US" dirty="0" smtClean="0"/>
              <a:t> </a:t>
            </a:r>
            <a:r>
              <a:rPr lang="en-US" dirty="0" err="1" smtClean="0"/>
              <a:t>sağladığı</a:t>
            </a:r>
            <a:r>
              <a:rPr lang="en-US" dirty="0" smtClean="0"/>
              <a:t> </a:t>
            </a:r>
            <a:r>
              <a:rPr lang="en-US" dirty="0" err="1" smtClean="0"/>
              <a:t>gibi</a:t>
            </a:r>
            <a:r>
              <a:rPr lang="en-US" dirty="0" smtClean="0"/>
              <a:t>, </a:t>
            </a:r>
            <a:r>
              <a:rPr lang="en-US" dirty="0" err="1" smtClean="0"/>
              <a:t>onun</a:t>
            </a:r>
            <a:r>
              <a:rPr lang="en-US" dirty="0" smtClean="0"/>
              <a:t> </a:t>
            </a:r>
            <a:r>
              <a:rPr lang="en-US" dirty="0" err="1" smtClean="0"/>
              <a:t>davranışlarını</a:t>
            </a:r>
            <a:r>
              <a:rPr lang="en-US" dirty="0" smtClean="0"/>
              <a:t> </a:t>
            </a:r>
            <a:r>
              <a:rPr lang="en-US" dirty="0" err="1" smtClean="0"/>
              <a:t>gözlemleme</a:t>
            </a:r>
            <a:r>
              <a:rPr lang="en-US" dirty="0" smtClean="0"/>
              <a:t> </a:t>
            </a:r>
            <a:r>
              <a:rPr lang="en-US" dirty="0" err="1" smtClean="0"/>
              <a:t>olanağı</a:t>
            </a:r>
            <a:r>
              <a:rPr lang="en-US" dirty="0" smtClean="0"/>
              <a:t> </a:t>
            </a:r>
            <a:r>
              <a:rPr lang="en-US" dirty="0" err="1" smtClean="0"/>
              <a:t>da</a:t>
            </a:r>
            <a:r>
              <a:rPr lang="en-US" dirty="0" smtClean="0"/>
              <a:t> </a:t>
            </a:r>
            <a:r>
              <a:rPr lang="en-US" dirty="0" err="1" smtClean="0"/>
              <a:t>sağlar</a:t>
            </a:r>
            <a:r>
              <a:rPr lang="en-US" dirty="0" smtClean="0"/>
              <a:t>.</a:t>
            </a:r>
          </a:p>
          <a:p>
            <a:endParaRPr lang="en-US" dirty="0" smtClean="0"/>
          </a:p>
          <a:p>
            <a:r>
              <a:rPr lang="en-US" b="1" dirty="0" err="1" smtClean="0"/>
              <a:t>Türleri</a:t>
            </a:r>
            <a:r>
              <a:rPr lang="en-US" b="1" dirty="0" smtClean="0"/>
              <a:t>: </a:t>
            </a:r>
          </a:p>
          <a:p>
            <a:endParaRPr lang="en-US" dirty="0" smtClean="0"/>
          </a:p>
          <a:p>
            <a:pPr lvl="1"/>
            <a:r>
              <a:rPr lang="en-US" b="1" dirty="0" err="1" smtClean="0">
                <a:solidFill>
                  <a:schemeClr val="accent4">
                    <a:lumMod val="75000"/>
                  </a:schemeClr>
                </a:solidFill>
              </a:rPr>
              <a:t>Yapılandırılmış</a:t>
            </a:r>
            <a:r>
              <a:rPr lang="en-US" b="1" dirty="0" smtClean="0">
                <a:solidFill>
                  <a:schemeClr val="accent4">
                    <a:lumMod val="75000"/>
                  </a:schemeClr>
                </a:solidFill>
              </a:rPr>
              <a:t> </a:t>
            </a:r>
            <a:r>
              <a:rPr lang="en-US" b="1" dirty="0" err="1" smtClean="0">
                <a:solidFill>
                  <a:schemeClr val="accent4">
                    <a:lumMod val="75000"/>
                  </a:schemeClr>
                </a:solidFill>
              </a:rPr>
              <a:t>görüşme</a:t>
            </a:r>
            <a:r>
              <a:rPr lang="en-US" b="1" dirty="0" smtClean="0">
                <a:solidFill>
                  <a:schemeClr val="accent4">
                    <a:lumMod val="75000"/>
                  </a:schemeClr>
                </a:solidFill>
              </a:rPr>
              <a:t>:</a:t>
            </a:r>
            <a:r>
              <a:rPr lang="en-US" dirty="0" smtClean="0"/>
              <a:t> </a:t>
            </a:r>
            <a:r>
              <a:rPr lang="en-US" dirty="0" err="1" smtClean="0"/>
              <a:t>Görüşme</a:t>
            </a:r>
            <a:r>
              <a:rPr lang="en-US" dirty="0" smtClean="0"/>
              <a:t> </a:t>
            </a:r>
            <a:r>
              <a:rPr lang="en-US" dirty="0" err="1" smtClean="0"/>
              <a:t>sürecinde</a:t>
            </a:r>
            <a:r>
              <a:rPr lang="en-US" dirty="0" smtClean="0"/>
              <a:t> </a:t>
            </a:r>
            <a:r>
              <a:rPr lang="en-US" dirty="0" err="1" smtClean="0"/>
              <a:t>izlenecek</a:t>
            </a:r>
            <a:r>
              <a:rPr lang="en-US" dirty="0" smtClean="0"/>
              <a:t> </a:t>
            </a:r>
            <a:r>
              <a:rPr lang="en-US" dirty="0" err="1" smtClean="0"/>
              <a:t>yol</a:t>
            </a:r>
            <a:r>
              <a:rPr lang="en-US" dirty="0" smtClean="0"/>
              <a:t> </a:t>
            </a:r>
            <a:r>
              <a:rPr lang="en-US" dirty="0" err="1" smtClean="0"/>
              <a:t>önceden</a:t>
            </a:r>
            <a:r>
              <a:rPr lang="en-US" dirty="0" smtClean="0"/>
              <a:t> </a:t>
            </a:r>
            <a:r>
              <a:rPr lang="en-US" dirty="0" err="1" smtClean="0"/>
              <a:t>belirlenmiştir</a:t>
            </a:r>
            <a:r>
              <a:rPr lang="en-US" dirty="0" smtClean="0"/>
              <a:t>. </a:t>
            </a:r>
            <a:r>
              <a:rPr lang="en-US" dirty="0" err="1" smtClean="0"/>
              <a:t>Sorulacak</a:t>
            </a:r>
            <a:r>
              <a:rPr lang="en-US" dirty="0" smtClean="0"/>
              <a:t> </a:t>
            </a:r>
            <a:r>
              <a:rPr lang="en-US" dirty="0" err="1" smtClean="0"/>
              <a:t>sorular</a:t>
            </a:r>
            <a:r>
              <a:rPr lang="en-US" dirty="0" smtClean="0"/>
              <a:t>, </a:t>
            </a:r>
            <a:r>
              <a:rPr lang="en-US" dirty="0" err="1" smtClean="0"/>
              <a:t>soruların</a:t>
            </a:r>
            <a:r>
              <a:rPr lang="en-US" dirty="0" smtClean="0"/>
              <a:t> </a:t>
            </a:r>
            <a:r>
              <a:rPr lang="en-US" dirty="0" err="1" smtClean="0"/>
              <a:t>sıralaması</a:t>
            </a:r>
            <a:r>
              <a:rPr lang="en-US" dirty="0" smtClean="0"/>
              <a:t>, </a:t>
            </a:r>
            <a:r>
              <a:rPr lang="en-US" dirty="0" err="1" smtClean="0"/>
              <a:t>soruş</a:t>
            </a:r>
            <a:r>
              <a:rPr lang="en-US" dirty="0" smtClean="0"/>
              <a:t> </a:t>
            </a:r>
            <a:r>
              <a:rPr lang="en-US" dirty="0" err="1" smtClean="0"/>
              <a:t>şekli</a:t>
            </a:r>
            <a:r>
              <a:rPr lang="en-US" dirty="0" smtClean="0"/>
              <a:t>, </a:t>
            </a:r>
            <a:r>
              <a:rPr lang="en-US" dirty="0" err="1" smtClean="0"/>
              <a:t>yönergeler</a:t>
            </a:r>
            <a:r>
              <a:rPr lang="en-US" dirty="0" smtClean="0"/>
              <a:t> </a:t>
            </a:r>
            <a:r>
              <a:rPr lang="en-US" dirty="0" err="1" smtClean="0"/>
              <a:t>öncesinden</a:t>
            </a:r>
            <a:r>
              <a:rPr lang="en-US" dirty="0" smtClean="0"/>
              <a:t> </a:t>
            </a:r>
            <a:r>
              <a:rPr lang="en-US" dirty="0" err="1" smtClean="0"/>
              <a:t>belllidir</a:t>
            </a:r>
            <a:r>
              <a:rPr lang="en-US" dirty="0" smtClean="0"/>
              <a:t>.  </a:t>
            </a:r>
          </a:p>
          <a:p>
            <a:pPr lvl="1"/>
            <a:r>
              <a:rPr lang="en-US" b="1" dirty="0" err="1" smtClean="0">
                <a:solidFill>
                  <a:schemeClr val="accent4">
                    <a:lumMod val="75000"/>
                  </a:schemeClr>
                </a:solidFill>
              </a:rPr>
              <a:t>Yapılandırılmamış</a:t>
            </a:r>
            <a:r>
              <a:rPr lang="en-US" b="1" dirty="0" smtClean="0">
                <a:solidFill>
                  <a:schemeClr val="accent4">
                    <a:lumMod val="75000"/>
                  </a:schemeClr>
                </a:solidFill>
              </a:rPr>
              <a:t> (</a:t>
            </a:r>
            <a:r>
              <a:rPr lang="en-US" b="1" dirty="0" err="1" smtClean="0">
                <a:solidFill>
                  <a:schemeClr val="accent4">
                    <a:lumMod val="75000"/>
                  </a:schemeClr>
                </a:solidFill>
              </a:rPr>
              <a:t>Serbest</a:t>
            </a:r>
            <a:r>
              <a:rPr lang="en-US" b="1" dirty="0" smtClean="0">
                <a:solidFill>
                  <a:schemeClr val="accent4">
                    <a:lumMod val="75000"/>
                  </a:schemeClr>
                </a:solidFill>
              </a:rPr>
              <a:t>) </a:t>
            </a:r>
            <a:r>
              <a:rPr lang="en-US" b="1" dirty="0" err="1" smtClean="0">
                <a:solidFill>
                  <a:schemeClr val="accent4">
                    <a:lumMod val="75000"/>
                  </a:schemeClr>
                </a:solidFill>
              </a:rPr>
              <a:t>görüşme</a:t>
            </a:r>
            <a:r>
              <a:rPr lang="en-US" b="1" dirty="0" smtClean="0">
                <a:solidFill>
                  <a:schemeClr val="accent4">
                    <a:lumMod val="75000"/>
                  </a:schemeClr>
                </a:solidFill>
              </a:rPr>
              <a:t>:</a:t>
            </a:r>
            <a:r>
              <a:rPr lang="en-US" dirty="0" smtClean="0"/>
              <a:t> </a:t>
            </a:r>
            <a:r>
              <a:rPr lang="en-US" dirty="0" err="1" smtClean="0"/>
              <a:t>Görüşmenin</a:t>
            </a:r>
            <a:r>
              <a:rPr lang="en-US" dirty="0" smtClean="0"/>
              <a:t> </a:t>
            </a:r>
            <a:r>
              <a:rPr lang="en-US" dirty="0" err="1" smtClean="0"/>
              <a:t>bir</a:t>
            </a:r>
            <a:r>
              <a:rPr lang="en-US" dirty="0" smtClean="0"/>
              <a:t> </a:t>
            </a:r>
            <a:r>
              <a:rPr lang="en-US" dirty="0" err="1" smtClean="0"/>
              <a:t>amacı</a:t>
            </a:r>
            <a:r>
              <a:rPr lang="en-US" dirty="0" smtClean="0"/>
              <a:t> </a:t>
            </a:r>
            <a:r>
              <a:rPr lang="en-US" dirty="0" err="1" smtClean="0"/>
              <a:t>ve</a:t>
            </a:r>
            <a:r>
              <a:rPr lang="en-US" dirty="0" smtClean="0"/>
              <a:t> </a:t>
            </a:r>
            <a:r>
              <a:rPr lang="en-US" dirty="0" err="1" smtClean="0"/>
              <a:t>konusu</a:t>
            </a:r>
            <a:r>
              <a:rPr lang="en-US" dirty="0" smtClean="0"/>
              <a:t> </a:t>
            </a:r>
            <a:r>
              <a:rPr lang="en-US" dirty="0" err="1" smtClean="0"/>
              <a:t>vardır</a:t>
            </a:r>
            <a:r>
              <a:rPr lang="en-US" dirty="0" smtClean="0"/>
              <a:t> </a:t>
            </a:r>
            <a:r>
              <a:rPr lang="en-US" dirty="0" err="1" smtClean="0"/>
              <a:t>ancak</a:t>
            </a:r>
            <a:r>
              <a:rPr lang="en-US" dirty="0" smtClean="0"/>
              <a:t> </a:t>
            </a:r>
            <a:r>
              <a:rPr lang="en-US" dirty="0" err="1" smtClean="0"/>
              <a:t>sorulacak</a:t>
            </a:r>
            <a:r>
              <a:rPr lang="en-US" dirty="0" smtClean="0"/>
              <a:t> </a:t>
            </a:r>
            <a:r>
              <a:rPr lang="en-US" dirty="0" err="1" smtClean="0"/>
              <a:t>sorular</a:t>
            </a:r>
            <a:r>
              <a:rPr lang="en-US" dirty="0" smtClean="0"/>
              <a:t> </a:t>
            </a:r>
            <a:r>
              <a:rPr lang="en-US" dirty="0" err="1" smtClean="0"/>
              <a:t>kesin</a:t>
            </a:r>
            <a:r>
              <a:rPr lang="en-US" dirty="0" smtClean="0"/>
              <a:t> </a:t>
            </a:r>
            <a:r>
              <a:rPr lang="en-US" dirty="0" err="1" smtClean="0"/>
              <a:t>olarak</a:t>
            </a:r>
            <a:r>
              <a:rPr lang="en-US" dirty="0" smtClean="0"/>
              <a:t> </a:t>
            </a:r>
            <a:r>
              <a:rPr lang="en-US" dirty="0" err="1" smtClean="0"/>
              <a:t>belirlenip</a:t>
            </a:r>
            <a:r>
              <a:rPr lang="en-US" dirty="0" smtClean="0"/>
              <a:t> </a:t>
            </a:r>
            <a:r>
              <a:rPr lang="en-US" dirty="0" err="1" smtClean="0"/>
              <a:t>sıralanmış</a:t>
            </a:r>
            <a:r>
              <a:rPr lang="en-US" dirty="0" smtClean="0"/>
              <a:t> </a:t>
            </a:r>
            <a:r>
              <a:rPr lang="en-US" dirty="0" err="1" smtClean="0"/>
              <a:t>değildir</a:t>
            </a:r>
            <a:r>
              <a:rPr lang="en-US" dirty="0" smtClean="0"/>
              <a:t>.</a:t>
            </a:r>
          </a:p>
          <a:p>
            <a:pPr lvl="1"/>
            <a:endParaRPr lang="en-US" dirty="0" smtClean="0"/>
          </a:p>
          <a:p>
            <a:pPr lvl="1"/>
            <a:r>
              <a:rPr lang="en-US" b="1" dirty="0" err="1" smtClean="0">
                <a:solidFill>
                  <a:schemeClr val="accent2">
                    <a:lumMod val="75000"/>
                  </a:schemeClr>
                </a:solidFill>
              </a:rPr>
              <a:t>Güdümlü</a:t>
            </a:r>
            <a:r>
              <a:rPr lang="en-US" b="1" dirty="0" smtClean="0">
                <a:solidFill>
                  <a:schemeClr val="accent2">
                    <a:lumMod val="75000"/>
                  </a:schemeClr>
                </a:solidFill>
              </a:rPr>
              <a:t> </a:t>
            </a:r>
            <a:r>
              <a:rPr lang="en-US" b="1" dirty="0" err="1" smtClean="0">
                <a:solidFill>
                  <a:schemeClr val="accent2">
                    <a:lumMod val="75000"/>
                  </a:schemeClr>
                </a:solidFill>
              </a:rPr>
              <a:t>görüşme</a:t>
            </a:r>
            <a:r>
              <a:rPr lang="en-US" b="1" dirty="0" smtClean="0">
                <a:solidFill>
                  <a:schemeClr val="accent2">
                    <a:lumMod val="75000"/>
                  </a:schemeClr>
                </a:solidFill>
              </a:rPr>
              <a:t>:</a:t>
            </a:r>
            <a:r>
              <a:rPr lang="en-US" b="1" dirty="0" smtClean="0"/>
              <a:t> </a:t>
            </a:r>
            <a:r>
              <a:rPr lang="en-US" dirty="0" err="1" smtClean="0"/>
              <a:t>Görüşmeci</a:t>
            </a:r>
            <a:r>
              <a:rPr lang="en-US" dirty="0" smtClean="0"/>
              <a:t> </a:t>
            </a:r>
            <a:r>
              <a:rPr lang="en-US" dirty="0" err="1" smtClean="0"/>
              <a:t>aktif</a:t>
            </a:r>
            <a:r>
              <a:rPr lang="en-US" dirty="0" smtClean="0"/>
              <a:t> </a:t>
            </a:r>
            <a:r>
              <a:rPr lang="en-US" dirty="0" err="1" smtClean="0"/>
              <a:t>olarak</a:t>
            </a:r>
            <a:r>
              <a:rPr lang="en-US" dirty="0" smtClean="0"/>
              <a:t> </a:t>
            </a:r>
            <a:r>
              <a:rPr lang="en-US" dirty="0" err="1" smtClean="0"/>
              <a:t>süreci</a:t>
            </a:r>
            <a:r>
              <a:rPr lang="en-US" dirty="0" smtClean="0"/>
              <a:t> </a:t>
            </a:r>
            <a:r>
              <a:rPr lang="en-US" dirty="0" err="1" smtClean="0"/>
              <a:t>yönlendirir</a:t>
            </a:r>
            <a:r>
              <a:rPr lang="en-US" dirty="0" smtClean="0"/>
              <a:t>.</a:t>
            </a:r>
          </a:p>
          <a:p>
            <a:pPr lvl="1"/>
            <a:r>
              <a:rPr lang="en-US" b="1" dirty="0" err="1" smtClean="0">
                <a:solidFill>
                  <a:schemeClr val="accent2">
                    <a:lumMod val="75000"/>
                  </a:schemeClr>
                </a:solidFill>
              </a:rPr>
              <a:t>Güdümsüz</a:t>
            </a:r>
            <a:r>
              <a:rPr lang="en-US" b="1" dirty="0" smtClean="0">
                <a:solidFill>
                  <a:schemeClr val="accent2">
                    <a:lumMod val="75000"/>
                  </a:schemeClr>
                </a:solidFill>
              </a:rPr>
              <a:t> </a:t>
            </a:r>
            <a:r>
              <a:rPr lang="en-US" b="1" dirty="0" err="1" smtClean="0">
                <a:solidFill>
                  <a:schemeClr val="accent2">
                    <a:lumMod val="75000"/>
                  </a:schemeClr>
                </a:solidFill>
              </a:rPr>
              <a:t>görüşme</a:t>
            </a:r>
            <a:r>
              <a:rPr lang="en-US" b="1" dirty="0" smtClean="0">
                <a:solidFill>
                  <a:schemeClr val="accent2">
                    <a:lumMod val="75000"/>
                  </a:schemeClr>
                </a:solidFill>
              </a:rPr>
              <a:t>:</a:t>
            </a:r>
            <a:r>
              <a:rPr lang="en-US" dirty="0" smtClean="0">
                <a:solidFill>
                  <a:schemeClr val="accent2">
                    <a:lumMod val="75000"/>
                  </a:schemeClr>
                </a:solidFill>
              </a:rPr>
              <a:t> </a:t>
            </a:r>
            <a:r>
              <a:rPr lang="en-US" dirty="0" smtClean="0"/>
              <a:t>Her </a:t>
            </a:r>
            <a:r>
              <a:rPr lang="en-US" dirty="0" err="1" smtClean="0"/>
              <a:t>iki</a:t>
            </a:r>
            <a:r>
              <a:rPr lang="en-US" dirty="0" smtClean="0"/>
              <a:t> </a:t>
            </a:r>
            <a:r>
              <a:rPr lang="en-US" dirty="0" err="1" smtClean="0"/>
              <a:t>tarafta</a:t>
            </a:r>
            <a:r>
              <a:rPr lang="en-US" dirty="0" smtClean="0"/>
              <a:t> </a:t>
            </a:r>
            <a:r>
              <a:rPr lang="en-US" dirty="0" err="1" smtClean="0"/>
              <a:t>aktiftir</a:t>
            </a:r>
            <a:r>
              <a:rPr lang="en-US" dirty="0" smtClean="0"/>
              <a:t>.</a:t>
            </a:r>
          </a:p>
          <a:p>
            <a:endParaRPr lang="en-US" dirty="0"/>
          </a:p>
        </p:txBody>
      </p:sp>
      <p:sp>
        <p:nvSpPr>
          <p:cNvPr id="3" name="Title 2"/>
          <p:cNvSpPr>
            <a:spLocks noGrp="1"/>
          </p:cNvSpPr>
          <p:nvPr>
            <p:ph type="title"/>
          </p:nvPr>
        </p:nvSpPr>
        <p:spPr/>
        <p:txBody>
          <a:bodyPr>
            <a:normAutofit fontScale="90000"/>
          </a:bodyPr>
          <a:lstStyle/>
          <a:p>
            <a:r>
              <a:rPr lang="en-US" dirty="0" err="1" smtClean="0"/>
              <a:t>Etkileşime</a:t>
            </a:r>
            <a:r>
              <a:rPr lang="en-US" dirty="0" smtClean="0"/>
              <a:t> </a:t>
            </a:r>
            <a:r>
              <a:rPr lang="en-US" dirty="0" err="1" smtClean="0"/>
              <a:t>Dayalı</a:t>
            </a:r>
            <a:r>
              <a:rPr lang="en-US" dirty="0" smtClean="0"/>
              <a:t> </a:t>
            </a:r>
            <a:r>
              <a:rPr lang="en-US" dirty="0" err="1" smtClean="0"/>
              <a:t>Teknikler</a:t>
            </a:r>
            <a:r>
              <a:rPr lang="en-US" dirty="0" smtClean="0"/>
              <a:t> - </a:t>
            </a:r>
            <a:r>
              <a:rPr lang="en-US" dirty="0" err="1" smtClean="0"/>
              <a:t>Görüşme</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Her </a:t>
            </a:r>
            <a:r>
              <a:rPr lang="en-US" dirty="0" err="1" smtClean="0"/>
              <a:t>eğitim</a:t>
            </a:r>
            <a:r>
              <a:rPr lang="en-US" dirty="0" smtClean="0"/>
              <a:t> </a:t>
            </a:r>
            <a:r>
              <a:rPr lang="en-US" dirty="0" err="1" smtClean="0"/>
              <a:t>kademesinde</a:t>
            </a:r>
            <a:r>
              <a:rPr lang="en-US" dirty="0" smtClean="0"/>
              <a:t> </a:t>
            </a:r>
            <a:r>
              <a:rPr lang="en-US" dirty="0" err="1" smtClean="0"/>
              <a:t>öğrenci</a:t>
            </a:r>
            <a:r>
              <a:rPr lang="en-US" dirty="0" smtClean="0"/>
              <a:t> </a:t>
            </a:r>
            <a:r>
              <a:rPr lang="en-US" dirty="0" err="1" smtClean="0"/>
              <a:t>ile</a:t>
            </a:r>
            <a:r>
              <a:rPr lang="en-US" dirty="0" smtClean="0"/>
              <a:t> </a:t>
            </a:r>
            <a:r>
              <a:rPr lang="en-US" dirty="0" err="1" smtClean="0"/>
              <a:t>ilgili</a:t>
            </a:r>
            <a:r>
              <a:rPr lang="en-US" dirty="0" smtClean="0"/>
              <a:t> </a:t>
            </a:r>
            <a:r>
              <a:rPr lang="en-US" dirty="0" err="1" smtClean="0"/>
              <a:t>bilgi</a:t>
            </a:r>
            <a:r>
              <a:rPr lang="en-US" dirty="0" smtClean="0"/>
              <a:t> </a:t>
            </a:r>
            <a:r>
              <a:rPr lang="en-US" dirty="0" err="1" smtClean="0"/>
              <a:t>almak</a:t>
            </a:r>
            <a:r>
              <a:rPr lang="en-US" dirty="0" smtClean="0"/>
              <a:t>, </a:t>
            </a:r>
            <a:r>
              <a:rPr lang="en-US" dirty="0" err="1" smtClean="0"/>
              <a:t>onu</a:t>
            </a:r>
            <a:r>
              <a:rPr lang="en-US" dirty="0" smtClean="0"/>
              <a:t> </a:t>
            </a:r>
            <a:r>
              <a:rPr lang="en-US" dirty="0" err="1" smtClean="0"/>
              <a:t>tanımak</a:t>
            </a:r>
            <a:r>
              <a:rPr lang="en-US" dirty="0" smtClean="0"/>
              <a:t> </a:t>
            </a:r>
            <a:r>
              <a:rPr lang="en-US" dirty="0" err="1" smtClean="0"/>
              <a:t>ve</a:t>
            </a:r>
            <a:r>
              <a:rPr lang="en-US" dirty="0" smtClean="0"/>
              <a:t> </a:t>
            </a:r>
            <a:r>
              <a:rPr lang="en-US" dirty="0" err="1" smtClean="0"/>
              <a:t>gelişiminde</a:t>
            </a:r>
            <a:r>
              <a:rPr lang="en-US" dirty="0" smtClean="0"/>
              <a:t> </a:t>
            </a:r>
            <a:r>
              <a:rPr lang="en-US" dirty="0" err="1" smtClean="0"/>
              <a:t>anne</a:t>
            </a:r>
            <a:r>
              <a:rPr lang="tr-TR" dirty="0" smtClean="0"/>
              <a:t> </a:t>
            </a:r>
            <a:r>
              <a:rPr lang="en-US" dirty="0" smtClean="0"/>
              <a:t>baba </a:t>
            </a:r>
            <a:r>
              <a:rPr lang="en-US" dirty="0" err="1" smtClean="0"/>
              <a:t>ile</a:t>
            </a:r>
            <a:r>
              <a:rPr lang="en-US" dirty="0" smtClean="0"/>
              <a:t> </a:t>
            </a:r>
            <a:r>
              <a:rPr lang="en-US" dirty="0" err="1" smtClean="0"/>
              <a:t>işbirliği</a:t>
            </a:r>
            <a:r>
              <a:rPr lang="en-US" dirty="0" smtClean="0"/>
              <a:t> </a:t>
            </a:r>
            <a:r>
              <a:rPr lang="en-US" dirty="0" err="1" smtClean="0"/>
              <a:t>yapmak</a:t>
            </a:r>
            <a:r>
              <a:rPr lang="en-US" dirty="0" smtClean="0"/>
              <a:t> </a:t>
            </a:r>
            <a:r>
              <a:rPr lang="en-US" dirty="0" err="1" smtClean="0"/>
              <a:t>açısından</a:t>
            </a:r>
            <a:r>
              <a:rPr lang="en-US" dirty="0" smtClean="0"/>
              <a:t> </a:t>
            </a:r>
            <a:r>
              <a:rPr lang="en-US" dirty="0" err="1" smtClean="0"/>
              <a:t>veli</a:t>
            </a:r>
            <a:r>
              <a:rPr lang="en-US" dirty="0" smtClean="0"/>
              <a:t> </a:t>
            </a:r>
            <a:r>
              <a:rPr lang="en-US" dirty="0" err="1" smtClean="0"/>
              <a:t>görüşmeleri</a:t>
            </a:r>
            <a:r>
              <a:rPr lang="en-US" dirty="0" smtClean="0"/>
              <a:t> son </a:t>
            </a:r>
            <a:r>
              <a:rPr lang="en-US" dirty="0" err="1" smtClean="0"/>
              <a:t>derece</a:t>
            </a:r>
            <a:r>
              <a:rPr lang="en-US" dirty="0" smtClean="0"/>
              <a:t> </a:t>
            </a:r>
            <a:r>
              <a:rPr lang="en-US" dirty="0" err="1" smtClean="0"/>
              <a:t>önemlidir</a:t>
            </a:r>
            <a:r>
              <a:rPr lang="en-US" dirty="0" smtClean="0"/>
              <a:t>.</a:t>
            </a:r>
          </a:p>
          <a:p>
            <a:r>
              <a:rPr lang="en-US" dirty="0" err="1" smtClean="0"/>
              <a:t>Veli</a:t>
            </a:r>
            <a:r>
              <a:rPr lang="en-US" dirty="0" smtClean="0"/>
              <a:t> </a:t>
            </a:r>
            <a:r>
              <a:rPr lang="en-US" dirty="0" err="1" smtClean="0"/>
              <a:t>görüşmesinde</a:t>
            </a:r>
            <a:r>
              <a:rPr lang="en-US" dirty="0" smtClean="0"/>
              <a:t> </a:t>
            </a:r>
            <a:r>
              <a:rPr lang="en-US" dirty="0" err="1" smtClean="0"/>
              <a:t>temel</a:t>
            </a:r>
            <a:r>
              <a:rPr lang="en-US" dirty="0" smtClean="0"/>
              <a:t> </a:t>
            </a:r>
            <a:r>
              <a:rPr lang="en-US" dirty="0" err="1" smtClean="0"/>
              <a:t>yaklaşım</a:t>
            </a:r>
            <a:r>
              <a:rPr lang="en-US" dirty="0" smtClean="0"/>
              <a:t>, “</a:t>
            </a:r>
            <a:r>
              <a:rPr lang="en-US" dirty="0" err="1" smtClean="0"/>
              <a:t>çocuğun</a:t>
            </a:r>
            <a:r>
              <a:rPr lang="en-US" dirty="0" smtClean="0"/>
              <a:t> </a:t>
            </a:r>
            <a:r>
              <a:rPr lang="en-US" dirty="0" err="1" smtClean="0"/>
              <a:t>gelişimi</a:t>
            </a:r>
            <a:r>
              <a:rPr lang="en-US" dirty="0" smtClean="0"/>
              <a:t> </a:t>
            </a:r>
            <a:r>
              <a:rPr lang="en-US" dirty="0" err="1" smtClean="0"/>
              <a:t>ve</a:t>
            </a:r>
            <a:r>
              <a:rPr lang="en-US" dirty="0" smtClean="0"/>
              <a:t> </a:t>
            </a:r>
            <a:r>
              <a:rPr lang="en-US" dirty="0" err="1" smtClean="0"/>
              <a:t>uyumunda</a:t>
            </a:r>
            <a:r>
              <a:rPr lang="en-US" dirty="0" smtClean="0"/>
              <a:t> </a:t>
            </a:r>
            <a:r>
              <a:rPr lang="en-US" dirty="0" err="1" smtClean="0"/>
              <a:t>nasıl</a:t>
            </a:r>
            <a:r>
              <a:rPr lang="en-US" dirty="0" smtClean="0"/>
              <a:t> </a:t>
            </a:r>
            <a:r>
              <a:rPr lang="en-US" dirty="0" err="1" smtClean="0"/>
              <a:t>işbirliği</a:t>
            </a:r>
            <a:r>
              <a:rPr lang="en-US" dirty="0" smtClean="0"/>
              <a:t> </a:t>
            </a:r>
            <a:r>
              <a:rPr lang="en-US" dirty="0" err="1" smtClean="0"/>
              <a:t>yapabiliriz</a:t>
            </a:r>
            <a:r>
              <a:rPr lang="en-US" dirty="0" smtClean="0"/>
              <a:t>?” </a:t>
            </a:r>
            <a:r>
              <a:rPr lang="en-US" dirty="0" err="1" smtClean="0"/>
              <a:t>sorusu</a:t>
            </a:r>
            <a:r>
              <a:rPr lang="en-US" dirty="0" smtClean="0"/>
              <a:t> </a:t>
            </a:r>
            <a:r>
              <a:rPr lang="en-US" dirty="0" err="1" smtClean="0"/>
              <a:t>çerçevesinde</a:t>
            </a:r>
            <a:r>
              <a:rPr lang="en-US" dirty="0" smtClean="0"/>
              <a:t> </a:t>
            </a:r>
            <a:r>
              <a:rPr lang="en-US" dirty="0" err="1" smtClean="0"/>
              <a:t>biçimlendirilir</a:t>
            </a:r>
            <a:r>
              <a:rPr lang="en-US" dirty="0" smtClean="0"/>
              <a:t>.</a:t>
            </a:r>
          </a:p>
          <a:p>
            <a:r>
              <a:rPr lang="en-US" dirty="0" err="1" smtClean="0"/>
              <a:t>Ev</a:t>
            </a:r>
            <a:r>
              <a:rPr lang="en-US" dirty="0" smtClean="0"/>
              <a:t> </a:t>
            </a:r>
            <a:r>
              <a:rPr lang="en-US" dirty="0" err="1" smtClean="0"/>
              <a:t>ziyaretleri</a:t>
            </a:r>
            <a:r>
              <a:rPr lang="en-US" dirty="0" smtClean="0"/>
              <a:t> </a:t>
            </a:r>
            <a:r>
              <a:rPr lang="en-US" dirty="0" err="1" smtClean="0"/>
              <a:t>öğrencinin</a:t>
            </a:r>
            <a:r>
              <a:rPr lang="en-US" dirty="0" smtClean="0"/>
              <a:t> </a:t>
            </a:r>
            <a:r>
              <a:rPr lang="en-US" dirty="0" err="1" smtClean="0"/>
              <a:t>aile</a:t>
            </a:r>
            <a:r>
              <a:rPr lang="en-US" dirty="0" smtClean="0"/>
              <a:t> </a:t>
            </a:r>
            <a:r>
              <a:rPr lang="en-US" dirty="0" err="1" smtClean="0"/>
              <a:t>ortamı</a:t>
            </a:r>
            <a:r>
              <a:rPr lang="en-US" dirty="0" smtClean="0"/>
              <a:t> </a:t>
            </a:r>
            <a:r>
              <a:rPr lang="en-US" dirty="0" err="1" smtClean="0"/>
              <a:t>hakkında</a:t>
            </a:r>
            <a:r>
              <a:rPr lang="en-US" dirty="0" smtClean="0"/>
              <a:t> </a:t>
            </a:r>
            <a:r>
              <a:rPr lang="en-US" dirty="0" err="1" smtClean="0"/>
              <a:t>bilgi</a:t>
            </a:r>
            <a:r>
              <a:rPr lang="en-US" dirty="0" smtClean="0"/>
              <a:t> </a:t>
            </a:r>
            <a:r>
              <a:rPr lang="en-US" dirty="0" err="1" smtClean="0"/>
              <a:t>toplamak</a:t>
            </a:r>
            <a:r>
              <a:rPr lang="en-US" dirty="0" smtClean="0"/>
              <a:t>, </a:t>
            </a:r>
            <a:r>
              <a:rPr lang="en-US" dirty="0" err="1" smtClean="0"/>
              <a:t>böylece</a:t>
            </a:r>
            <a:r>
              <a:rPr lang="en-US" dirty="0" smtClean="0"/>
              <a:t> </a:t>
            </a:r>
            <a:r>
              <a:rPr lang="en-US" dirty="0" err="1" smtClean="0"/>
              <a:t>onu</a:t>
            </a:r>
            <a:r>
              <a:rPr lang="en-US" dirty="0" smtClean="0"/>
              <a:t> </a:t>
            </a:r>
            <a:r>
              <a:rPr lang="en-US" dirty="0" err="1" smtClean="0"/>
              <a:t>daha</a:t>
            </a:r>
            <a:r>
              <a:rPr lang="en-US" dirty="0" smtClean="0"/>
              <a:t> </a:t>
            </a:r>
            <a:r>
              <a:rPr lang="en-US" dirty="0" err="1" smtClean="0"/>
              <a:t>iyi</a:t>
            </a:r>
            <a:r>
              <a:rPr lang="en-US" dirty="0" smtClean="0"/>
              <a:t> </a:t>
            </a:r>
            <a:r>
              <a:rPr lang="en-US" dirty="0" err="1" smtClean="0"/>
              <a:t>tanıyarak</a:t>
            </a:r>
            <a:r>
              <a:rPr lang="en-US" dirty="0" smtClean="0"/>
              <a:t> </a:t>
            </a:r>
            <a:r>
              <a:rPr lang="en-US" dirty="0" err="1" smtClean="0"/>
              <a:t>onun</a:t>
            </a:r>
            <a:r>
              <a:rPr lang="en-US" dirty="0" smtClean="0"/>
              <a:t> </a:t>
            </a:r>
            <a:r>
              <a:rPr lang="en-US" dirty="0" err="1" smtClean="0"/>
              <a:t>kendi</a:t>
            </a:r>
            <a:r>
              <a:rPr lang="en-US" dirty="0" smtClean="0"/>
              <a:t> </a:t>
            </a:r>
            <a:r>
              <a:rPr lang="en-US" dirty="0" err="1" smtClean="0"/>
              <a:t>kendini</a:t>
            </a:r>
            <a:r>
              <a:rPr lang="en-US" dirty="0" smtClean="0"/>
              <a:t> </a:t>
            </a:r>
            <a:r>
              <a:rPr lang="en-US" dirty="0" err="1" smtClean="0"/>
              <a:t>tanımasına</a:t>
            </a:r>
            <a:r>
              <a:rPr lang="en-US" dirty="0" smtClean="0"/>
              <a:t> </a:t>
            </a:r>
            <a:r>
              <a:rPr lang="en-US" dirty="0" err="1" smtClean="0"/>
              <a:t>yardımcı</a:t>
            </a:r>
            <a:r>
              <a:rPr lang="en-US" dirty="0" smtClean="0"/>
              <a:t> </a:t>
            </a:r>
            <a:r>
              <a:rPr lang="en-US" dirty="0" err="1" smtClean="0"/>
              <a:t>olmak</a:t>
            </a:r>
            <a:r>
              <a:rPr lang="en-US" dirty="0" smtClean="0"/>
              <a:t> </a:t>
            </a:r>
            <a:r>
              <a:rPr lang="en-US" dirty="0" err="1" smtClean="0"/>
              <a:t>amacıyla</a:t>
            </a:r>
            <a:r>
              <a:rPr lang="en-US" dirty="0" smtClean="0"/>
              <a:t> </a:t>
            </a:r>
            <a:r>
              <a:rPr lang="en-US" dirty="0" err="1" smtClean="0"/>
              <a:t>yapılır</a:t>
            </a:r>
            <a:r>
              <a:rPr lang="en-US" dirty="0" smtClean="0"/>
              <a:t>. </a:t>
            </a:r>
            <a:endParaRPr lang="en-US" dirty="0"/>
          </a:p>
        </p:txBody>
      </p:sp>
      <p:sp>
        <p:nvSpPr>
          <p:cNvPr id="3" name="Title 2"/>
          <p:cNvSpPr>
            <a:spLocks noGrp="1"/>
          </p:cNvSpPr>
          <p:nvPr>
            <p:ph type="title"/>
          </p:nvPr>
        </p:nvSpPr>
        <p:spPr/>
        <p:txBody>
          <a:bodyPr>
            <a:normAutofit fontScale="90000"/>
          </a:bodyPr>
          <a:lstStyle/>
          <a:p>
            <a:r>
              <a:rPr lang="en-US" dirty="0" err="1" smtClean="0"/>
              <a:t>Etkileşime</a:t>
            </a:r>
            <a:r>
              <a:rPr lang="en-US" dirty="0" smtClean="0"/>
              <a:t> </a:t>
            </a:r>
            <a:r>
              <a:rPr lang="en-US" dirty="0" err="1" smtClean="0"/>
              <a:t>Dayalı</a:t>
            </a:r>
            <a:r>
              <a:rPr lang="en-US" dirty="0" smtClean="0"/>
              <a:t> </a:t>
            </a:r>
            <a:r>
              <a:rPr lang="en-US" dirty="0" err="1" smtClean="0"/>
              <a:t>Teknikler</a:t>
            </a:r>
            <a:r>
              <a:rPr lang="en-US" dirty="0" smtClean="0"/>
              <a:t> – </a:t>
            </a:r>
            <a:r>
              <a:rPr lang="en-US" dirty="0" err="1" smtClean="0"/>
              <a:t>Veli</a:t>
            </a:r>
            <a:r>
              <a:rPr lang="en-US" dirty="0" smtClean="0"/>
              <a:t> </a:t>
            </a:r>
            <a:r>
              <a:rPr lang="en-US" dirty="0" err="1" smtClean="0"/>
              <a:t>Görüşmesi</a:t>
            </a:r>
            <a:r>
              <a:rPr lang="en-US" dirty="0" smtClean="0"/>
              <a:t> </a:t>
            </a:r>
            <a:r>
              <a:rPr lang="en-US" dirty="0" err="1" smtClean="0"/>
              <a:t>ve</a:t>
            </a:r>
            <a:r>
              <a:rPr lang="en-US" dirty="0" smtClean="0"/>
              <a:t> </a:t>
            </a:r>
            <a:r>
              <a:rPr lang="en-US" dirty="0" err="1" smtClean="0"/>
              <a:t>Ev</a:t>
            </a:r>
            <a:r>
              <a:rPr lang="en-US" dirty="0" smtClean="0"/>
              <a:t> </a:t>
            </a:r>
            <a:r>
              <a:rPr lang="en-US" dirty="0" err="1" smtClean="0"/>
              <a:t>Ziyaretleri</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err="1" smtClean="0"/>
              <a:t>Çocukların</a:t>
            </a:r>
            <a:r>
              <a:rPr lang="en-US" dirty="0" smtClean="0"/>
              <a:t> </a:t>
            </a:r>
            <a:r>
              <a:rPr lang="en-US" dirty="0" err="1" smtClean="0"/>
              <a:t>oyuncaklar</a:t>
            </a:r>
            <a:r>
              <a:rPr lang="en-US" dirty="0" smtClean="0"/>
              <a:t> </a:t>
            </a:r>
            <a:r>
              <a:rPr lang="en-US" dirty="0" err="1" smtClean="0"/>
              <a:t>ile</a:t>
            </a:r>
            <a:r>
              <a:rPr lang="en-US" dirty="0" smtClean="0"/>
              <a:t> </a:t>
            </a:r>
            <a:r>
              <a:rPr lang="en-US" dirty="0" err="1" smtClean="0"/>
              <a:t>etkileşimleri</a:t>
            </a:r>
            <a:r>
              <a:rPr lang="en-US" dirty="0" smtClean="0"/>
              <a:t> </a:t>
            </a:r>
            <a:r>
              <a:rPr lang="en-US" dirty="0" err="1" smtClean="0"/>
              <a:t>gözlenerek</a:t>
            </a:r>
            <a:r>
              <a:rPr lang="en-US" dirty="0" smtClean="0"/>
              <a:t>, </a:t>
            </a:r>
            <a:r>
              <a:rPr lang="en-US" dirty="0" err="1" smtClean="0"/>
              <a:t>oyunlarda</a:t>
            </a:r>
            <a:r>
              <a:rPr lang="en-US" dirty="0" smtClean="0"/>
              <a:t> </a:t>
            </a:r>
            <a:r>
              <a:rPr lang="en-US" dirty="0" err="1" smtClean="0"/>
              <a:t>aldıkları</a:t>
            </a:r>
            <a:r>
              <a:rPr lang="en-US" dirty="0" smtClean="0"/>
              <a:t> roller, </a:t>
            </a:r>
            <a:r>
              <a:rPr lang="en-US" dirty="0" err="1" smtClean="0"/>
              <a:t>benimsedikleri</a:t>
            </a:r>
            <a:r>
              <a:rPr lang="en-US" dirty="0" smtClean="0"/>
              <a:t> </a:t>
            </a:r>
            <a:r>
              <a:rPr lang="en-US" dirty="0" err="1" smtClean="0"/>
              <a:t>davranış</a:t>
            </a:r>
            <a:r>
              <a:rPr lang="en-US" dirty="0" smtClean="0"/>
              <a:t> </a:t>
            </a:r>
            <a:r>
              <a:rPr lang="en-US" dirty="0" err="1" smtClean="0"/>
              <a:t>kalıpları</a:t>
            </a:r>
            <a:r>
              <a:rPr lang="en-US" dirty="0" smtClean="0"/>
              <a:t> </a:t>
            </a:r>
            <a:r>
              <a:rPr lang="en-US" dirty="0" err="1" smtClean="0"/>
              <a:t>incelenerek</a:t>
            </a:r>
            <a:r>
              <a:rPr lang="en-US" dirty="0" smtClean="0"/>
              <a:t>, </a:t>
            </a:r>
            <a:r>
              <a:rPr lang="en-US" dirty="0" err="1" smtClean="0"/>
              <a:t>onları</a:t>
            </a:r>
            <a:r>
              <a:rPr lang="en-US" dirty="0" smtClean="0"/>
              <a:t> </a:t>
            </a:r>
            <a:r>
              <a:rPr lang="en-US" dirty="0" err="1" smtClean="0"/>
              <a:t>tanıma</a:t>
            </a:r>
            <a:r>
              <a:rPr lang="en-US" dirty="0" smtClean="0"/>
              <a:t> </a:t>
            </a:r>
            <a:r>
              <a:rPr lang="en-US" dirty="0" err="1" smtClean="0"/>
              <a:t>ve</a:t>
            </a:r>
            <a:r>
              <a:rPr lang="en-US" dirty="0" smtClean="0"/>
              <a:t> </a:t>
            </a:r>
            <a:r>
              <a:rPr lang="en-US" dirty="0" err="1" smtClean="0"/>
              <a:t>anlamada</a:t>
            </a:r>
            <a:r>
              <a:rPr lang="en-US" dirty="0" smtClean="0"/>
              <a:t> </a:t>
            </a:r>
            <a:r>
              <a:rPr lang="en-US" dirty="0" err="1" smtClean="0"/>
              <a:t>önemli</a:t>
            </a:r>
            <a:r>
              <a:rPr lang="en-US" dirty="0" smtClean="0"/>
              <a:t> </a:t>
            </a:r>
            <a:r>
              <a:rPr lang="en-US" dirty="0" err="1" smtClean="0"/>
              <a:t>ipuçları</a:t>
            </a:r>
            <a:r>
              <a:rPr lang="en-US" dirty="0" smtClean="0"/>
              <a:t> </a:t>
            </a:r>
            <a:r>
              <a:rPr lang="en-US" dirty="0" err="1" smtClean="0"/>
              <a:t>elde</a:t>
            </a:r>
            <a:r>
              <a:rPr lang="en-US" dirty="0" smtClean="0"/>
              <a:t> </a:t>
            </a:r>
            <a:r>
              <a:rPr lang="en-US" dirty="0" err="1" smtClean="0"/>
              <a:t>edilebilir</a:t>
            </a:r>
            <a:r>
              <a:rPr lang="en-US" dirty="0" smtClean="0"/>
              <a:t>. </a:t>
            </a:r>
          </a:p>
          <a:p>
            <a:r>
              <a:rPr lang="en-US" dirty="0" smtClean="0"/>
              <a:t>Drama; dramatize </a:t>
            </a:r>
            <a:r>
              <a:rPr lang="en-US" dirty="0" err="1" smtClean="0"/>
              <a:t>etme</a:t>
            </a:r>
            <a:r>
              <a:rPr lang="en-US" dirty="0" smtClean="0"/>
              <a:t>, </a:t>
            </a:r>
            <a:r>
              <a:rPr lang="en-US" dirty="0" err="1" smtClean="0"/>
              <a:t>canla</a:t>
            </a:r>
            <a:r>
              <a:rPr lang="tr-TR" dirty="0" smtClean="0"/>
              <a:t>n</a:t>
            </a:r>
            <a:r>
              <a:rPr lang="en-US" dirty="0" err="1" smtClean="0"/>
              <a:t>dırma</a:t>
            </a:r>
            <a:r>
              <a:rPr lang="en-US" dirty="0" smtClean="0"/>
              <a:t> </a:t>
            </a:r>
            <a:r>
              <a:rPr lang="en-US" dirty="0" err="1" smtClean="0"/>
              <a:t>anlamında</a:t>
            </a:r>
            <a:r>
              <a:rPr lang="en-US" dirty="0" smtClean="0"/>
              <a:t> </a:t>
            </a:r>
            <a:r>
              <a:rPr lang="en-US" dirty="0" err="1" smtClean="0"/>
              <a:t>kullanılır</a:t>
            </a:r>
            <a:r>
              <a:rPr lang="en-US" dirty="0" smtClean="0"/>
              <a:t>. </a:t>
            </a:r>
          </a:p>
          <a:p>
            <a:r>
              <a:rPr lang="en-US" dirty="0" err="1" smtClean="0"/>
              <a:t>Rol</a:t>
            </a:r>
            <a:r>
              <a:rPr lang="en-US" dirty="0" smtClean="0"/>
              <a:t> </a:t>
            </a:r>
            <a:r>
              <a:rPr lang="en-US" dirty="0" err="1" smtClean="0"/>
              <a:t>oynama</a:t>
            </a:r>
            <a:r>
              <a:rPr lang="en-US" dirty="0" smtClean="0"/>
              <a:t>, </a:t>
            </a:r>
            <a:r>
              <a:rPr lang="en-US" dirty="0" err="1" smtClean="0"/>
              <a:t>psikodrama</a:t>
            </a:r>
            <a:r>
              <a:rPr lang="en-US" dirty="0" smtClean="0"/>
              <a:t> (</a:t>
            </a:r>
            <a:r>
              <a:rPr lang="en-US" dirty="0" err="1" smtClean="0"/>
              <a:t>bireyin</a:t>
            </a:r>
            <a:r>
              <a:rPr lang="en-US" dirty="0" smtClean="0"/>
              <a:t> </a:t>
            </a:r>
            <a:r>
              <a:rPr lang="en-US" dirty="0" err="1" smtClean="0"/>
              <a:t>iç</a:t>
            </a:r>
            <a:r>
              <a:rPr lang="en-US" dirty="0" smtClean="0"/>
              <a:t> </a:t>
            </a:r>
            <a:r>
              <a:rPr lang="en-US" dirty="0" err="1" smtClean="0"/>
              <a:t>dünyası</a:t>
            </a:r>
            <a:r>
              <a:rPr lang="en-US" dirty="0" smtClean="0"/>
              <a:t>), </a:t>
            </a:r>
            <a:r>
              <a:rPr lang="en-US" dirty="0" err="1" smtClean="0"/>
              <a:t>sosyodrama</a:t>
            </a:r>
            <a:r>
              <a:rPr lang="en-US" dirty="0" smtClean="0"/>
              <a:t> (</a:t>
            </a:r>
            <a:r>
              <a:rPr lang="en-US" dirty="0" err="1" smtClean="0"/>
              <a:t>sosyal</a:t>
            </a:r>
            <a:r>
              <a:rPr lang="en-US" dirty="0" smtClean="0"/>
              <a:t> </a:t>
            </a:r>
            <a:r>
              <a:rPr lang="en-US" dirty="0" err="1" smtClean="0"/>
              <a:t>bir</a:t>
            </a:r>
            <a:r>
              <a:rPr lang="en-US" dirty="0" smtClean="0"/>
              <a:t> problem) </a:t>
            </a:r>
            <a:endParaRPr lang="en-US" dirty="0"/>
          </a:p>
        </p:txBody>
      </p:sp>
      <p:sp>
        <p:nvSpPr>
          <p:cNvPr id="3" name="Title 2"/>
          <p:cNvSpPr>
            <a:spLocks noGrp="1"/>
          </p:cNvSpPr>
          <p:nvPr>
            <p:ph type="title"/>
          </p:nvPr>
        </p:nvSpPr>
        <p:spPr/>
        <p:txBody>
          <a:bodyPr>
            <a:normAutofit fontScale="90000"/>
          </a:bodyPr>
          <a:lstStyle/>
          <a:p>
            <a:r>
              <a:rPr lang="en-US" dirty="0" err="1" smtClean="0"/>
              <a:t>Etkileşime</a:t>
            </a:r>
            <a:r>
              <a:rPr lang="en-US" dirty="0" smtClean="0"/>
              <a:t> </a:t>
            </a:r>
            <a:r>
              <a:rPr lang="en-US" dirty="0" err="1" smtClean="0"/>
              <a:t>Dayalı</a:t>
            </a:r>
            <a:r>
              <a:rPr lang="en-US" dirty="0" smtClean="0"/>
              <a:t> </a:t>
            </a:r>
            <a:r>
              <a:rPr lang="en-US" dirty="0" err="1" smtClean="0"/>
              <a:t>Teknikler</a:t>
            </a:r>
            <a:r>
              <a:rPr lang="en-US" dirty="0" smtClean="0"/>
              <a:t> – Drama </a:t>
            </a:r>
            <a:r>
              <a:rPr lang="en-US" dirty="0" err="1" smtClean="0"/>
              <a:t>ve</a:t>
            </a:r>
            <a:r>
              <a:rPr lang="en-US" dirty="0" smtClean="0"/>
              <a:t> </a:t>
            </a:r>
            <a:r>
              <a:rPr lang="en-US" dirty="0" err="1" smtClean="0"/>
              <a:t>Oyun</a:t>
            </a:r>
            <a:r>
              <a:rPr lang="en-US" dirty="0" smtClean="0"/>
              <a:t> </a:t>
            </a:r>
            <a:r>
              <a:rPr lang="en-US" dirty="0" err="1" smtClean="0"/>
              <a:t>Etkinlikleri</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Çevremizdeki</a:t>
            </a:r>
            <a:r>
              <a:rPr lang="en-US" dirty="0" smtClean="0"/>
              <a:t> </a:t>
            </a:r>
            <a:r>
              <a:rPr lang="en-US" dirty="0" err="1" smtClean="0"/>
              <a:t>insanlarla</a:t>
            </a:r>
            <a:r>
              <a:rPr lang="en-US" dirty="0" smtClean="0"/>
              <a:t> </a:t>
            </a:r>
            <a:r>
              <a:rPr lang="en-US" dirty="0" err="1" smtClean="0"/>
              <a:t>ilgili</a:t>
            </a:r>
            <a:r>
              <a:rPr lang="en-US" dirty="0" smtClean="0"/>
              <a:t> </a:t>
            </a:r>
            <a:r>
              <a:rPr lang="en-US" dirty="0" err="1" smtClean="0"/>
              <a:t>çıkarımlarda</a:t>
            </a:r>
            <a:r>
              <a:rPr lang="en-US" dirty="0" smtClean="0"/>
              <a:t> </a:t>
            </a:r>
            <a:r>
              <a:rPr lang="en-US" dirty="0" err="1" smtClean="0"/>
              <a:t>bulunma</a:t>
            </a:r>
            <a:r>
              <a:rPr lang="en-US" dirty="0" smtClean="0"/>
              <a:t>: “</a:t>
            </a:r>
            <a:r>
              <a:rPr lang="en-US" dirty="0" err="1" smtClean="0"/>
              <a:t>kendini</a:t>
            </a:r>
            <a:r>
              <a:rPr lang="en-US" dirty="0" smtClean="0"/>
              <a:t> </a:t>
            </a:r>
            <a:r>
              <a:rPr lang="en-US" dirty="0" err="1" smtClean="0"/>
              <a:t>beğenmiş</a:t>
            </a:r>
            <a:r>
              <a:rPr lang="en-US" dirty="0" smtClean="0"/>
              <a:t>”, “</a:t>
            </a:r>
            <a:r>
              <a:rPr lang="en-US" dirty="0" err="1" smtClean="0"/>
              <a:t>güvenilmez</a:t>
            </a:r>
            <a:r>
              <a:rPr lang="en-US" dirty="0" smtClean="0"/>
              <a:t> </a:t>
            </a:r>
            <a:r>
              <a:rPr lang="en-US" dirty="0" err="1" smtClean="0"/>
              <a:t>biri</a:t>
            </a:r>
            <a:r>
              <a:rPr lang="en-US" dirty="0" smtClean="0"/>
              <a:t>”…</a:t>
            </a:r>
          </a:p>
          <a:p>
            <a:r>
              <a:rPr lang="en-US" dirty="0" err="1" smtClean="0"/>
              <a:t>Gözlem</a:t>
            </a:r>
            <a:r>
              <a:rPr lang="en-US" dirty="0" smtClean="0"/>
              <a:t> </a:t>
            </a:r>
            <a:r>
              <a:rPr lang="en-US" dirty="0" err="1" smtClean="0"/>
              <a:t>başkaları</a:t>
            </a:r>
            <a:r>
              <a:rPr lang="en-US" dirty="0" smtClean="0"/>
              <a:t> </a:t>
            </a:r>
            <a:r>
              <a:rPr lang="en-US" dirty="0" err="1" smtClean="0"/>
              <a:t>hakkında</a:t>
            </a:r>
            <a:r>
              <a:rPr lang="en-US" dirty="0" smtClean="0"/>
              <a:t> </a:t>
            </a:r>
            <a:r>
              <a:rPr lang="en-US" dirty="0" err="1" smtClean="0"/>
              <a:t>bir</a:t>
            </a:r>
            <a:r>
              <a:rPr lang="en-US" dirty="0" smtClean="0"/>
              <a:t> </a:t>
            </a:r>
            <a:r>
              <a:rPr lang="en-US" dirty="0" err="1" smtClean="0"/>
              <a:t>görüş</a:t>
            </a:r>
            <a:r>
              <a:rPr lang="en-US" dirty="0" smtClean="0"/>
              <a:t> </a:t>
            </a:r>
            <a:r>
              <a:rPr lang="en-US" dirty="0" err="1" smtClean="0"/>
              <a:t>edinmek</a:t>
            </a:r>
            <a:r>
              <a:rPr lang="en-US" dirty="0" smtClean="0"/>
              <a:t>, </a:t>
            </a:r>
            <a:r>
              <a:rPr lang="en-US" dirty="0" err="1" smtClean="0"/>
              <a:t>onları</a:t>
            </a:r>
            <a:r>
              <a:rPr lang="en-US" dirty="0" smtClean="0"/>
              <a:t> </a:t>
            </a:r>
            <a:r>
              <a:rPr lang="en-US" dirty="0" err="1" smtClean="0"/>
              <a:t>tanımak</a:t>
            </a:r>
            <a:r>
              <a:rPr lang="en-US" dirty="0" smtClean="0"/>
              <a:t> </a:t>
            </a:r>
            <a:r>
              <a:rPr lang="en-US" dirty="0" err="1" smtClean="0"/>
              <a:t>ve</a:t>
            </a:r>
            <a:r>
              <a:rPr lang="en-US" dirty="0" smtClean="0"/>
              <a:t> </a:t>
            </a:r>
            <a:r>
              <a:rPr lang="en-US" dirty="0" err="1" smtClean="0"/>
              <a:t>değerlendirmek</a:t>
            </a:r>
            <a:r>
              <a:rPr lang="en-US" dirty="0" smtClean="0"/>
              <a:t> </a:t>
            </a:r>
            <a:r>
              <a:rPr lang="en-US" dirty="0" err="1" smtClean="0"/>
              <a:t>için</a:t>
            </a:r>
            <a:r>
              <a:rPr lang="en-US" dirty="0" smtClean="0"/>
              <a:t> </a:t>
            </a:r>
            <a:r>
              <a:rPr lang="en-US" dirty="0" err="1" smtClean="0"/>
              <a:t>kullanılan</a:t>
            </a:r>
            <a:r>
              <a:rPr lang="en-US" dirty="0" smtClean="0"/>
              <a:t> </a:t>
            </a:r>
            <a:r>
              <a:rPr lang="en-US" dirty="0" err="1" smtClean="0"/>
              <a:t>ve</a:t>
            </a:r>
            <a:r>
              <a:rPr lang="en-US" dirty="0" smtClean="0"/>
              <a:t> </a:t>
            </a:r>
            <a:r>
              <a:rPr lang="en-US" dirty="0" err="1" smtClean="0"/>
              <a:t>sıklıkla</a:t>
            </a:r>
            <a:r>
              <a:rPr lang="en-US" dirty="0" smtClean="0"/>
              <a:t> </a:t>
            </a:r>
            <a:r>
              <a:rPr lang="en-US" dirty="0" err="1" smtClean="0"/>
              <a:t>başvurulan</a:t>
            </a:r>
            <a:r>
              <a:rPr lang="en-US" dirty="0" smtClean="0"/>
              <a:t> </a:t>
            </a:r>
            <a:r>
              <a:rPr lang="en-US" dirty="0" err="1" smtClean="0"/>
              <a:t>bir</a:t>
            </a:r>
            <a:r>
              <a:rPr lang="en-US" dirty="0" smtClean="0"/>
              <a:t> </a:t>
            </a:r>
            <a:r>
              <a:rPr lang="en-US" dirty="0" err="1" smtClean="0"/>
              <a:t>tekniktir</a:t>
            </a:r>
            <a:r>
              <a:rPr lang="en-US" dirty="0" smtClean="0"/>
              <a:t>.</a:t>
            </a:r>
          </a:p>
          <a:p>
            <a:r>
              <a:rPr lang="en-US" dirty="0" err="1" smtClean="0"/>
              <a:t>Bireylerin</a:t>
            </a:r>
            <a:r>
              <a:rPr lang="en-US" dirty="0" smtClean="0"/>
              <a:t> </a:t>
            </a:r>
            <a:r>
              <a:rPr lang="en-US" dirty="0" err="1" smtClean="0"/>
              <a:t>değişik</a:t>
            </a:r>
            <a:r>
              <a:rPr lang="en-US" dirty="0" smtClean="0"/>
              <a:t> </a:t>
            </a:r>
            <a:r>
              <a:rPr lang="en-US" dirty="0" err="1" smtClean="0"/>
              <a:t>ortamlarda</a:t>
            </a:r>
            <a:r>
              <a:rPr lang="en-US" dirty="0" smtClean="0"/>
              <a:t>, </a:t>
            </a:r>
            <a:r>
              <a:rPr lang="en-US" dirty="0" err="1" smtClean="0"/>
              <a:t>çeşitli</a:t>
            </a:r>
            <a:r>
              <a:rPr lang="en-US" dirty="0" smtClean="0"/>
              <a:t> </a:t>
            </a:r>
            <a:r>
              <a:rPr lang="en-US" dirty="0" err="1" smtClean="0"/>
              <a:t>davranışları</a:t>
            </a:r>
            <a:r>
              <a:rPr lang="en-US" dirty="0" smtClean="0"/>
              <a:t> </a:t>
            </a:r>
            <a:r>
              <a:rPr lang="en-US" dirty="0" err="1" smtClean="0"/>
              <a:t>hakkında</a:t>
            </a:r>
            <a:r>
              <a:rPr lang="en-US" dirty="0" smtClean="0"/>
              <a:t> </a:t>
            </a:r>
            <a:r>
              <a:rPr lang="en-US" dirty="0" err="1" smtClean="0"/>
              <a:t>onları</a:t>
            </a:r>
            <a:r>
              <a:rPr lang="en-US" dirty="0" smtClean="0"/>
              <a:t> </a:t>
            </a:r>
            <a:r>
              <a:rPr lang="en-US" dirty="0" err="1" smtClean="0"/>
              <a:t>gözetleme</a:t>
            </a:r>
            <a:r>
              <a:rPr lang="en-US" dirty="0" smtClean="0"/>
              <a:t> </a:t>
            </a:r>
            <a:r>
              <a:rPr lang="en-US" dirty="0" err="1" smtClean="0"/>
              <a:t>yolu</a:t>
            </a:r>
            <a:r>
              <a:rPr lang="en-US" dirty="0" smtClean="0"/>
              <a:t> </a:t>
            </a:r>
            <a:r>
              <a:rPr lang="en-US" dirty="0" err="1" smtClean="0"/>
              <a:t>ile</a:t>
            </a:r>
            <a:r>
              <a:rPr lang="en-US" dirty="0" smtClean="0"/>
              <a:t> </a:t>
            </a:r>
            <a:r>
              <a:rPr lang="en-US" dirty="0" err="1" smtClean="0"/>
              <a:t>bilgi</a:t>
            </a:r>
            <a:r>
              <a:rPr lang="en-US" dirty="0" smtClean="0"/>
              <a:t> </a:t>
            </a:r>
            <a:r>
              <a:rPr lang="en-US" dirty="0" err="1" smtClean="0"/>
              <a:t>toplama</a:t>
            </a:r>
            <a:r>
              <a:rPr lang="en-US" dirty="0" smtClean="0"/>
              <a:t> </a:t>
            </a:r>
            <a:r>
              <a:rPr lang="en-US" dirty="0" err="1" smtClean="0"/>
              <a:t>tekniğidir</a:t>
            </a:r>
            <a:r>
              <a:rPr lang="en-US" dirty="0" smtClean="0"/>
              <a:t> (</a:t>
            </a:r>
            <a:r>
              <a:rPr lang="en-US" dirty="0" err="1" smtClean="0"/>
              <a:t>Kepçeoğlu</a:t>
            </a:r>
            <a:r>
              <a:rPr lang="en-US" dirty="0" smtClean="0"/>
              <a:t>, 1994).</a:t>
            </a:r>
          </a:p>
        </p:txBody>
      </p:sp>
      <p:sp>
        <p:nvSpPr>
          <p:cNvPr id="3" name="Title 2"/>
          <p:cNvSpPr>
            <a:spLocks noGrp="1"/>
          </p:cNvSpPr>
          <p:nvPr>
            <p:ph type="title"/>
          </p:nvPr>
        </p:nvSpPr>
        <p:spPr/>
        <p:txBody>
          <a:bodyPr/>
          <a:lstStyle/>
          <a:p>
            <a:r>
              <a:rPr lang="en-US" dirty="0" err="1" smtClean="0"/>
              <a:t>Gözlem</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2 </a:t>
            </a:r>
            <a:r>
              <a:rPr lang="en-US" dirty="0" err="1" smtClean="0"/>
              <a:t>tür</a:t>
            </a:r>
            <a:r>
              <a:rPr lang="en-US" dirty="0" smtClean="0"/>
              <a:t> </a:t>
            </a:r>
            <a:r>
              <a:rPr lang="en-US" dirty="0" err="1" smtClean="0"/>
              <a:t>gözlem</a:t>
            </a:r>
            <a:r>
              <a:rPr lang="en-US" dirty="0" smtClean="0"/>
              <a:t>:</a:t>
            </a:r>
          </a:p>
          <a:p>
            <a:pPr lvl="1"/>
            <a:r>
              <a:rPr lang="en-US" b="1" dirty="0" err="1" smtClean="0"/>
              <a:t>Gelişigüzel</a:t>
            </a:r>
            <a:endParaRPr lang="en-US" b="1" dirty="0" smtClean="0"/>
          </a:p>
          <a:p>
            <a:pPr lvl="1"/>
            <a:r>
              <a:rPr lang="en-US" b="1" dirty="0" err="1" smtClean="0"/>
              <a:t>Sistematik</a:t>
            </a:r>
            <a:endParaRPr lang="en-US" b="1" dirty="0" smtClean="0"/>
          </a:p>
          <a:p>
            <a:pPr lvl="1"/>
            <a:endParaRPr lang="en-US" dirty="0" smtClean="0"/>
          </a:p>
          <a:p>
            <a:r>
              <a:rPr lang="en-US" b="1" dirty="0" err="1" smtClean="0"/>
              <a:t>Gelişigüzel</a:t>
            </a:r>
            <a:r>
              <a:rPr lang="en-US" b="1" dirty="0" smtClean="0"/>
              <a:t> </a:t>
            </a:r>
            <a:r>
              <a:rPr lang="en-US" b="1" dirty="0" err="1" smtClean="0"/>
              <a:t>Gözlem</a:t>
            </a:r>
            <a:r>
              <a:rPr lang="en-US" b="1" dirty="0" smtClean="0"/>
              <a:t>:</a:t>
            </a:r>
          </a:p>
          <a:p>
            <a:pPr lvl="1"/>
            <a:r>
              <a:rPr lang="en-US" dirty="0" err="1" smtClean="0"/>
              <a:t>Önceden</a:t>
            </a:r>
            <a:r>
              <a:rPr lang="en-US" dirty="0" smtClean="0"/>
              <a:t>, </a:t>
            </a:r>
            <a:r>
              <a:rPr lang="en-US" dirty="0" err="1" smtClean="0"/>
              <a:t>neyin</a:t>
            </a:r>
            <a:r>
              <a:rPr lang="en-US" dirty="0" smtClean="0"/>
              <a:t> </a:t>
            </a:r>
            <a:r>
              <a:rPr lang="en-US" dirty="0" err="1" smtClean="0"/>
              <a:t>nerede</a:t>
            </a:r>
            <a:r>
              <a:rPr lang="en-US" dirty="0" smtClean="0"/>
              <a:t>, </a:t>
            </a:r>
            <a:r>
              <a:rPr lang="en-US" dirty="0" err="1" smtClean="0"/>
              <a:t>nasıl</a:t>
            </a:r>
            <a:r>
              <a:rPr lang="en-US" dirty="0" smtClean="0"/>
              <a:t> </a:t>
            </a:r>
            <a:r>
              <a:rPr lang="en-US" dirty="0" err="1" smtClean="0"/>
              <a:t>gözleneceğinin</a:t>
            </a:r>
            <a:r>
              <a:rPr lang="en-US" dirty="0" smtClean="0"/>
              <a:t> </a:t>
            </a:r>
            <a:r>
              <a:rPr lang="en-US" dirty="0" err="1" smtClean="0"/>
              <a:t>planlanmadan</a:t>
            </a:r>
            <a:r>
              <a:rPr lang="en-US" dirty="0" smtClean="0"/>
              <a:t> </a:t>
            </a:r>
            <a:r>
              <a:rPr lang="en-US" dirty="0" err="1" smtClean="0"/>
              <a:t>olay</a:t>
            </a:r>
            <a:r>
              <a:rPr lang="en-US" dirty="0" smtClean="0"/>
              <a:t> </a:t>
            </a:r>
            <a:r>
              <a:rPr lang="en-US" dirty="0" err="1" smtClean="0"/>
              <a:t>veya</a:t>
            </a:r>
            <a:r>
              <a:rPr lang="en-US" dirty="0" smtClean="0"/>
              <a:t> </a:t>
            </a:r>
            <a:r>
              <a:rPr lang="en-US" dirty="0" err="1" smtClean="0"/>
              <a:t>davranış</a:t>
            </a:r>
            <a:r>
              <a:rPr lang="en-US" dirty="0" smtClean="0"/>
              <a:t> </a:t>
            </a:r>
            <a:r>
              <a:rPr lang="en-US" dirty="0" err="1" smtClean="0"/>
              <a:t>kendiliğinden</a:t>
            </a:r>
            <a:r>
              <a:rPr lang="en-US" dirty="0" smtClean="0"/>
              <a:t> </a:t>
            </a:r>
            <a:r>
              <a:rPr lang="en-US" dirty="0" err="1" smtClean="0"/>
              <a:t>ortaya</a:t>
            </a:r>
            <a:r>
              <a:rPr lang="en-US" dirty="0" smtClean="0"/>
              <a:t>  </a:t>
            </a:r>
            <a:r>
              <a:rPr lang="en-US" dirty="0" err="1" smtClean="0"/>
              <a:t>çıktığı</a:t>
            </a:r>
            <a:r>
              <a:rPr lang="en-US" dirty="0" smtClean="0"/>
              <a:t> </a:t>
            </a:r>
            <a:r>
              <a:rPr lang="en-US" dirty="0" err="1" smtClean="0"/>
              <a:t>zaman</a:t>
            </a:r>
            <a:r>
              <a:rPr lang="en-US" dirty="0" smtClean="0"/>
              <a:t> </a:t>
            </a:r>
            <a:r>
              <a:rPr lang="en-US" dirty="0" err="1" smtClean="0"/>
              <a:t>doğal</a:t>
            </a:r>
            <a:r>
              <a:rPr lang="en-US" dirty="0" smtClean="0"/>
              <a:t> </a:t>
            </a:r>
            <a:r>
              <a:rPr lang="en-US" dirty="0" err="1" smtClean="0"/>
              <a:t>koşullarda</a:t>
            </a:r>
            <a:r>
              <a:rPr lang="en-US" dirty="0" smtClean="0"/>
              <a:t> </a:t>
            </a:r>
            <a:r>
              <a:rPr lang="en-US" dirty="0" err="1" smtClean="0"/>
              <a:t>rastlantısal</a:t>
            </a:r>
            <a:r>
              <a:rPr lang="en-US" dirty="0" smtClean="0"/>
              <a:t> </a:t>
            </a:r>
            <a:r>
              <a:rPr lang="en-US" dirty="0" err="1" smtClean="0"/>
              <a:t>olarak</a:t>
            </a:r>
            <a:r>
              <a:rPr lang="en-US" dirty="0" smtClean="0"/>
              <a:t> </a:t>
            </a:r>
            <a:r>
              <a:rPr lang="en-US" dirty="0" err="1" smtClean="0"/>
              <a:t>yapılan</a:t>
            </a:r>
            <a:r>
              <a:rPr lang="en-US" dirty="0" smtClean="0"/>
              <a:t> </a:t>
            </a:r>
            <a:r>
              <a:rPr lang="en-US" dirty="0" err="1" smtClean="0"/>
              <a:t>gözlemlerdir</a:t>
            </a:r>
            <a:r>
              <a:rPr lang="en-US" dirty="0" smtClean="0"/>
              <a:t>.</a:t>
            </a:r>
          </a:p>
          <a:p>
            <a:pPr lvl="1"/>
            <a:r>
              <a:rPr lang="en-US" dirty="0" err="1" smtClean="0"/>
              <a:t>Örn</a:t>
            </a:r>
            <a:r>
              <a:rPr lang="en-US" dirty="0" smtClean="0"/>
              <a:t>: </a:t>
            </a:r>
            <a:r>
              <a:rPr lang="en-US" dirty="0" err="1" smtClean="0"/>
              <a:t>Tenefüslerde</a:t>
            </a:r>
            <a:r>
              <a:rPr lang="en-US" dirty="0" smtClean="0"/>
              <a:t>  </a:t>
            </a:r>
            <a:r>
              <a:rPr lang="en-US" dirty="0" err="1" smtClean="0"/>
              <a:t>öğretmenlerin</a:t>
            </a:r>
            <a:r>
              <a:rPr lang="en-US" dirty="0" smtClean="0"/>
              <a:t> </a:t>
            </a:r>
            <a:r>
              <a:rPr lang="en-US" dirty="0" err="1" smtClean="0"/>
              <a:t>öğrencileri</a:t>
            </a:r>
            <a:r>
              <a:rPr lang="en-US" dirty="0" smtClean="0"/>
              <a:t> </a:t>
            </a:r>
            <a:r>
              <a:rPr lang="en-US" dirty="0" err="1" smtClean="0"/>
              <a:t>gözlemlemesi</a:t>
            </a:r>
            <a:endParaRPr lang="en-US" dirty="0" smtClean="0"/>
          </a:p>
          <a:p>
            <a:pPr lvl="1"/>
            <a:endParaRPr lang="en-US" dirty="0"/>
          </a:p>
        </p:txBody>
      </p:sp>
      <p:sp>
        <p:nvSpPr>
          <p:cNvPr id="3" name="Title 2"/>
          <p:cNvSpPr>
            <a:spLocks noGrp="1"/>
          </p:cNvSpPr>
          <p:nvPr>
            <p:ph type="title"/>
          </p:nvPr>
        </p:nvSpPr>
        <p:spPr/>
        <p:txBody>
          <a:bodyPr/>
          <a:lstStyle/>
          <a:p>
            <a:r>
              <a:rPr lang="en-US" dirty="0" err="1" smtClean="0"/>
              <a:t>Gözlem</a:t>
            </a:r>
            <a:r>
              <a:rPr lang="en-US" dirty="0" smtClean="0"/>
              <a:t> </a:t>
            </a:r>
            <a:r>
              <a:rPr lang="en-US" sz="2800" dirty="0" smtClean="0"/>
              <a:t>(</a:t>
            </a:r>
            <a:r>
              <a:rPr lang="en-US" sz="2800" dirty="0" err="1" smtClean="0"/>
              <a:t>Devamı</a:t>
            </a:r>
            <a:r>
              <a:rPr lang="en-US" sz="2800" dirty="0" smtClean="0"/>
              <a: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Gelişigüzel</a:t>
            </a:r>
            <a:r>
              <a:rPr lang="en-US" dirty="0" smtClean="0"/>
              <a:t> </a:t>
            </a:r>
            <a:r>
              <a:rPr lang="en-US" dirty="0" err="1" smtClean="0"/>
              <a:t>Gözlemin</a:t>
            </a:r>
            <a:r>
              <a:rPr lang="en-US" dirty="0" smtClean="0"/>
              <a:t> </a:t>
            </a:r>
            <a:r>
              <a:rPr lang="en-US" dirty="0" err="1" smtClean="0"/>
              <a:t>Dezavantajları</a:t>
            </a:r>
            <a:r>
              <a:rPr lang="en-US" dirty="0" smtClean="0"/>
              <a:t>:</a:t>
            </a:r>
          </a:p>
          <a:p>
            <a:pPr lvl="1"/>
            <a:r>
              <a:rPr lang="en-US" dirty="0" err="1" smtClean="0"/>
              <a:t>Geçerli</a:t>
            </a:r>
            <a:r>
              <a:rPr lang="en-US" dirty="0" smtClean="0"/>
              <a:t> </a:t>
            </a:r>
            <a:r>
              <a:rPr lang="en-US" dirty="0" err="1" smtClean="0"/>
              <a:t>ve</a:t>
            </a:r>
            <a:r>
              <a:rPr lang="en-US" dirty="0" smtClean="0"/>
              <a:t> </a:t>
            </a:r>
            <a:r>
              <a:rPr lang="en-US" dirty="0" err="1" smtClean="0"/>
              <a:t>güvenilir</a:t>
            </a:r>
            <a:r>
              <a:rPr lang="en-US" dirty="0" smtClean="0"/>
              <a:t> </a:t>
            </a:r>
            <a:r>
              <a:rPr lang="en-US" dirty="0" err="1" smtClean="0"/>
              <a:t>sonuçlar</a:t>
            </a:r>
            <a:r>
              <a:rPr lang="en-US" dirty="0" smtClean="0"/>
              <a:t> </a:t>
            </a:r>
            <a:r>
              <a:rPr lang="en-US" dirty="0" err="1" smtClean="0"/>
              <a:t>elde</a:t>
            </a:r>
            <a:r>
              <a:rPr lang="en-US" dirty="0" smtClean="0"/>
              <a:t> </a:t>
            </a:r>
            <a:r>
              <a:rPr lang="en-US" dirty="0" err="1" smtClean="0"/>
              <a:t>etmek</a:t>
            </a:r>
            <a:r>
              <a:rPr lang="en-US" dirty="0" smtClean="0"/>
              <a:t> </a:t>
            </a:r>
            <a:r>
              <a:rPr lang="en-US" dirty="0" err="1" smtClean="0"/>
              <a:t>rastlantısaldır</a:t>
            </a:r>
            <a:r>
              <a:rPr lang="en-US" dirty="0" smtClean="0"/>
              <a:t>.</a:t>
            </a:r>
          </a:p>
          <a:p>
            <a:pPr lvl="1"/>
            <a:r>
              <a:rPr lang="en-US" dirty="0" smtClean="0"/>
              <a:t>Bu </a:t>
            </a:r>
            <a:r>
              <a:rPr lang="en-US" dirty="0" err="1" smtClean="0"/>
              <a:t>yolla</a:t>
            </a:r>
            <a:r>
              <a:rPr lang="en-US" dirty="0" smtClean="0"/>
              <a:t> </a:t>
            </a:r>
            <a:r>
              <a:rPr lang="en-US" dirty="0" err="1" smtClean="0"/>
              <a:t>elde</a:t>
            </a:r>
            <a:r>
              <a:rPr lang="en-US" dirty="0" smtClean="0"/>
              <a:t> </a:t>
            </a:r>
            <a:r>
              <a:rPr lang="en-US" dirty="0" err="1" smtClean="0"/>
              <a:t>edilen</a:t>
            </a:r>
            <a:r>
              <a:rPr lang="en-US" dirty="0" smtClean="0"/>
              <a:t> </a:t>
            </a:r>
            <a:r>
              <a:rPr lang="en-US" dirty="0" err="1" smtClean="0"/>
              <a:t>yargılar</a:t>
            </a:r>
            <a:r>
              <a:rPr lang="en-US" dirty="0" smtClean="0"/>
              <a:t> </a:t>
            </a:r>
            <a:r>
              <a:rPr lang="en-US" dirty="0" err="1" smtClean="0"/>
              <a:t>çoğunlukla</a:t>
            </a:r>
            <a:r>
              <a:rPr lang="en-US" dirty="0" smtClean="0"/>
              <a:t> </a:t>
            </a:r>
            <a:r>
              <a:rPr lang="en-US" dirty="0" err="1" smtClean="0"/>
              <a:t>özneldir</a:t>
            </a:r>
            <a:r>
              <a:rPr lang="en-US" dirty="0" smtClean="0"/>
              <a:t>, </a:t>
            </a:r>
            <a:r>
              <a:rPr lang="en-US" dirty="0" err="1" smtClean="0"/>
              <a:t>kişiden</a:t>
            </a:r>
            <a:r>
              <a:rPr lang="en-US" dirty="0" smtClean="0"/>
              <a:t> </a:t>
            </a:r>
            <a:r>
              <a:rPr lang="en-US" dirty="0" err="1" smtClean="0"/>
              <a:t>kişiye</a:t>
            </a:r>
            <a:r>
              <a:rPr lang="en-US" dirty="0" smtClean="0"/>
              <a:t> </a:t>
            </a:r>
            <a:r>
              <a:rPr lang="en-US" dirty="0" err="1" smtClean="0"/>
              <a:t>değişir</a:t>
            </a:r>
            <a:r>
              <a:rPr lang="en-US" dirty="0" smtClean="0"/>
              <a:t>.</a:t>
            </a:r>
          </a:p>
          <a:p>
            <a:pPr lvl="1"/>
            <a:r>
              <a:rPr lang="en-US" dirty="0" err="1" smtClean="0"/>
              <a:t>Gelişigüzel</a:t>
            </a:r>
            <a:r>
              <a:rPr lang="en-US" dirty="0" smtClean="0"/>
              <a:t> </a:t>
            </a:r>
            <a:r>
              <a:rPr lang="en-US" dirty="0" err="1" smtClean="0"/>
              <a:t>gözlemle</a:t>
            </a:r>
            <a:r>
              <a:rPr lang="en-US" dirty="0" smtClean="0"/>
              <a:t> </a:t>
            </a:r>
            <a:r>
              <a:rPr lang="en-US" dirty="0" err="1" smtClean="0"/>
              <a:t>öğretmenler</a:t>
            </a:r>
            <a:r>
              <a:rPr lang="en-US" dirty="0" smtClean="0"/>
              <a:t> </a:t>
            </a:r>
            <a:r>
              <a:rPr lang="en-US" dirty="0" err="1" smtClean="0"/>
              <a:t>sınıfta</a:t>
            </a:r>
            <a:r>
              <a:rPr lang="en-US" dirty="0" smtClean="0"/>
              <a:t> </a:t>
            </a:r>
            <a:r>
              <a:rPr lang="en-US" dirty="0" err="1" smtClean="0"/>
              <a:t>sadece</a:t>
            </a:r>
            <a:r>
              <a:rPr lang="en-US" dirty="0" smtClean="0"/>
              <a:t> </a:t>
            </a:r>
            <a:r>
              <a:rPr lang="en-US" dirty="0" err="1" smtClean="0"/>
              <a:t>olumlu</a:t>
            </a:r>
            <a:r>
              <a:rPr lang="en-US" dirty="0" smtClean="0"/>
              <a:t> </a:t>
            </a:r>
            <a:r>
              <a:rPr lang="en-US" dirty="0" err="1" smtClean="0"/>
              <a:t>ve</a:t>
            </a:r>
            <a:r>
              <a:rPr lang="en-US" dirty="0" smtClean="0"/>
              <a:t> </a:t>
            </a:r>
            <a:r>
              <a:rPr lang="en-US" dirty="0" err="1" smtClean="0"/>
              <a:t>olumsuz</a:t>
            </a:r>
            <a:r>
              <a:rPr lang="en-US" dirty="0" smtClean="0"/>
              <a:t> </a:t>
            </a:r>
            <a:r>
              <a:rPr lang="en-US" dirty="0" err="1" smtClean="0"/>
              <a:t>davranışları</a:t>
            </a:r>
            <a:r>
              <a:rPr lang="en-US" dirty="0" smtClean="0"/>
              <a:t> </a:t>
            </a:r>
            <a:r>
              <a:rPr lang="en-US" dirty="0" err="1" smtClean="0"/>
              <a:t>ile</a:t>
            </a:r>
            <a:r>
              <a:rPr lang="en-US" dirty="0" smtClean="0"/>
              <a:t> </a:t>
            </a:r>
            <a:r>
              <a:rPr lang="en-US" dirty="0" err="1" smtClean="0"/>
              <a:t>dikkati</a:t>
            </a:r>
            <a:r>
              <a:rPr lang="en-US" dirty="0" smtClean="0"/>
              <a:t> </a:t>
            </a:r>
            <a:r>
              <a:rPr lang="en-US" dirty="0" err="1" smtClean="0"/>
              <a:t>çeken</a:t>
            </a:r>
            <a:r>
              <a:rPr lang="en-US" dirty="0" smtClean="0"/>
              <a:t>, </a:t>
            </a:r>
            <a:r>
              <a:rPr lang="en-US" dirty="0" err="1" smtClean="0"/>
              <a:t>göze</a:t>
            </a:r>
            <a:r>
              <a:rPr lang="en-US" dirty="0" smtClean="0"/>
              <a:t> </a:t>
            </a:r>
            <a:r>
              <a:rPr lang="en-US" dirty="0" err="1" smtClean="0"/>
              <a:t>batan</a:t>
            </a:r>
            <a:r>
              <a:rPr lang="en-US" dirty="0" smtClean="0"/>
              <a:t> </a:t>
            </a:r>
            <a:r>
              <a:rPr lang="en-US" dirty="0" err="1" smtClean="0"/>
              <a:t>öğrencileri</a:t>
            </a:r>
            <a:r>
              <a:rPr lang="en-US" dirty="0" smtClean="0"/>
              <a:t> </a:t>
            </a:r>
            <a:r>
              <a:rPr lang="en-US" dirty="0" err="1" smtClean="0"/>
              <a:t>tanırlar</a:t>
            </a:r>
            <a:r>
              <a:rPr lang="en-US" dirty="0" smtClean="0"/>
              <a:t>.</a:t>
            </a:r>
          </a:p>
          <a:p>
            <a:pPr lvl="1"/>
            <a:r>
              <a:rPr lang="en-US" dirty="0" smtClean="0"/>
              <a:t>Bu </a:t>
            </a:r>
            <a:r>
              <a:rPr lang="en-US" dirty="0" err="1" smtClean="0"/>
              <a:t>yöntemle</a:t>
            </a:r>
            <a:r>
              <a:rPr lang="en-US" dirty="0" smtClean="0"/>
              <a:t>, </a:t>
            </a:r>
            <a:r>
              <a:rPr lang="en-US" dirty="0" err="1" smtClean="0"/>
              <a:t>kişinin</a:t>
            </a:r>
            <a:r>
              <a:rPr lang="en-US" dirty="0" smtClean="0"/>
              <a:t> </a:t>
            </a:r>
            <a:r>
              <a:rPr lang="en-US" dirty="0" err="1" smtClean="0"/>
              <a:t>birkaç</a:t>
            </a:r>
            <a:r>
              <a:rPr lang="en-US" dirty="0" smtClean="0"/>
              <a:t> </a:t>
            </a:r>
            <a:r>
              <a:rPr lang="en-US" dirty="0" err="1" smtClean="0"/>
              <a:t>özelliğinde</a:t>
            </a:r>
            <a:r>
              <a:rPr lang="en-US" dirty="0" smtClean="0"/>
              <a:t> </a:t>
            </a:r>
            <a:r>
              <a:rPr lang="en-US" dirty="0" err="1" smtClean="0"/>
              <a:t>yola</a:t>
            </a:r>
            <a:r>
              <a:rPr lang="en-US" dirty="0" smtClean="0"/>
              <a:t> </a:t>
            </a:r>
            <a:r>
              <a:rPr lang="en-US" dirty="0" err="1" smtClean="0"/>
              <a:t>çıkarak</a:t>
            </a:r>
            <a:r>
              <a:rPr lang="en-US" dirty="0" smtClean="0"/>
              <a:t> </a:t>
            </a:r>
            <a:r>
              <a:rPr lang="en-US" dirty="0" err="1" smtClean="0"/>
              <a:t>genellemeler</a:t>
            </a:r>
            <a:r>
              <a:rPr lang="en-US" dirty="0" smtClean="0"/>
              <a:t> </a:t>
            </a:r>
            <a:r>
              <a:rPr lang="en-US" dirty="0" err="1" smtClean="0"/>
              <a:t>yapmak</a:t>
            </a:r>
            <a:r>
              <a:rPr lang="en-US" dirty="0" smtClean="0"/>
              <a:t>, </a:t>
            </a:r>
            <a:r>
              <a:rPr lang="en-US" dirty="0" err="1" smtClean="0"/>
              <a:t>hatalı</a:t>
            </a:r>
            <a:r>
              <a:rPr lang="en-US" dirty="0" smtClean="0"/>
              <a:t> </a:t>
            </a:r>
            <a:r>
              <a:rPr lang="en-US" dirty="0" err="1" smtClean="0"/>
              <a:t>sonuçlara</a:t>
            </a:r>
            <a:r>
              <a:rPr lang="en-US" dirty="0" smtClean="0"/>
              <a:t> </a:t>
            </a:r>
            <a:r>
              <a:rPr lang="en-US" dirty="0" err="1" smtClean="0"/>
              <a:t>neden</a:t>
            </a:r>
            <a:r>
              <a:rPr lang="en-US" dirty="0" smtClean="0"/>
              <a:t> </a:t>
            </a:r>
            <a:r>
              <a:rPr lang="en-US" dirty="0" err="1" smtClean="0"/>
              <a:t>olur</a:t>
            </a:r>
            <a:r>
              <a:rPr lang="en-US" dirty="0" smtClean="0"/>
              <a:t>.</a:t>
            </a:r>
          </a:p>
        </p:txBody>
      </p:sp>
      <p:sp>
        <p:nvSpPr>
          <p:cNvPr id="3" name="Title 2"/>
          <p:cNvSpPr>
            <a:spLocks noGrp="1"/>
          </p:cNvSpPr>
          <p:nvPr>
            <p:ph type="title"/>
          </p:nvPr>
        </p:nvSpPr>
        <p:spPr/>
        <p:txBody>
          <a:bodyPr/>
          <a:lstStyle/>
          <a:p>
            <a:r>
              <a:rPr lang="en-US" dirty="0" err="1" smtClean="0"/>
              <a:t>Gözlem</a:t>
            </a:r>
            <a:r>
              <a:rPr lang="en-US" dirty="0" smtClean="0"/>
              <a:t> </a:t>
            </a:r>
            <a:r>
              <a:rPr lang="en-US" sz="2800" dirty="0" smtClean="0"/>
              <a:t>(</a:t>
            </a:r>
            <a:r>
              <a:rPr lang="en-US" sz="2800" dirty="0" err="1" smtClean="0"/>
              <a:t>Devamı</a:t>
            </a:r>
            <a:r>
              <a:rPr lang="en-US" sz="2800" dirty="0" smtClean="0"/>
              <a: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b="1" dirty="0" err="1" smtClean="0"/>
              <a:t>Sistematik</a:t>
            </a:r>
            <a:r>
              <a:rPr lang="en-US" b="1" dirty="0" smtClean="0"/>
              <a:t> </a:t>
            </a:r>
            <a:r>
              <a:rPr lang="en-US" b="1" dirty="0" err="1" smtClean="0"/>
              <a:t>Gözlem</a:t>
            </a:r>
            <a:endParaRPr lang="en-US" b="1" dirty="0" smtClean="0"/>
          </a:p>
          <a:p>
            <a:endParaRPr lang="en-US" b="1" dirty="0" smtClean="0"/>
          </a:p>
          <a:p>
            <a:pPr lvl="1"/>
            <a:r>
              <a:rPr lang="en-US" dirty="0" err="1" smtClean="0"/>
              <a:t>Doğal</a:t>
            </a:r>
            <a:r>
              <a:rPr lang="en-US" dirty="0" smtClean="0"/>
              <a:t> </a:t>
            </a:r>
            <a:r>
              <a:rPr lang="en-US" dirty="0" err="1" smtClean="0"/>
              <a:t>ya</a:t>
            </a:r>
            <a:r>
              <a:rPr lang="en-US" dirty="0" smtClean="0"/>
              <a:t> </a:t>
            </a:r>
            <a:r>
              <a:rPr lang="en-US" dirty="0" err="1" smtClean="0"/>
              <a:t>da</a:t>
            </a:r>
            <a:r>
              <a:rPr lang="en-US" dirty="0" smtClean="0"/>
              <a:t> </a:t>
            </a:r>
            <a:r>
              <a:rPr lang="en-US" dirty="0" err="1" smtClean="0"/>
              <a:t>gelişigüzel</a:t>
            </a:r>
            <a:r>
              <a:rPr lang="en-US" dirty="0" smtClean="0"/>
              <a:t> </a:t>
            </a:r>
            <a:r>
              <a:rPr lang="en-US" dirty="0" err="1" smtClean="0"/>
              <a:t>gözlemin</a:t>
            </a:r>
            <a:r>
              <a:rPr lang="en-US" dirty="0" smtClean="0"/>
              <a:t> </a:t>
            </a:r>
            <a:r>
              <a:rPr lang="en-US" dirty="0" err="1" smtClean="0"/>
              <a:t>sınırlı</a:t>
            </a:r>
            <a:r>
              <a:rPr lang="en-US" dirty="0" smtClean="0"/>
              <a:t> </a:t>
            </a:r>
            <a:r>
              <a:rPr lang="en-US" dirty="0" err="1" smtClean="0"/>
              <a:t>yönlerine</a:t>
            </a:r>
            <a:r>
              <a:rPr lang="en-US" dirty="0" smtClean="0"/>
              <a:t> </a:t>
            </a:r>
            <a:r>
              <a:rPr lang="en-US" dirty="0" err="1" smtClean="0"/>
              <a:t>karşılık</a:t>
            </a:r>
            <a:r>
              <a:rPr lang="en-US" dirty="0" smtClean="0"/>
              <a:t> </a:t>
            </a:r>
            <a:r>
              <a:rPr lang="en-US" dirty="0" err="1" smtClean="0"/>
              <a:t>sistematik</a:t>
            </a:r>
            <a:r>
              <a:rPr lang="en-US" dirty="0" smtClean="0"/>
              <a:t> </a:t>
            </a:r>
            <a:r>
              <a:rPr lang="en-US" dirty="0" err="1" smtClean="0"/>
              <a:t>gözlem</a:t>
            </a:r>
            <a:r>
              <a:rPr lang="en-US" dirty="0" smtClean="0"/>
              <a:t> </a:t>
            </a:r>
            <a:r>
              <a:rPr lang="en-US" dirty="0" err="1" smtClean="0"/>
              <a:t>nispeten</a:t>
            </a:r>
            <a:r>
              <a:rPr lang="en-US" dirty="0" smtClean="0"/>
              <a:t> </a:t>
            </a:r>
            <a:r>
              <a:rPr lang="en-US" dirty="0" err="1" smtClean="0"/>
              <a:t>daha</a:t>
            </a:r>
            <a:r>
              <a:rPr lang="en-US" dirty="0" smtClean="0"/>
              <a:t> </a:t>
            </a:r>
            <a:r>
              <a:rPr lang="en-US" dirty="0" err="1" smtClean="0"/>
              <a:t>geçerli</a:t>
            </a:r>
            <a:r>
              <a:rPr lang="en-US" dirty="0" smtClean="0"/>
              <a:t> </a:t>
            </a:r>
            <a:r>
              <a:rPr lang="en-US" dirty="0" err="1" smtClean="0"/>
              <a:t>ve</a:t>
            </a:r>
            <a:r>
              <a:rPr lang="en-US" dirty="0" smtClean="0"/>
              <a:t> </a:t>
            </a:r>
            <a:r>
              <a:rPr lang="en-US" dirty="0" err="1" smtClean="0"/>
              <a:t>güvenilir</a:t>
            </a:r>
            <a:r>
              <a:rPr lang="en-US" dirty="0" smtClean="0"/>
              <a:t> </a:t>
            </a:r>
            <a:r>
              <a:rPr lang="en-US" dirty="0" err="1" smtClean="0"/>
              <a:t>bir</a:t>
            </a:r>
            <a:r>
              <a:rPr lang="en-US" dirty="0" smtClean="0"/>
              <a:t> </a:t>
            </a:r>
            <a:r>
              <a:rPr lang="en-US" dirty="0" err="1" smtClean="0"/>
              <a:t>tekniktir</a:t>
            </a:r>
            <a:r>
              <a:rPr lang="en-US" dirty="0" smtClean="0"/>
              <a:t>.</a:t>
            </a:r>
          </a:p>
          <a:p>
            <a:pPr lvl="1"/>
            <a:endParaRPr lang="en-US" dirty="0" smtClean="0"/>
          </a:p>
          <a:p>
            <a:pPr lvl="1"/>
            <a:r>
              <a:rPr lang="en-US" dirty="0" err="1" smtClean="0"/>
              <a:t>Sistematik</a:t>
            </a:r>
            <a:r>
              <a:rPr lang="en-US" dirty="0" smtClean="0"/>
              <a:t> </a:t>
            </a:r>
            <a:r>
              <a:rPr lang="en-US" dirty="0" err="1" smtClean="0"/>
              <a:t>gözlem</a:t>
            </a:r>
            <a:r>
              <a:rPr lang="en-US" dirty="0" smtClean="0"/>
              <a:t>; </a:t>
            </a:r>
            <a:r>
              <a:rPr lang="en-US" dirty="0" err="1" smtClean="0"/>
              <a:t>bir</a:t>
            </a:r>
            <a:r>
              <a:rPr lang="en-US" dirty="0" smtClean="0"/>
              <a:t> </a:t>
            </a:r>
            <a:r>
              <a:rPr lang="en-US" dirty="0" err="1" smtClean="0"/>
              <a:t>birey</a:t>
            </a:r>
            <a:r>
              <a:rPr lang="en-US" dirty="0" smtClean="0"/>
              <a:t> </a:t>
            </a:r>
            <a:r>
              <a:rPr lang="en-US" dirty="0" err="1" smtClean="0"/>
              <a:t>hakkında</a:t>
            </a:r>
            <a:r>
              <a:rPr lang="en-US" dirty="0" smtClean="0"/>
              <a:t> tam </a:t>
            </a:r>
            <a:r>
              <a:rPr lang="en-US" dirty="0" err="1" smtClean="0"/>
              <a:t>ve</a:t>
            </a:r>
            <a:r>
              <a:rPr lang="en-US" dirty="0" smtClean="0"/>
              <a:t> </a:t>
            </a:r>
            <a:r>
              <a:rPr lang="en-US" dirty="0" err="1" smtClean="0"/>
              <a:t>gerçekçi</a:t>
            </a:r>
            <a:r>
              <a:rPr lang="en-US" dirty="0" smtClean="0"/>
              <a:t> </a:t>
            </a:r>
            <a:r>
              <a:rPr lang="en-US" dirty="0" err="1" smtClean="0"/>
              <a:t>bir</a:t>
            </a:r>
            <a:r>
              <a:rPr lang="en-US" dirty="0" smtClean="0"/>
              <a:t> </a:t>
            </a:r>
            <a:r>
              <a:rPr lang="en-US" dirty="0" err="1" smtClean="0"/>
              <a:t>anlayış</a:t>
            </a:r>
            <a:r>
              <a:rPr lang="en-US" dirty="0" smtClean="0"/>
              <a:t> </a:t>
            </a:r>
            <a:r>
              <a:rPr lang="en-US" dirty="0" err="1" smtClean="0"/>
              <a:t>kazanmak</a:t>
            </a:r>
            <a:r>
              <a:rPr lang="en-US" dirty="0" smtClean="0"/>
              <a:t>, </a:t>
            </a:r>
            <a:r>
              <a:rPr lang="en-US" dirty="0" err="1" smtClean="0"/>
              <a:t>durumunu</a:t>
            </a:r>
            <a:r>
              <a:rPr lang="en-US" dirty="0" smtClean="0"/>
              <a:t> </a:t>
            </a:r>
            <a:r>
              <a:rPr lang="en-US" dirty="0" err="1" smtClean="0"/>
              <a:t>ve</a:t>
            </a:r>
            <a:r>
              <a:rPr lang="en-US" dirty="0" smtClean="0"/>
              <a:t> </a:t>
            </a:r>
            <a:r>
              <a:rPr lang="en-US" dirty="0" err="1" smtClean="0"/>
              <a:t>gelişmesini</a:t>
            </a:r>
            <a:r>
              <a:rPr lang="en-US" dirty="0" smtClean="0"/>
              <a:t> </a:t>
            </a:r>
            <a:r>
              <a:rPr lang="en-US" dirty="0" err="1" smtClean="0"/>
              <a:t>kavramak</a:t>
            </a:r>
            <a:r>
              <a:rPr lang="en-US" dirty="0" smtClean="0"/>
              <a:t> </a:t>
            </a:r>
            <a:r>
              <a:rPr lang="en-US" dirty="0" err="1" smtClean="0"/>
              <a:t>için</a:t>
            </a:r>
            <a:r>
              <a:rPr lang="en-US" dirty="0" smtClean="0"/>
              <a:t> </a:t>
            </a:r>
            <a:r>
              <a:rPr lang="en-US" dirty="0" err="1" smtClean="0"/>
              <a:t>çeşitli</a:t>
            </a:r>
            <a:r>
              <a:rPr lang="en-US" dirty="0" smtClean="0"/>
              <a:t> </a:t>
            </a:r>
            <a:r>
              <a:rPr lang="en-US" dirty="0" err="1" smtClean="0"/>
              <a:t>zaman</a:t>
            </a:r>
            <a:r>
              <a:rPr lang="en-US" dirty="0" smtClean="0"/>
              <a:t> </a:t>
            </a:r>
            <a:r>
              <a:rPr lang="en-US" dirty="0" err="1" smtClean="0"/>
              <a:t>ve</a:t>
            </a:r>
            <a:r>
              <a:rPr lang="en-US" dirty="0" smtClean="0"/>
              <a:t> </a:t>
            </a:r>
            <a:r>
              <a:rPr lang="en-US" dirty="0" err="1" smtClean="0"/>
              <a:t>faaliyetler</a:t>
            </a:r>
            <a:r>
              <a:rPr lang="en-US" dirty="0" smtClean="0"/>
              <a:t> </a:t>
            </a:r>
            <a:r>
              <a:rPr lang="en-US" dirty="0" err="1" smtClean="0"/>
              <a:t>içinde</a:t>
            </a:r>
            <a:r>
              <a:rPr lang="en-US" dirty="0" smtClean="0"/>
              <a:t> </a:t>
            </a:r>
            <a:r>
              <a:rPr lang="en-US" dirty="0" err="1" smtClean="0"/>
              <a:t>kişinin</a:t>
            </a:r>
            <a:r>
              <a:rPr lang="en-US" dirty="0" smtClean="0"/>
              <a:t> </a:t>
            </a:r>
            <a:r>
              <a:rPr lang="en-US" dirty="0" err="1" smtClean="0"/>
              <a:t>yeter</a:t>
            </a:r>
            <a:r>
              <a:rPr lang="en-US" dirty="0" smtClean="0"/>
              <a:t> </a:t>
            </a:r>
            <a:r>
              <a:rPr lang="en-US" dirty="0" err="1" smtClean="0"/>
              <a:t>bir</a:t>
            </a:r>
            <a:r>
              <a:rPr lang="en-US" dirty="0" smtClean="0"/>
              <a:t> </a:t>
            </a:r>
            <a:r>
              <a:rPr lang="en-US" dirty="0" err="1" smtClean="0"/>
              <a:t>süre</a:t>
            </a:r>
            <a:r>
              <a:rPr lang="en-US" dirty="0" smtClean="0"/>
              <a:t> </a:t>
            </a:r>
            <a:r>
              <a:rPr lang="en-US" dirty="0" err="1" smtClean="0"/>
              <a:t>gözlenip</a:t>
            </a:r>
            <a:r>
              <a:rPr lang="en-US" dirty="0" smtClean="0"/>
              <a:t> </a:t>
            </a:r>
            <a:r>
              <a:rPr lang="en-US" dirty="0" err="1" smtClean="0"/>
              <a:t>tipik</a:t>
            </a:r>
            <a:r>
              <a:rPr lang="en-US" dirty="0" smtClean="0"/>
              <a:t> </a:t>
            </a:r>
            <a:r>
              <a:rPr lang="en-US" dirty="0" err="1" smtClean="0"/>
              <a:t>ve</a:t>
            </a:r>
            <a:r>
              <a:rPr lang="en-US" dirty="0" smtClean="0"/>
              <a:t> </a:t>
            </a:r>
            <a:r>
              <a:rPr lang="en-US" dirty="0" err="1" smtClean="0"/>
              <a:t>anlamlı</a:t>
            </a:r>
            <a:r>
              <a:rPr lang="en-US" dirty="0" smtClean="0"/>
              <a:t> </a:t>
            </a:r>
            <a:r>
              <a:rPr lang="en-US" dirty="0" err="1" smtClean="0"/>
              <a:t>davranışlarını</a:t>
            </a:r>
            <a:r>
              <a:rPr lang="en-US" dirty="0" smtClean="0"/>
              <a:t>, </a:t>
            </a:r>
            <a:r>
              <a:rPr lang="en-US" dirty="0" err="1" smtClean="0"/>
              <a:t>eylemlerini</a:t>
            </a:r>
            <a:r>
              <a:rPr lang="en-US" dirty="0" smtClean="0"/>
              <a:t> </a:t>
            </a:r>
            <a:r>
              <a:rPr lang="en-US" dirty="0" err="1" smtClean="0"/>
              <a:t>sistemli</a:t>
            </a:r>
            <a:r>
              <a:rPr lang="en-US" dirty="0" smtClean="0"/>
              <a:t> </a:t>
            </a:r>
            <a:r>
              <a:rPr lang="en-US" dirty="0" err="1" smtClean="0"/>
              <a:t>bir</a:t>
            </a:r>
            <a:r>
              <a:rPr lang="en-US" dirty="0" smtClean="0"/>
              <a:t> </a:t>
            </a:r>
            <a:r>
              <a:rPr lang="en-US" dirty="0" err="1" smtClean="0"/>
              <a:t>şekilde</a:t>
            </a:r>
            <a:r>
              <a:rPr lang="en-US" dirty="0" smtClean="0"/>
              <a:t> </a:t>
            </a:r>
            <a:r>
              <a:rPr lang="en-US" dirty="0" err="1" smtClean="0"/>
              <a:t>kaydetme</a:t>
            </a:r>
            <a:r>
              <a:rPr lang="en-US" dirty="0" smtClean="0"/>
              <a:t> </a:t>
            </a:r>
            <a:r>
              <a:rPr lang="en-US" dirty="0" err="1" smtClean="0"/>
              <a:t>işidir</a:t>
            </a:r>
            <a:r>
              <a:rPr lang="en-US" dirty="0" smtClean="0"/>
              <a:t> (Tan, 1992).</a:t>
            </a:r>
            <a:endParaRPr lang="en-US" dirty="0"/>
          </a:p>
        </p:txBody>
      </p:sp>
      <p:sp>
        <p:nvSpPr>
          <p:cNvPr id="3" name="Title 2"/>
          <p:cNvSpPr>
            <a:spLocks noGrp="1"/>
          </p:cNvSpPr>
          <p:nvPr>
            <p:ph type="title"/>
          </p:nvPr>
        </p:nvSpPr>
        <p:spPr/>
        <p:txBody>
          <a:bodyPr/>
          <a:lstStyle/>
          <a:p>
            <a:r>
              <a:rPr lang="en-US" dirty="0" err="1" smtClean="0"/>
              <a:t>Gözlem</a:t>
            </a:r>
            <a:r>
              <a:rPr lang="en-US" dirty="0" smtClean="0"/>
              <a:t> </a:t>
            </a:r>
            <a:r>
              <a:rPr lang="en-US" sz="4400" dirty="0" smtClean="0"/>
              <a:t>(</a:t>
            </a:r>
            <a:r>
              <a:rPr lang="en-US" sz="4400" dirty="0" err="1" smtClean="0"/>
              <a:t>Devamı</a:t>
            </a:r>
            <a:r>
              <a:rPr lang="en-US" sz="4400" dirty="0" smtClean="0"/>
              <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b="1" dirty="0" err="1" smtClean="0"/>
              <a:t>Sistematik</a:t>
            </a:r>
            <a:r>
              <a:rPr lang="en-US" b="1" dirty="0" smtClean="0"/>
              <a:t> </a:t>
            </a:r>
            <a:r>
              <a:rPr lang="en-US" b="1" dirty="0" err="1" smtClean="0"/>
              <a:t>Gözlem</a:t>
            </a:r>
            <a:endParaRPr lang="en-US" b="1" dirty="0" smtClean="0"/>
          </a:p>
          <a:p>
            <a:pPr lvl="1"/>
            <a:endParaRPr lang="en-US" b="1" dirty="0" smtClean="0"/>
          </a:p>
          <a:p>
            <a:pPr lvl="1"/>
            <a:r>
              <a:rPr lang="en-US" dirty="0" err="1" smtClean="0"/>
              <a:t>Planlı</a:t>
            </a:r>
            <a:r>
              <a:rPr lang="en-US" dirty="0" smtClean="0"/>
              <a:t> </a:t>
            </a:r>
            <a:r>
              <a:rPr lang="en-US" dirty="0" err="1" smtClean="0"/>
              <a:t>ve</a:t>
            </a:r>
            <a:r>
              <a:rPr lang="en-US" dirty="0" smtClean="0"/>
              <a:t> </a:t>
            </a:r>
            <a:r>
              <a:rPr lang="en-US" dirty="0" err="1" smtClean="0"/>
              <a:t>sistemli</a:t>
            </a:r>
            <a:r>
              <a:rPr lang="en-US" dirty="0" smtClean="0"/>
              <a:t> </a:t>
            </a:r>
            <a:r>
              <a:rPr lang="en-US" dirty="0" err="1" smtClean="0"/>
              <a:t>gözlem</a:t>
            </a:r>
            <a:r>
              <a:rPr lang="en-US" dirty="0" smtClean="0"/>
              <a:t> </a:t>
            </a:r>
            <a:r>
              <a:rPr lang="en-US" dirty="0" err="1" smtClean="0"/>
              <a:t>öğretmen</a:t>
            </a:r>
            <a:r>
              <a:rPr lang="en-US" dirty="0" smtClean="0"/>
              <a:t> </a:t>
            </a:r>
            <a:r>
              <a:rPr lang="en-US" dirty="0" err="1" smtClean="0"/>
              <a:t>tarafından</a:t>
            </a:r>
            <a:r>
              <a:rPr lang="en-US" dirty="0" smtClean="0"/>
              <a:t> </a:t>
            </a:r>
            <a:r>
              <a:rPr lang="en-US" dirty="0" err="1" smtClean="0"/>
              <a:t>iki</a:t>
            </a:r>
            <a:r>
              <a:rPr lang="en-US" dirty="0" smtClean="0"/>
              <a:t> </a:t>
            </a:r>
            <a:r>
              <a:rPr lang="en-US" dirty="0" err="1" smtClean="0"/>
              <a:t>farklı</a:t>
            </a:r>
            <a:r>
              <a:rPr lang="en-US" dirty="0" smtClean="0"/>
              <a:t> </a:t>
            </a:r>
            <a:r>
              <a:rPr lang="en-US" dirty="0" err="1" smtClean="0"/>
              <a:t>şekilde</a:t>
            </a:r>
            <a:r>
              <a:rPr lang="en-US" dirty="0" smtClean="0"/>
              <a:t> </a:t>
            </a:r>
            <a:r>
              <a:rPr lang="en-US" dirty="0" err="1" smtClean="0"/>
              <a:t>uygulanabilir</a:t>
            </a:r>
            <a:r>
              <a:rPr lang="en-US" dirty="0" smtClean="0"/>
              <a:t>:</a:t>
            </a:r>
          </a:p>
          <a:p>
            <a:pPr lvl="2"/>
            <a:r>
              <a:rPr lang="en-US" dirty="0" smtClean="0"/>
              <a:t>Belli </a:t>
            </a:r>
            <a:r>
              <a:rPr lang="en-US" dirty="0" err="1" smtClean="0"/>
              <a:t>bir</a:t>
            </a:r>
            <a:r>
              <a:rPr lang="en-US" dirty="0" smtClean="0"/>
              <a:t> </a:t>
            </a:r>
            <a:r>
              <a:rPr lang="en-US" dirty="0" err="1" smtClean="0"/>
              <a:t>öğrenciyi</a:t>
            </a:r>
            <a:r>
              <a:rPr lang="en-US" dirty="0" smtClean="0"/>
              <a:t> </a:t>
            </a:r>
            <a:r>
              <a:rPr lang="en-US" dirty="0" err="1" smtClean="0"/>
              <a:t>gözleme</a:t>
            </a:r>
            <a:endParaRPr lang="en-US" dirty="0" smtClean="0"/>
          </a:p>
          <a:p>
            <a:pPr lvl="2"/>
            <a:r>
              <a:rPr lang="en-US" dirty="0" smtClean="0"/>
              <a:t>Belli </a:t>
            </a:r>
            <a:r>
              <a:rPr lang="en-US" dirty="0" err="1" smtClean="0"/>
              <a:t>davranışları</a:t>
            </a:r>
            <a:r>
              <a:rPr lang="en-US" dirty="0" smtClean="0"/>
              <a:t> </a:t>
            </a:r>
            <a:r>
              <a:rPr lang="en-US" dirty="0" err="1" smtClean="0"/>
              <a:t>gözleme</a:t>
            </a:r>
            <a:endParaRPr lang="en-US" dirty="0" smtClean="0"/>
          </a:p>
          <a:p>
            <a:pPr lvl="2"/>
            <a:endParaRPr lang="en-US" dirty="0" smtClean="0"/>
          </a:p>
          <a:p>
            <a:pPr lvl="1"/>
            <a:r>
              <a:rPr lang="en-US" u="sng" dirty="0" err="1" smtClean="0"/>
              <a:t>Gözlem</a:t>
            </a:r>
            <a:r>
              <a:rPr lang="en-US" u="sng" dirty="0" smtClean="0"/>
              <a:t> </a:t>
            </a:r>
            <a:r>
              <a:rPr lang="en-US" u="sng" dirty="0" err="1" smtClean="0"/>
              <a:t>yapılırken</a:t>
            </a:r>
            <a:r>
              <a:rPr lang="en-US" u="sng" dirty="0" smtClean="0"/>
              <a:t> </a:t>
            </a:r>
            <a:r>
              <a:rPr lang="en-US" u="sng" dirty="0" err="1" smtClean="0"/>
              <a:t>uyulması</a:t>
            </a:r>
            <a:r>
              <a:rPr lang="en-US" u="sng" dirty="0" smtClean="0"/>
              <a:t> </a:t>
            </a:r>
            <a:r>
              <a:rPr lang="en-US" u="sng" dirty="0" err="1" smtClean="0"/>
              <a:t>gereken</a:t>
            </a:r>
            <a:r>
              <a:rPr lang="en-US" u="sng" dirty="0" smtClean="0"/>
              <a:t> </a:t>
            </a:r>
            <a:r>
              <a:rPr lang="en-US" u="sng" dirty="0" err="1" smtClean="0"/>
              <a:t>kurallar</a:t>
            </a:r>
            <a:r>
              <a:rPr lang="en-US" u="sng" dirty="0" smtClean="0"/>
              <a:t>:</a:t>
            </a:r>
          </a:p>
          <a:p>
            <a:pPr lvl="2"/>
            <a:r>
              <a:rPr lang="en-US" dirty="0" smtClean="0"/>
              <a:t>Belli </a:t>
            </a:r>
            <a:r>
              <a:rPr lang="en-US" dirty="0" err="1" smtClean="0"/>
              <a:t>bir</a:t>
            </a:r>
            <a:r>
              <a:rPr lang="en-US" dirty="0" smtClean="0"/>
              <a:t> </a:t>
            </a:r>
            <a:r>
              <a:rPr lang="en-US" dirty="0" err="1" smtClean="0"/>
              <a:t>zaman</a:t>
            </a:r>
            <a:r>
              <a:rPr lang="en-US" dirty="0" smtClean="0"/>
              <a:t> </a:t>
            </a:r>
            <a:r>
              <a:rPr lang="en-US" dirty="0" err="1" smtClean="0"/>
              <a:t>içerisinde</a:t>
            </a:r>
            <a:r>
              <a:rPr lang="en-US" dirty="0" smtClean="0"/>
              <a:t> </a:t>
            </a:r>
            <a:r>
              <a:rPr lang="en-US" dirty="0" err="1" smtClean="0"/>
              <a:t>sadece</a:t>
            </a:r>
            <a:r>
              <a:rPr lang="en-US" dirty="0" smtClean="0"/>
              <a:t> </a:t>
            </a:r>
            <a:r>
              <a:rPr lang="en-US" dirty="0" err="1" smtClean="0"/>
              <a:t>yalnız</a:t>
            </a:r>
            <a:r>
              <a:rPr lang="en-US" dirty="0" smtClean="0"/>
              <a:t> </a:t>
            </a:r>
            <a:r>
              <a:rPr lang="en-US" dirty="0" err="1" smtClean="0"/>
              <a:t>bir</a:t>
            </a:r>
            <a:r>
              <a:rPr lang="en-US" dirty="0" smtClean="0"/>
              <a:t> </a:t>
            </a:r>
            <a:r>
              <a:rPr lang="en-US" dirty="0" err="1" smtClean="0"/>
              <a:t>kişi</a:t>
            </a:r>
            <a:r>
              <a:rPr lang="en-US" dirty="0" smtClean="0"/>
              <a:t> </a:t>
            </a:r>
            <a:r>
              <a:rPr lang="en-US" dirty="0" err="1" smtClean="0"/>
              <a:t>gözlenmelidir</a:t>
            </a:r>
            <a:r>
              <a:rPr lang="en-US" dirty="0" smtClean="0"/>
              <a:t>.</a:t>
            </a:r>
          </a:p>
          <a:p>
            <a:pPr lvl="2"/>
            <a:r>
              <a:rPr lang="en-US" dirty="0" err="1" smtClean="0"/>
              <a:t>Neyin</a:t>
            </a:r>
            <a:r>
              <a:rPr lang="en-US" dirty="0" smtClean="0"/>
              <a:t> </a:t>
            </a:r>
            <a:r>
              <a:rPr lang="en-US" dirty="0" err="1" smtClean="0"/>
              <a:t>gözleneceği</a:t>
            </a:r>
            <a:r>
              <a:rPr lang="en-US" dirty="0" smtClean="0"/>
              <a:t>, </a:t>
            </a:r>
            <a:r>
              <a:rPr lang="en-US" dirty="0" err="1" smtClean="0"/>
              <a:t>hangi</a:t>
            </a:r>
            <a:r>
              <a:rPr lang="en-US" dirty="0" smtClean="0"/>
              <a:t> </a:t>
            </a:r>
            <a:r>
              <a:rPr lang="en-US" dirty="0" err="1" smtClean="0"/>
              <a:t>davranışın</a:t>
            </a:r>
            <a:r>
              <a:rPr lang="en-US" dirty="0" smtClean="0"/>
              <a:t> </a:t>
            </a:r>
            <a:r>
              <a:rPr lang="en-US" dirty="0" err="1" smtClean="0"/>
              <a:t>inceleneceği</a:t>
            </a:r>
            <a:r>
              <a:rPr lang="en-US" dirty="0" smtClean="0"/>
              <a:t> </a:t>
            </a:r>
            <a:r>
              <a:rPr lang="en-US" dirty="0" err="1" smtClean="0"/>
              <a:t>önceden</a:t>
            </a:r>
            <a:r>
              <a:rPr lang="en-US" dirty="0" smtClean="0"/>
              <a:t> </a:t>
            </a:r>
            <a:r>
              <a:rPr lang="en-US" dirty="0" err="1" smtClean="0"/>
              <a:t>belirlenmelidir</a:t>
            </a:r>
            <a:r>
              <a:rPr lang="en-US" dirty="0" smtClean="0"/>
              <a:t>.</a:t>
            </a:r>
          </a:p>
          <a:p>
            <a:pPr lvl="2"/>
            <a:r>
              <a:rPr lang="en-US" dirty="0" err="1" smtClean="0"/>
              <a:t>Gözlem</a:t>
            </a:r>
            <a:r>
              <a:rPr lang="en-US" dirty="0" smtClean="0"/>
              <a:t> belli </a:t>
            </a:r>
            <a:r>
              <a:rPr lang="en-US" dirty="0" err="1" smtClean="0"/>
              <a:t>bir</a:t>
            </a:r>
            <a:r>
              <a:rPr lang="en-US" dirty="0" smtClean="0"/>
              <a:t> </a:t>
            </a:r>
            <a:r>
              <a:rPr lang="en-US" dirty="0" err="1" smtClean="0"/>
              <a:t>zaman</a:t>
            </a:r>
            <a:r>
              <a:rPr lang="en-US" dirty="0" smtClean="0"/>
              <a:t> </a:t>
            </a:r>
            <a:r>
              <a:rPr lang="en-US" dirty="0" err="1" smtClean="0"/>
              <a:t>sürecini</a:t>
            </a:r>
            <a:r>
              <a:rPr lang="en-US" dirty="0" smtClean="0"/>
              <a:t> </a:t>
            </a:r>
            <a:r>
              <a:rPr lang="en-US" dirty="0" err="1" smtClean="0"/>
              <a:t>kapsayacak</a:t>
            </a:r>
            <a:r>
              <a:rPr lang="en-US" dirty="0" smtClean="0"/>
              <a:t> </a:t>
            </a:r>
            <a:r>
              <a:rPr lang="en-US" dirty="0" err="1" smtClean="0"/>
              <a:t>biçimde</a:t>
            </a:r>
            <a:r>
              <a:rPr lang="en-US" dirty="0" smtClean="0"/>
              <a:t> </a:t>
            </a:r>
            <a:r>
              <a:rPr lang="en-US" dirty="0" err="1" smtClean="0"/>
              <a:t>yapılmalıdır</a:t>
            </a:r>
            <a:r>
              <a:rPr lang="en-US" dirty="0" smtClean="0"/>
              <a:t>.</a:t>
            </a:r>
          </a:p>
          <a:p>
            <a:pPr lvl="2"/>
            <a:r>
              <a:rPr lang="en-US" dirty="0" err="1" smtClean="0"/>
              <a:t>Kişi</a:t>
            </a:r>
            <a:r>
              <a:rPr lang="en-US" dirty="0" smtClean="0"/>
              <a:t> </a:t>
            </a:r>
            <a:r>
              <a:rPr lang="en-US" dirty="0" err="1" smtClean="0"/>
              <a:t>değişen</a:t>
            </a:r>
            <a:r>
              <a:rPr lang="en-US" dirty="0" smtClean="0"/>
              <a:t> </a:t>
            </a:r>
            <a:r>
              <a:rPr lang="en-US" dirty="0" err="1" smtClean="0"/>
              <a:t>ve</a:t>
            </a:r>
            <a:r>
              <a:rPr lang="en-US" dirty="0" smtClean="0"/>
              <a:t> </a:t>
            </a:r>
            <a:r>
              <a:rPr lang="en-US" dirty="0" err="1" smtClean="0"/>
              <a:t>doğal</a:t>
            </a:r>
            <a:r>
              <a:rPr lang="en-US" dirty="0" smtClean="0"/>
              <a:t> </a:t>
            </a:r>
            <a:r>
              <a:rPr lang="en-US" dirty="0" err="1" smtClean="0"/>
              <a:t>konumlar</a:t>
            </a:r>
            <a:r>
              <a:rPr lang="en-US" dirty="0" smtClean="0"/>
              <a:t> </a:t>
            </a:r>
            <a:r>
              <a:rPr lang="en-US" dirty="0" err="1" smtClean="0"/>
              <a:t>içinde</a:t>
            </a:r>
            <a:r>
              <a:rPr lang="en-US" dirty="0" smtClean="0"/>
              <a:t> </a:t>
            </a:r>
            <a:r>
              <a:rPr lang="en-US" dirty="0" err="1" smtClean="0"/>
              <a:t>gözlenmelidir</a:t>
            </a:r>
            <a:r>
              <a:rPr lang="en-US" dirty="0" smtClean="0"/>
              <a:t>.</a:t>
            </a:r>
          </a:p>
          <a:p>
            <a:pPr lvl="2"/>
            <a:r>
              <a:rPr lang="en-US" dirty="0" err="1" smtClean="0"/>
              <a:t>Gözlemlerden</a:t>
            </a:r>
            <a:r>
              <a:rPr lang="en-US" dirty="0" smtClean="0"/>
              <a:t> </a:t>
            </a:r>
            <a:r>
              <a:rPr lang="en-US" dirty="0" err="1" smtClean="0"/>
              <a:t>elde</a:t>
            </a:r>
            <a:r>
              <a:rPr lang="en-US" dirty="0" smtClean="0"/>
              <a:t> </a:t>
            </a:r>
            <a:r>
              <a:rPr lang="en-US" dirty="0" err="1" smtClean="0"/>
              <a:t>edilen</a:t>
            </a:r>
            <a:r>
              <a:rPr lang="en-US" dirty="0" smtClean="0"/>
              <a:t> </a:t>
            </a:r>
            <a:r>
              <a:rPr lang="en-US" dirty="0" err="1" smtClean="0"/>
              <a:t>veriler</a:t>
            </a:r>
            <a:r>
              <a:rPr lang="en-US" dirty="0" smtClean="0"/>
              <a:t> </a:t>
            </a:r>
            <a:r>
              <a:rPr lang="en-US" dirty="0" err="1" smtClean="0"/>
              <a:t>diğer</a:t>
            </a:r>
            <a:r>
              <a:rPr lang="en-US" dirty="0" smtClean="0"/>
              <a:t> </a:t>
            </a:r>
            <a:r>
              <a:rPr lang="en-US" dirty="0" err="1" smtClean="0"/>
              <a:t>yöntemler</a:t>
            </a:r>
            <a:r>
              <a:rPr lang="en-US" dirty="0" smtClean="0"/>
              <a:t> </a:t>
            </a:r>
            <a:r>
              <a:rPr lang="en-US" dirty="0" err="1" smtClean="0"/>
              <a:t>ile</a:t>
            </a:r>
            <a:r>
              <a:rPr lang="en-US" dirty="0" smtClean="0"/>
              <a:t> </a:t>
            </a:r>
            <a:r>
              <a:rPr lang="en-US" dirty="0" err="1" smtClean="0"/>
              <a:t>birleştirilmelidir</a:t>
            </a:r>
            <a:r>
              <a:rPr lang="en-US" dirty="0" smtClean="0"/>
              <a:t>.</a:t>
            </a:r>
          </a:p>
        </p:txBody>
      </p:sp>
      <p:sp>
        <p:nvSpPr>
          <p:cNvPr id="3" name="Title 2"/>
          <p:cNvSpPr>
            <a:spLocks noGrp="1"/>
          </p:cNvSpPr>
          <p:nvPr>
            <p:ph type="title"/>
          </p:nvPr>
        </p:nvSpPr>
        <p:spPr/>
        <p:txBody>
          <a:bodyPr/>
          <a:lstStyle/>
          <a:p>
            <a:r>
              <a:rPr lang="en-US" dirty="0" err="1" smtClean="0"/>
              <a:t>Gözlem</a:t>
            </a:r>
            <a:r>
              <a:rPr lang="en-US" dirty="0" smtClean="0"/>
              <a:t> </a:t>
            </a:r>
            <a:r>
              <a:rPr lang="en-US" sz="2800" dirty="0" smtClean="0"/>
              <a:t>(</a:t>
            </a:r>
            <a:r>
              <a:rPr lang="en-US" sz="2800" dirty="0" err="1" smtClean="0"/>
              <a:t>Devamı</a:t>
            </a:r>
            <a:r>
              <a:rPr lang="en-US" sz="2800"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err="1" smtClean="0"/>
              <a:t>Sistematik</a:t>
            </a:r>
            <a:r>
              <a:rPr lang="en-US" b="1" dirty="0" smtClean="0"/>
              <a:t> </a:t>
            </a:r>
            <a:r>
              <a:rPr lang="en-US" b="1" dirty="0" err="1" smtClean="0"/>
              <a:t>Gözlem</a:t>
            </a:r>
            <a:endParaRPr lang="en-US" b="1" dirty="0" smtClean="0"/>
          </a:p>
          <a:p>
            <a:pPr lvl="1"/>
            <a:r>
              <a:rPr lang="en-US" u="sng" dirty="0" err="1" smtClean="0"/>
              <a:t>Gözlem</a:t>
            </a:r>
            <a:r>
              <a:rPr lang="en-US" u="sng" dirty="0" smtClean="0"/>
              <a:t> </a:t>
            </a:r>
            <a:r>
              <a:rPr lang="en-US" u="sng" dirty="0" err="1" smtClean="0"/>
              <a:t>yapılırken</a:t>
            </a:r>
            <a:r>
              <a:rPr lang="en-US" u="sng" dirty="0" smtClean="0"/>
              <a:t> </a:t>
            </a:r>
            <a:r>
              <a:rPr lang="en-US" u="sng" dirty="0" err="1" smtClean="0"/>
              <a:t>uyulması</a:t>
            </a:r>
            <a:r>
              <a:rPr lang="en-US" u="sng" dirty="0" smtClean="0"/>
              <a:t> </a:t>
            </a:r>
            <a:r>
              <a:rPr lang="en-US" u="sng" dirty="0" err="1" smtClean="0"/>
              <a:t>gereken</a:t>
            </a:r>
            <a:r>
              <a:rPr lang="en-US" u="sng" dirty="0" smtClean="0"/>
              <a:t> </a:t>
            </a:r>
            <a:r>
              <a:rPr lang="en-US" u="sng" dirty="0" err="1" smtClean="0"/>
              <a:t>kurallar</a:t>
            </a:r>
            <a:r>
              <a:rPr lang="en-US" u="sng" dirty="0" smtClean="0"/>
              <a:t>:</a:t>
            </a:r>
          </a:p>
          <a:p>
            <a:pPr lvl="2"/>
            <a:r>
              <a:rPr lang="en-US" dirty="0" err="1" smtClean="0"/>
              <a:t>Gözlenen</a:t>
            </a:r>
            <a:r>
              <a:rPr lang="en-US" dirty="0" smtClean="0"/>
              <a:t> </a:t>
            </a:r>
            <a:r>
              <a:rPr lang="en-US" dirty="0" err="1" smtClean="0"/>
              <a:t>kişi</a:t>
            </a:r>
            <a:r>
              <a:rPr lang="en-US" dirty="0" smtClean="0"/>
              <a:t> </a:t>
            </a:r>
            <a:r>
              <a:rPr lang="en-US" dirty="0" err="1" smtClean="0"/>
              <a:t>gözlendiğinin</a:t>
            </a:r>
            <a:r>
              <a:rPr lang="en-US" dirty="0" smtClean="0"/>
              <a:t> </a:t>
            </a:r>
            <a:r>
              <a:rPr lang="en-US" dirty="0" err="1" smtClean="0"/>
              <a:t>farkına</a:t>
            </a:r>
            <a:r>
              <a:rPr lang="en-US" dirty="0" smtClean="0"/>
              <a:t> </a:t>
            </a:r>
            <a:r>
              <a:rPr lang="en-US" dirty="0" err="1" smtClean="0"/>
              <a:t>varmamalı</a:t>
            </a:r>
            <a:r>
              <a:rPr lang="en-US" dirty="0" smtClean="0"/>
              <a:t>, </a:t>
            </a:r>
            <a:r>
              <a:rPr lang="en-US" dirty="0" err="1" smtClean="0"/>
              <a:t>sonuçlar</a:t>
            </a:r>
            <a:r>
              <a:rPr lang="en-US" dirty="0" smtClean="0"/>
              <a:t> </a:t>
            </a:r>
            <a:r>
              <a:rPr lang="en-US" dirty="0" err="1" smtClean="0"/>
              <a:t>gözlem</a:t>
            </a:r>
            <a:r>
              <a:rPr lang="en-US" dirty="0" smtClean="0"/>
              <a:t> </a:t>
            </a:r>
            <a:r>
              <a:rPr lang="en-US" dirty="0" err="1" smtClean="0"/>
              <a:t>bitiminde</a:t>
            </a:r>
            <a:r>
              <a:rPr lang="en-US" dirty="0" smtClean="0"/>
              <a:t> </a:t>
            </a:r>
            <a:r>
              <a:rPr lang="en-US" dirty="0" err="1" smtClean="0"/>
              <a:t>kaydedilmelidir</a:t>
            </a:r>
            <a:r>
              <a:rPr lang="en-US" dirty="0" smtClean="0"/>
              <a:t>.</a:t>
            </a:r>
          </a:p>
          <a:p>
            <a:pPr lvl="2"/>
            <a:r>
              <a:rPr lang="en-US" dirty="0" err="1" smtClean="0"/>
              <a:t>Birey</a:t>
            </a:r>
            <a:r>
              <a:rPr lang="en-US" dirty="0" smtClean="0"/>
              <a:t> </a:t>
            </a:r>
            <a:r>
              <a:rPr lang="en-US" dirty="0" err="1" smtClean="0"/>
              <a:t>bir</a:t>
            </a:r>
            <a:r>
              <a:rPr lang="en-US" dirty="0" smtClean="0"/>
              <a:t> </a:t>
            </a:r>
            <a:r>
              <a:rPr lang="en-US" dirty="0" err="1" smtClean="0"/>
              <a:t>bütün</a:t>
            </a:r>
            <a:r>
              <a:rPr lang="en-US" dirty="0" smtClean="0"/>
              <a:t> </a:t>
            </a:r>
            <a:r>
              <a:rPr lang="en-US" dirty="0" err="1" smtClean="0"/>
              <a:t>olarak</a:t>
            </a:r>
            <a:r>
              <a:rPr lang="en-US" dirty="0" smtClean="0"/>
              <a:t> </a:t>
            </a:r>
            <a:r>
              <a:rPr lang="en-US" dirty="0" err="1" smtClean="0"/>
              <a:t>gözlenmelidir</a:t>
            </a:r>
            <a:r>
              <a:rPr lang="en-US" dirty="0" smtClean="0"/>
              <a:t>.</a:t>
            </a:r>
          </a:p>
          <a:p>
            <a:pPr lvl="2"/>
            <a:r>
              <a:rPr lang="en-US" dirty="0" err="1" smtClean="0"/>
              <a:t>Gözlemler</a:t>
            </a:r>
            <a:r>
              <a:rPr lang="en-US" dirty="0" smtClean="0"/>
              <a:t> </a:t>
            </a:r>
            <a:r>
              <a:rPr lang="en-US" dirty="0" err="1" smtClean="0"/>
              <a:t>kaydedilirken</a:t>
            </a:r>
            <a:r>
              <a:rPr lang="en-US" dirty="0" smtClean="0"/>
              <a:t>, </a:t>
            </a:r>
            <a:r>
              <a:rPr lang="en-US" dirty="0" err="1" smtClean="0"/>
              <a:t>herhangi</a:t>
            </a:r>
            <a:r>
              <a:rPr lang="en-US" dirty="0" smtClean="0"/>
              <a:t> </a:t>
            </a:r>
            <a:r>
              <a:rPr lang="en-US" dirty="0" err="1" smtClean="0"/>
              <a:t>bir</a:t>
            </a:r>
            <a:r>
              <a:rPr lang="en-US" dirty="0" smtClean="0"/>
              <a:t> </a:t>
            </a:r>
            <a:r>
              <a:rPr lang="en-US" dirty="0" err="1" smtClean="0"/>
              <a:t>yorum</a:t>
            </a:r>
            <a:r>
              <a:rPr lang="en-US" dirty="0" smtClean="0"/>
              <a:t> </a:t>
            </a:r>
            <a:r>
              <a:rPr lang="en-US" dirty="0" err="1" smtClean="0"/>
              <a:t>ya</a:t>
            </a:r>
            <a:r>
              <a:rPr lang="en-US" dirty="0" smtClean="0"/>
              <a:t> </a:t>
            </a:r>
            <a:r>
              <a:rPr lang="en-US" dirty="0" err="1" smtClean="0"/>
              <a:t>da</a:t>
            </a:r>
            <a:r>
              <a:rPr lang="en-US" dirty="0" smtClean="0"/>
              <a:t> </a:t>
            </a:r>
            <a:r>
              <a:rPr lang="en-US" dirty="0" err="1" smtClean="0"/>
              <a:t>öznel</a:t>
            </a:r>
            <a:r>
              <a:rPr lang="en-US" dirty="0" smtClean="0"/>
              <a:t> </a:t>
            </a:r>
            <a:r>
              <a:rPr lang="en-US" dirty="0" err="1" smtClean="0"/>
              <a:t>bakış</a:t>
            </a:r>
            <a:r>
              <a:rPr lang="en-US" dirty="0" smtClean="0"/>
              <a:t> </a:t>
            </a:r>
            <a:r>
              <a:rPr lang="en-US" dirty="0" err="1" smtClean="0"/>
              <a:t>açısı</a:t>
            </a:r>
            <a:r>
              <a:rPr lang="en-US" dirty="0" smtClean="0"/>
              <a:t> </a:t>
            </a:r>
            <a:r>
              <a:rPr lang="en-US" dirty="0" err="1" smtClean="0"/>
              <a:t>sunulmamalıdır</a:t>
            </a:r>
            <a:r>
              <a:rPr lang="en-US" dirty="0" smtClean="0"/>
              <a:t>.</a:t>
            </a:r>
          </a:p>
          <a:p>
            <a:pPr lvl="2"/>
            <a:r>
              <a:rPr lang="en-US" dirty="0" err="1" smtClean="0"/>
              <a:t>Gözlemci</a:t>
            </a:r>
            <a:r>
              <a:rPr lang="en-US" dirty="0" smtClean="0"/>
              <a:t> </a:t>
            </a:r>
            <a:r>
              <a:rPr lang="en-US" dirty="0" err="1" smtClean="0"/>
              <a:t>yalnızca</a:t>
            </a:r>
            <a:r>
              <a:rPr lang="en-US" dirty="0" smtClean="0"/>
              <a:t> </a:t>
            </a:r>
            <a:r>
              <a:rPr lang="en-US" dirty="0" err="1" smtClean="0"/>
              <a:t>gözlenen</a:t>
            </a:r>
            <a:r>
              <a:rPr lang="en-US" dirty="0" smtClean="0"/>
              <a:t> </a:t>
            </a:r>
            <a:r>
              <a:rPr lang="en-US" dirty="0" err="1" smtClean="0"/>
              <a:t>davranışları</a:t>
            </a:r>
            <a:r>
              <a:rPr lang="en-US" dirty="0" smtClean="0"/>
              <a:t> </a:t>
            </a:r>
            <a:r>
              <a:rPr lang="en-US" dirty="0" err="1" smtClean="0"/>
              <a:t>zaman</a:t>
            </a:r>
            <a:r>
              <a:rPr lang="en-US" dirty="0" smtClean="0"/>
              <a:t> </a:t>
            </a:r>
            <a:r>
              <a:rPr lang="en-US" dirty="0" err="1" smtClean="0"/>
              <a:t>ve</a:t>
            </a:r>
            <a:r>
              <a:rPr lang="en-US" dirty="0" smtClean="0"/>
              <a:t> </a:t>
            </a:r>
            <a:r>
              <a:rPr lang="en-US" dirty="0" err="1" smtClean="0"/>
              <a:t>yer</a:t>
            </a:r>
            <a:r>
              <a:rPr lang="en-US" dirty="0" smtClean="0"/>
              <a:t> </a:t>
            </a:r>
            <a:r>
              <a:rPr lang="en-US" dirty="0" err="1" smtClean="0"/>
              <a:t>belirterek</a:t>
            </a:r>
            <a:r>
              <a:rPr lang="en-US" dirty="0" smtClean="0"/>
              <a:t> </a:t>
            </a:r>
            <a:r>
              <a:rPr lang="en-US" dirty="0" err="1" smtClean="0"/>
              <a:t>ve</a:t>
            </a:r>
            <a:r>
              <a:rPr lang="en-US" dirty="0" smtClean="0"/>
              <a:t> </a:t>
            </a:r>
            <a:r>
              <a:rPr lang="en-US" dirty="0" err="1" smtClean="0"/>
              <a:t>mümkün</a:t>
            </a:r>
            <a:r>
              <a:rPr lang="en-US" dirty="0" smtClean="0"/>
              <a:t> </a:t>
            </a:r>
            <a:r>
              <a:rPr lang="en-US" dirty="0" err="1" smtClean="0"/>
              <a:t>olduğu</a:t>
            </a:r>
            <a:r>
              <a:rPr lang="en-US" dirty="0" smtClean="0"/>
              <a:t> </a:t>
            </a:r>
            <a:r>
              <a:rPr lang="en-US" dirty="0" err="1" smtClean="0"/>
              <a:t>kadar</a:t>
            </a:r>
            <a:r>
              <a:rPr lang="en-US" dirty="0" smtClean="0"/>
              <a:t> </a:t>
            </a:r>
            <a:r>
              <a:rPr lang="en-US" dirty="0" err="1" smtClean="0"/>
              <a:t>ayrıntılı</a:t>
            </a:r>
            <a:r>
              <a:rPr lang="en-US" dirty="0" smtClean="0"/>
              <a:t> </a:t>
            </a:r>
            <a:r>
              <a:rPr lang="en-US" dirty="0" err="1" smtClean="0"/>
              <a:t>bir</a:t>
            </a:r>
            <a:r>
              <a:rPr lang="en-US" dirty="0" smtClean="0"/>
              <a:t> </a:t>
            </a:r>
            <a:r>
              <a:rPr lang="en-US" dirty="0" err="1" smtClean="0"/>
              <a:t>biçimde</a:t>
            </a:r>
            <a:r>
              <a:rPr lang="en-US" dirty="0" smtClean="0"/>
              <a:t> </a:t>
            </a:r>
            <a:r>
              <a:rPr lang="en-US" dirty="0" err="1" smtClean="0"/>
              <a:t>yazmalıdır</a:t>
            </a:r>
            <a:r>
              <a:rPr lang="en-US" dirty="0" smtClean="0"/>
              <a:t>.</a:t>
            </a:r>
          </a:p>
          <a:p>
            <a:pPr lvl="2"/>
            <a:r>
              <a:rPr lang="en-US" dirty="0" err="1" smtClean="0"/>
              <a:t>Gözlem</a:t>
            </a:r>
            <a:r>
              <a:rPr lang="en-US" dirty="0" smtClean="0"/>
              <a:t> </a:t>
            </a:r>
            <a:r>
              <a:rPr lang="en-US" dirty="0" err="1" smtClean="0"/>
              <a:t>sonunda</a:t>
            </a:r>
            <a:r>
              <a:rPr lang="en-US" dirty="0" smtClean="0"/>
              <a:t> </a:t>
            </a:r>
            <a:r>
              <a:rPr lang="en-US" dirty="0" err="1" smtClean="0"/>
              <a:t>bireyin</a:t>
            </a:r>
            <a:r>
              <a:rPr lang="en-US" dirty="0" smtClean="0"/>
              <a:t> </a:t>
            </a:r>
            <a:r>
              <a:rPr lang="en-US" dirty="0" err="1" smtClean="0"/>
              <a:t>içinde</a:t>
            </a:r>
            <a:r>
              <a:rPr lang="en-US" dirty="0" smtClean="0"/>
              <a:t> </a:t>
            </a:r>
            <a:r>
              <a:rPr lang="en-US" dirty="0" err="1" smtClean="0"/>
              <a:t>bulunduğu</a:t>
            </a:r>
            <a:r>
              <a:rPr lang="en-US" dirty="0" smtClean="0"/>
              <a:t> </a:t>
            </a:r>
            <a:r>
              <a:rPr lang="en-US" dirty="0" err="1" smtClean="0"/>
              <a:t>tüm</a:t>
            </a:r>
            <a:r>
              <a:rPr lang="en-US" dirty="0" smtClean="0"/>
              <a:t> </a:t>
            </a:r>
            <a:r>
              <a:rPr lang="en-US" dirty="0" err="1" smtClean="0"/>
              <a:t>koşullar</a:t>
            </a:r>
            <a:r>
              <a:rPr lang="en-US" dirty="0" smtClean="0"/>
              <a:t> </a:t>
            </a:r>
            <a:r>
              <a:rPr lang="en-US" dirty="0" err="1" smtClean="0"/>
              <a:t>dikkate</a:t>
            </a:r>
            <a:r>
              <a:rPr lang="en-US" dirty="0" smtClean="0"/>
              <a:t> </a:t>
            </a:r>
            <a:r>
              <a:rPr lang="en-US" dirty="0" err="1" smtClean="0"/>
              <a:t>alınarak</a:t>
            </a:r>
            <a:r>
              <a:rPr lang="en-US" dirty="0" smtClean="0"/>
              <a:t> </a:t>
            </a:r>
            <a:r>
              <a:rPr lang="en-US" dirty="0" err="1" smtClean="0"/>
              <a:t>yargıya</a:t>
            </a:r>
            <a:r>
              <a:rPr lang="en-US" dirty="0" smtClean="0"/>
              <a:t> </a:t>
            </a:r>
            <a:r>
              <a:rPr lang="en-US" dirty="0" err="1" smtClean="0"/>
              <a:t>varılmalıdır</a:t>
            </a:r>
            <a:r>
              <a:rPr lang="en-US" dirty="0" smtClean="0"/>
              <a:t>.</a:t>
            </a:r>
          </a:p>
        </p:txBody>
      </p:sp>
      <p:sp>
        <p:nvSpPr>
          <p:cNvPr id="3" name="Title 2"/>
          <p:cNvSpPr>
            <a:spLocks noGrp="1"/>
          </p:cNvSpPr>
          <p:nvPr>
            <p:ph type="title"/>
          </p:nvPr>
        </p:nvSpPr>
        <p:spPr/>
        <p:txBody>
          <a:bodyPr/>
          <a:lstStyle/>
          <a:p>
            <a:r>
              <a:rPr lang="en-US" dirty="0" err="1" smtClean="0"/>
              <a:t>Gözlem</a:t>
            </a:r>
            <a:r>
              <a:rPr lang="en-US" dirty="0" smtClean="0"/>
              <a:t> </a:t>
            </a:r>
            <a:r>
              <a:rPr lang="en-US" sz="2800" dirty="0" smtClean="0"/>
              <a:t>(</a:t>
            </a:r>
            <a:r>
              <a:rPr lang="en-US" sz="2800" dirty="0" err="1" smtClean="0"/>
              <a:t>Devamı</a:t>
            </a:r>
            <a:r>
              <a:rPr lang="en-US" sz="2800" dirty="0" smtClean="0"/>
              <a:t>…)</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1077</TotalTime>
  <Words>2829</Words>
  <Application>Microsoft Office PowerPoint</Application>
  <PresentationFormat>Ekran Gösterisi (4:3)</PresentationFormat>
  <Paragraphs>361</Paragraphs>
  <Slides>34</Slides>
  <Notes>20</Notes>
  <HiddenSlides>0</HiddenSlides>
  <MMClips>0</MMClips>
  <ScaleCrop>false</ScaleCrop>
  <HeadingPairs>
    <vt:vector size="6" baseType="variant">
      <vt:variant>
        <vt:lpstr>Kullanılan Yazı Tipleri</vt:lpstr>
      </vt:variant>
      <vt:variant>
        <vt:i4>10</vt:i4>
      </vt:variant>
      <vt:variant>
        <vt:lpstr>Tema</vt:lpstr>
      </vt:variant>
      <vt:variant>
        <vt:i4>1</vt:i4>
      </vt:variant>
      <vt:variant>
        <vt:lpstr>Slayt Başlıkları</vt:lpstr>
      </vt:variant>
      <vt:variant>
        <vt:i4>34</vt:i4>
      </vt:variant>
    </vt:vector>
  </HeadingPairs>
  <TitlesOfParts>
    <vt:vector size="45" baseType="lpstr">
      <vt:lpstr>Arial</vt:lpstr>
      <vt:lpstr>Calibri</vt:lpstr>
      <vt:lpstr>Constantia</vt:lpstr>
      <vt:lpstr>Lucida Sans Unicode</vt:lpstr>
      <vt:lpstr>Ravie</vt:lpstr>
      <vt:lpstr>Tekton Pro</vt:lpstr>
      <vt:lpstr>Times New Roman</vt:lpstr>
      <vt:lpstr>Verdana</vt:lpstr>
      <vt:lpstr>Wingdings 2</vt:lpstr>
      <vt:lpstr>Wingdings 3</vt:lpstr>
      <vt:lpstr>Concourse</vt:lpstr>
      <vt:lpstr>Bireyi Tanıma Teknikleri II</vt:lpstr>
      <vt:lpstr>Test Dışı Teknikler</vt:lpstr>
      <vt:lpstr>Test Dışı Teknikler</vt:lpstr>
      <vt:lpstr>Gözlem</vt:lpstr>
      <vt:lpstr>Gözlem (Devamı…)</vt:lpstr>
      <vt:lpstr>Gözlem (Devamı…)</vt:lpstr>
      <vt:lpstr>Gözlem (Devamı…)</vt:lpstr>
      <vt:lpstr>Gözlem (Devamı…)</vt:lpstr>
      <vt:lpstr>Gözlem (Devamı…)</vt:lpstr>
      <vt:lpstr>Gözlem (Devamı…)</vt:lpstr>
      <vt:lpstr>Gözlem (Devamı…)</vt:lpstr>
      <vt:lpstr>Gözlem (Devamı…)</vt:lpstr>
      <vt:lpstr>Gözleme Dayalı Teknikler</vt:lpstr>
      <vt:lpstr>Gözleme Dayalı Teknikler</vt:lpstr>
      <vt:lpstr>Gözleme Dayalı Teknikler</vt:lpstr>
      <vt:lpstr>Gözleme Dayalı Teknikler</vt:lpstr>
      <vt:lpstr>Gözleme Dayalı Teknikler</vt:lpstr>
      <vt:lpstr>Kendini Anlatma Teknikleri  - Otobiyografi</vt:lpstr>
      <vt:lpstr>Kendini Anlatma Teknikleri - Otobiyografi</vt:lpstr>
      <vt:lpstr>Kendini Anlatma Teknikleri - Otobiyografi</vt:lpstr>
      <vt:lpstr>Kendini Anlatma Teknikleri - Otobiyografi</vt:lpstr>
      <vt:lpstr>Kendini Anlatma Teknikleri –  Arzu Listesi </vt:lpstr>
      <vt:lpstr>Kendini Anlatma Teknikleri - Zaman Cetveli</vt:lpstr>
      <vt:lpstr>Kendini Anlatma Teknikleri - Problem Tarama Listesi</vt:lpstr>
      <vt:lpstr>Kendini Anlatma Teknikleri –  Soru Listesi/Anket</vt:lpstr>
      <vt:lpstr>Başkalarının Kanılarına Dayalı Teknikler - Sosyometri</vt:lpstr>
      <vt:lpstr>PowerPoint Sunusu</vt:lpstr>
      <vt:lpstr>Başkalarının Kanılarına Dayalı Teknikler - Sosyometri</vt:lpstr>
      <vt:lpstr>Başkalarının Kanılarına Dayalı Teknikler – Kimdir Bu?</vt:lpstr>
      <vt:lpstr>Başkalarının Kanılarına Dayalı Teknikler – Sosyal Uzaklık Ölçeği</vt:lpstr>
      <vt:lpstr>Başkalarının Kanılarına Dayalı Teknikler – Sosyal Uzaklık Ölçeği</vt:lpstr>
      <vt:lpstr>Etkileşime Dayalı Teknikler - Görüşme</vt:lpstr>
      <vt:lpstr>Etkileşime Dayalı Teknikler – Veli Görüşmesi ve Ev Ziyaretleri</vt:lpstr>
      <vt:lpstr>Etkileşime Dayalı Teknikler – Drama ve Oyun Etkinlikleri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Bireyi Tanıma Teknikleri I</dc:title>
  <dc:creator>Reviewer</dc:creator>
  <cp:lastModifiedBy>Hakem</cp:lastModifiedBy>
  <cp:revision>150</cp:revision>
  <dcterms:created xsi:type="dcterms:W3CDTF">2013-11-17T19:42:21Z</dcterms:created>
  <dcterms:modified xsi:type="dcterms:W3CDTF">2016-05-04T07:16:53Z</dcterms:modified>
</cp:coreProperties>
</file>