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398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247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272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852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4035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92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333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49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9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42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2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79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351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79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B510-428A-4049-ACFF-B108B0FB7B90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3F6E8A-5B44-4AAF-8F23-C36E8B4DA8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71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Kendi İşini Kurmanın Avantajları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1959429" y="1905000"/>
            <a:ext cx="9545183" cy="400622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Bağımsızlık </a:t>
            </a:r>
            <a:endParaRPr lang="tr-TR" sz="2800" dirty="0" smtClean="0"/>
          </a:p>
          <a:p>
            <a:r>
              <a:rPr lang="tr-TR" sz="2800" dirty="0" smtClean="0"/>
              <a:t>Başarma Hissi</a:t>
            </a:r>
          </a:p>
          <a:p>
            <a:r>
              <a:rPr lang="tr-TR" sz="2800" dirty="0" smtClean="0"/>
              <a:t>Finansal </a:t>
            </a:r>
            <a:r>
              <a:rPr lang="tr-TR" sz="2800" dirty="0" smtClean="0"/>
              <a:t>k</a:t>
            </a:r>
            <a:r>
              <a:rPr lang="tr-TR" sz="2800" dirty="0" smtClean="0"/>
              <a:t>ontrol</a:t>
            </a:r>
          </a:p>
          <a:p>
            <a:r>
              <a:rPr lang="tr-TR" sz="2800" dirty="0" smtClean="0"/>
              <a:t>Kar elde etmek</a:t>
            </a:r>
            <a:endParaRPr lang="tr-TR" sz="2800" dirty="0" smtClean="0"/>
          </a:p>
          <a:p>
            <a:r>
              <a:rPr lang="tr-TR" sz="2800" dirty="0" smtClean="0"/>
              <a:t>Saygınlık kazanma</a:t>
            </a:r>
            <a:endParaRPr lang="tr-TR" sz="2800" dirty="0" smtClean="0"/>
          </a:p>
          <a:p>
            <a:r>
              <a:rPr lang="tr-TR" sz="2800" dirty="0"/>
              <a:t>İzlemek yerine liderlik </a:t>
            </a:r>
            <a:r>
              <a:rPr lang="tr-TR" sz="2800" dirty="0" smtClean="0"/>
              <a:t>yapma</a:t>
            </a:r>
            <a:endParaRPr lang="tr-TR" sz="2800" dirty="0"/>
          </a:p>
          <a:p>
            <a:r>
              <a:rPr lang="tr-TR" sz="2800" dirty="0" smtClean="0"/>
              <a:t>Fikirleri icraata geçirme</a:t>
            </a:r>
            <a:endParaRPr lang="tr-TR" sz="2800" dirty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15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Kendi İşini Kurmanın Avantajları</a:t>
            </a:r>
            <a:endParaRPr lang="tr-TR" dirty="0"/>
          </a:p>
        </p:txBody>
      </p:sp>
      <p:sp>
        <p:nvSpPr>
          <p:cNvPr id="11" name="İçerik Yer Tutucusu 10"/>
          <p:cNvSpPr>
            <a:spLocks noGrp="1"/>
          </p:cNvSpPr>
          <p:nvPr>
            <p:ph idx="1"/>
          </p:nvPr>
        </p:nvSpPr>
        <p:spPr>
          <a:xfrm>
            <a:off x="2589212" y="1410789"/>
            <a:ext cx="8915400" cy="4500433"/>
          </a:xfrm>
        </p:spPr>
        <p:txBody>
          <a:bodyPr/>
          <a:lstStyle/>
          <a:p>
            <a:r>
              <a:rPr lang="tr-TR" sz="2400" dirty="0"/>
              <a:t>Yaratıcılığa açık </a:t>
            </a:r>
            <a:r>
              <a:rPr lang="tr-TR" sz="2400" dirty="0" smtClean="0"/>
              <a:t>olma</a:t>
            </a:r>
          </a:p>
          <a:p>
            <a:r>
              <a:rPr lang="tr-TR" sz="2400" dirty="0" smtClean="0"/>
              <a:t>Toplumsal fayda </a:t>
            </a:r>
            <a:endParaRPr lang="tr-TR" sz="2400" dirty="0"/>
          </a:p>
          <a:p>
            <a:r>
              <a:rPr lang="tr-TR" sz="2400" dirty="0"/>
              <a:t>Yüksek kazanç elde </a:t>
            </a:r>
            <a:r>
              <a:rPr lang="tr-TR" sz="2400" dirty="0" smtClean="0"/>
              <a:t>etme</a:t>
            </a:r>
          </a:p>
          <a:p>
            <a:r>
              <a:rPr lang="tr-TR" sz="2400" dirty="0"/>
              <a:t>İş ortamını kontrolde tutma</a:t>
            </a:r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76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Kendi İşini Kurmanın Dezavantajları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Kişisel </a:t>
            </a:r>
            <a:r>
              <a:rPr lang="tr-TR" dirty="0" smtClean="0"/>
              <a:t>Özveriler</a:t>
            </a:r>
          </a:p>
          <a:p>
            <a:r>
              <a:rPr lang="tr-TR" dirty="0"/>
              <a:t>Sorumluluk </a:t>
            </a:r>
            <a:endParaRPr lang="tr-TR" dirty="0" smtClean="0"/>
          </a:p>
          <a:p>
            <a:r>
              <a:rPr lang="tr-TR" dirty="0"/>
              <a:t>Risk </a:t>
            </a:r>
          </a:p>
          <a:p>
            <a:r>
              <a:rPr lang="tr-TR" dirty="0" smtClean="0"/>
              <a:t>Gelir düzensizliği</a:t>
            </a:r>
            <a:endParaRPr lang="tr-TR" dirty="0"/>
          </a:p>
          <a:p>
            <a:r>
              <a:rPr lang="tr-TR" dirty="0"/>
              <a:t>Daima finansmanla uğraşma </a:t>
            </a:r>
            <a:r>
              <a:rPr lang="tr-TR" dirty="0" smtClean="0"/>
              <a:t>zorunluluğu</a:t>
            </a:r>
          </a:p>
          <a:p>
            <a:r>
              <a:rPr lang="tr-TR" dirty="0" smtClean="0"/>
              <a:t>Kurumların veya toplumun baskısı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80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Kendi İşini Kurmanın Dezavantajları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Zaman </a:t>
            </a:r>
            <a:r>
              <a:rPr lang="tr-TR" dirty="0" err="1"/>
              <a:t>kısıtı</a:t>
            </a:r>
            <a:endParaRPr lang="tr-TR" dirty="0"/>
          </a:p>
          <a:p>
            <a:r>
              <a:rPr lang="tr-TR" dirty="0"/>
              <a:t>Sürekli </a:t>
            </a:r>
            <a:r>
              <a:rPr lang="tr-TR" dirty="0" smtClean="0"/>
              <a:t>yenilikleri takip etme ve öğrenme</a:t>
            </a:r>
            <a:endParaRPr lang="tr-TR" dirty="0"/>
          </a:p>
          <a:p>
            <a:r>
              <a:rPr lang="tr-TR" dirty="0"/>
              <a:t>Talep yaratamama </a:t>
            </a:r>
            <a:r>
              <a:rPr lang="tr-TR" dirty="0" smtClean="0"/>
              <a:t>sorunu</a:t>
            </a:r>
            <a:endParaRPr lang="tr-TR" dirty="0"/>
          </a:p>
          <a:p>
            <a:r>
              <a:rPr lang="tr-TR" dirty="0" smtClean="0"/>
              <a:t>Çalışma süresi</a:t>
            </a:r>
            <a:endParaRPr lang="tr-TR" dirty="0"/>
          </a:p>
          <a:p>
            <a:r>
              <a:rPr lang="tr-TR" dirty="0" smtClean="0"/>
              <a:t>Fiziksel problemler</a:t>
            </a:r>
            <a:endParaRPr lang="da-DK" dirty="0"/>
          </a:p>
          <a:p>
            <a:r>
              <a:rPr lang="tr-TR" dirty="0" smtClean="0"/>
              <a:t>Başarısızlık sebebiyle ortaya çıkan psikolojik sıkıntı</a:t>
            </a:r>
            <a:endParaRPr lang="da-DK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30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85</Words>
  <Application>Microsoft Office PowerPoint</Application>
  <PresentationFormat>Geniş ekran</PresentationFormat>
  <Paragraphs>31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Kendi İşini Kurmanın Avantajları</vt:lpstr>
      <vt:lpstr>Kendi İşini Kurmanın Avantajları</vt:lpstr>
      <vt:lpstr>Kendi İşini Kurmanın Dezavantajları</vt:lpstr>
      <vt:lpstr>Kendi İşini Kurmanın Dezavantajları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2020-02-21T09:39:03Z</dcterms:created>
  <dcterms:modified xsi:type="dcterms:W3CDTF">2020-02-21T15:13:49Z</dcterms:modified>
</cp:coreProperties>
</file>