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9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BB9FD-1BB4-F64E-9BFE-0A149EE30A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8B3A14-7232-8D47-AB6A-07D632215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D6DF3-4F4A-2C42-8C0C-303D8E9FC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78D1F-0D84-944C-BD5E-E028842DC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0384-CD58-9040-BB29-E85D8BA5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791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C0E8-F36C-3647-9064-F0E18D1C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FAB41-74B5-B741-B488-1E6D6D44D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A182B-A88D-5845-B48C-00823F2BB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E0F0C-4E6B-754D-9CB2-68A9447DC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09A2-1271-3A43-BE64-6207F9DA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53704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4BE5D1-C332-1D4F-B25B-B264C7BB5D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F6983-ECDC-7C4C-B21E-A1486E45F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E60DF-55C4-2D47-AA1D-7D289C1A3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FE071-E897-614E-8D06-4B5811B1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30E9D4-6E4F-2149-A356-9B362C68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021781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8EF51-2EE9-3B4F-8B14-694A4E635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D2DA3-8C64-3445-87B8-6DC3C939D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3434A-6737-D74C-8BD8-1ECA768B8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A3B57-FD01-504A-99CD-314EB08E8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D7F69-4F50-D647-8729-FE1F320BC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10546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FB95B-E003-7E4D-8587-8EE8CCC61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47CC9-8621-F14A-8CC5-DA73CA23E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133FE-F03D-774B-83BB-032B2CC9D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416C4-B5B7-9B46-9270-94F031D73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60C8A-571B-0348-A2EA-8F5E1EEBB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46230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9747-5C7A-5E4B-95D1-319A2A3A0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8C479-C381-504F-9E3F-D3E033CCA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C9AF3B-FB1A-C74E-AF70-D6BF072C6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86D679-D5CF-4749-A3B4-EE5D8A355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361B7-C220-9449-B49D-D1A09AF08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AB5401-A037-0741-827A-F788688FD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99973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C6994-12EA-1A45-A44D-B8836B1C1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7B486C-6775-4546-80A5-0A1E1715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E9D08-5162-E849-BA68-2E4F712C4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7B3E81-81AF-A045-9AD8-02624AF703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40C83D-736A-804C-AB73-0C6F045EC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2201E-FBB0-F14E-A6C3-E770F4D3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C5DF23-FC7A-3849-8397-0DC7FA8C9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B8208-15CC-364E-8788-4F0B14DC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607100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7EE0-5839-5A45-B289-D52B8D1CC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B3A6B-99DE-3242-847B-C48AE9AB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902CF2-853E-1A46-964B-21BC4FC0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055B42-57C3-2843-B02A-0712E7937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791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3324D-8671-C341-8746-0C1318C8F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6C5C4-29B9-4646-A8CB-E7DC8A672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6FABD-5733-B04D-8D1D-2828960C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6204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EF7A-D05E-F14E-A7B8-1B054AEF8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F90E9-D636-D840-B420-A83F47E348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96491-B272-7B48-B58D-1994BEC29B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D4D26-7E14-2545-96DE-DD46D5387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66F68-EB56-0A48-AA4D-C7FE8D62B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30133-D26D-B941-B580-68DF5A07A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40391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709EE-6217-2B45-A632-001C1360E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214CDB-390C-4E49-B821-0ECCE3E7E5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2FE42B-02E8-2244-8F7F-126A46DDEC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48F8B-9885-3840-8E64-4E0BB83D5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961D36-55A1-E24B-AECA-D55711BA7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82F4F-AC50-E04A-B9C1-FD2FBF3BD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7994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A0ED2B-EFE2-8D41-AC39-980681EF1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34E867-D941-B24B-A167-68630C941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C1532-D16D-4946-8F69-41A035F45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2A915-0F32-104F-AD37-EB0D84E2686B}" type="datetimeFigureOut">
              <a:rPr lang="en-TR" smtClean="0"/>
              <a:t>19.10.2020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75E85-1324-784E-BDCF-07FD9A698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61E7-B6F3-9F4F-B5F1-8CD9F1522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D1D01-9530-E441-BDB6-BAF52895A574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69231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17927-CF7A-8C4A-9CAF-E9B614B539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R" b="1" i="1" dirty="0"/>
              <a:t>Dubliners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A98C0-B6AF-0548-8788-C3D970FED9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TR" b="1" dirty="0"/>
              <a:t>James Joyce</a:t>
            </a: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:a16="http://schemas.microsoft.com/office/drawing/2014/main" id="{FCF41658-C671-AC45-959A-2935AD3A4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9726" y="737382"/>
            <a:ext cx="2359898" cy="382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83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3BAD1-B4DF-134E-99B6-33C89B29D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06441" y="956844"/>
            <a:ext cx="3896467" cy="713818"/>
          </a:xfrm>
        </p:spPr>
        <p:txBody>
          <a:bodyPr/>
          <a:lstStyle/>
          <a:p>
            <a:r>
              <a:rPr lang="en-TR" b="1" dirty="0"/>
              <a:t>Stories to be discussed:</a:t>
            </a:r>
            <a:endParaRPr lang="en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5B78F-C82B-2C4B-9385-12A9D4B1E7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441" y="2402643"/>
            <a:ext cx="3893623" cy="3071434"/>
          </a:xfrm>
        </p:spPr>
        <p:txBody>
          <a:bodyPr/>
          <a:lstStyle/>
          <a:p>
            <a:r>
              <a:rPr lang="en-TR" dirty="0"/>
              <a:t>“Araby”</a:t>
            </a:r>
          </a:p>
          <a:p>
            <a:r>
              <a:rPr lang="en-TR" dirty="0"/>
              <a:t>“Eveline”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D471FF-79B0-884D-98CB-98796A5C8C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6635" y="1321221"/>
            <a:ext cx="3899798" cy="713818"/>
          </a:xfrm>
        </p:spPr>
        <p:txBody>
          <a:bodyPr/>
          <a:lstStyle/>
          <a:p>
            <a:r>
              <a:rPr lang="en-TR" b="1" dirty="0"/>
              <a:t>Suggested for further study: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4D18CC-E884-0B4F-BBC9-CC687EAD63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6635" y="2402643"/>
            <a:ext cx="3899798" cy="3071434"/>
          </a:xfrm>
        </p:spPr>
        <p:txBody>
          <a:bodyPr/>
          <a:lstStyle/>
          <a:p>
            <a:r>
              <a:rPr lang="en-TR" dirty="0"/>
              <a:t>“Clay”</a:t>
            </a:r>
          </a:p>
          <a:p>
            <a:r>
              <a:rPr lang="en-TR" dirty="0"/>
              <a:t>“The Dead”</a:t>
            </a:r>
          </a:p>
          <a:p>
            <a:r>
              <a:rPr lang="en-TR" i="1" dirty="0"/>
              <a:t>Ulysses</a:t>
            </a:r>
          </a:p>
          <a:p>
            <a:r>
              <a:rPr lang="en-TR" i="1" dirty="0"/>
              <a:t>A Portrait of the Artist as a Y</a:t>
            </a:r>
            <a:r>
              <a:rPr lang="en-US" i="1" dirty="0"/>
              <a:t>o</a:t>
            </a:r>
            <a:r>
              <a:rPr lang="en-TR" i="1"/>
              <a:t>ung Man</a:t>
            </a:r>
            <a:endParaRPr lang="en-TR" i="1" dirty="0"/>
          </a:p>
        </p:txBody>
      </p:sp>
    </p:spTree>
    <p:extLst>
      <p:ext uri="{BB962C8B-B14F-4D97-AF65-F5344CB8AC3E}">
        <p14:creationId xmlns:p14="http://schemas.microsoft.com/office/powerpoint/2010/main" val="358402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0EFBC-12F6-BA44-95C5-DE4DA5EF6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About the collection: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59A78-071B-6043-961B-BC3D25BFC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sketches of life in Dublin</a:t>
            </a:r>
          </a:p>
          <a:p>
            <a:r>
              <a:rPr lang="en-TR" dirty="0"/>
              <a:t>universal themes</a:t>
            </a:r>
          </a:p>
          <a:p>
            <a:r>
              <a:rPr lang="en-TR" dirty="0"/>
              <a:t>Dublin as a microcosm of the world</a:t>
            </a:r>
          </a:p>
          <a:p>
            <a:r>
              <a:rPr lang="en-TR" dirty="0"/>
              <a:t>influence of Impressionism</a:t>
            </a:r>
          </a:p>
          <a:p>
            <a:r>
              <a:rPr lang="en-TR" dirty="0"/>
              <a:t> symbolism</a:t>
            </a:r>
          </a:p>
          <a:p>
            <a:r>
              <a:rPr lang="en-TR" dirty="0"/>
              <a:t>stream of consciousness</a:t>
            </a:r>
          </a:p>
        </p:txBody>
      </p:sp>
    </p:spTree>
    <p:extLst>
      <p:ext uri="{BB962C8B-B14F-4D97-AF65-F5344CB8AC3E}">
        <p14:creationId xmlns:p14="http://schemas.microsoft.com/office/powerpoint/2010/main" val="2682454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FE57C-5C74-554B-B256-DCB2B11AD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Themes: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61128C-A165-E94D-9890-B02F459FE1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paralysis / lethargy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death</a:t>
            </a:r>
          </a:p>
          <a:p>
            <a:pPr marL="0" indent="0">
              <a:buNone/>
            </a:pPr>
            <a:endParaRPr lang="en-TR" dirty="0"/>
          </a:p>
          <a:p>
            <a:r>
              <a:rPr lang="en-TR" dirty="0"/>
              <a:t>awareness (or lack of it) / epiphany</a:t>
            </a:r>
          </a:p>
        </p:txBody>
      </p:sp>
    </p:spTree>
    <p:extLst>
      <p:ext uri="{BB962C8B-B14F-4D97-AF65-F5344CB8AC3E}">
        <p14:creationId xmlns:p14="http://schemas.microsoft.com/office/powerpoint/2010/main" val="411691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1CA78-70B6-C146-B4A4-A83768A1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Pay attention to: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0DB1A1-AB06-7C41-9F60-93149B971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atmosphere in each story</a:t>
            </a:r>
          </a:p>
          <a:p>
            <a:r>
              <a:rPr lang="en-TR" dirty="0"/>
              <a:t>the setting</a:t>
            </a:r>
          </a:p>
          <a:p>
            <a:r>
              <a:rPr lang="en-TR" dirty="0"/>
              <a:t>the word choice</a:t>
            </a:r>
          </a:p>
          <a:p>
            <a:r>
              <a:rPr lang="en-TR" dirty="0"/>
              <a:t>the symbolism</a:t>
            </a:r>
          </a:p>
          <a:p>
            <a:r>
              <a:rPr lang="en-TR" dirty="0"/>
              <a:t>the common elements in stories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4197517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81614-A965-E944-A81E-A7B924A56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“A</a:t>
            </a:r>
            <a:r>
              <a:rPr lang="en-US" b="1" dirty="0"/>
              <a:t>r</a:t>
            </a:r>
            <a:r>
              <a:rPr lang="en-TR" b="1" dirty="0"/>
              <a:t>aby”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CC744-263D-744C-9C54-7B44AB75D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atmosphere: unpleasant, lifeless, dead</a:t>
            </a:r>
          </a:p>
          <a:p>
            <a:r>
              <a:rPr lang="en-TR" dirty="0"/>
              <a:t>pay attention to the description of the setting on the first page</a:t>
            </a:r>
          </a:p>
          <a:p>
            <a:r>
              <a:rPr lang="en-TR" dirty="0"/>
              <a:t>Which words especially set the atmosphere?</a:t>
            </a:r>
          </a:p>
          <a:p>
            <a:r>
              <a:rPr lang="en-TR" dirty="0"/>
              <a:t>How does the atmosphere affect the narrator?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168243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3EFCDDC-9E33-C948-BE1E-0E97F746D31B}"/>
              </a:ext>
            </a:extLst>
          </p:cNvPr>
          <p:cNvSpPr txBox="1"/>
          <p:nvPr/>
        </p:nvSpPr>
        <p:spPr>
          <a:xfrm>
            <a:off x="1976718" y="410513"/>
            <a:ext cx="3488455" cy="60369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TR" sz="2000" dirty="0"/>
              <a:t>a blind street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an uninhabited house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detached from its neighbours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brown imperturbable faces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former tenant had died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musty air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littered with old papers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curled and damp pages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yellow leaves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the wild garden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rusty pump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short days of winter</a:t>
            </a:r>
          </a:p>
          <a:p>
            <a:pPr>
              <a:lnSpc>
                <a:spcPct val="150000"/>
              </a:lnSpc>
            </a:pPr>
            <a:r>
              <a:rPr lang="en-TR" sz="2000" dirty="0"/>
              <a:t>dusk</a:t>
            </a:r>
          </a:p>
        </p:txBody>
      </p:sp>
    </p:spTree>
    <p:extLst>
      <p:ext uri="{BB962C8B-B14F-4D97-AF65-F5344CB8AC3E}">
        <p14:creationId xmlns:p14="http://schemas.microsoft.com/office/powerpoint/2010/main" val="115308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C7773-B95B-504A-B055-E8A17208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The Narrator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8C22A-D236-0948-923D-427EBA154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first person retrospective narration</a:t>
            </a:r>
          </a:p>
          <a:p>
            <a:r>
              <a:rPr lang="en-TR" dirty="0"/>
              <a:t>a grown man at the time of the narration</a:t>
            </a:r>
          </a:p>
          <a:p>
            <a:r>
              <a:rPr lang="en-TR" dirty="0"/>
              <a:t>What does that signify in terms of the themes?</a:t>
            </a:r>
          </a:p>
        </p:txBody>
      </p:sp>
    </p:spTree>
    <p:extLst>
      <p:ext uri="{BB962C8B-B14F-4D97-AF65-F5344CB8AC3E}">
        <p14:creationId xmlns:p14="http://schemas.microsoft.com/office/powerpoint/2010/main" val="609009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355C-8617-6C41-9FF2-48A067608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TR" b="1" dirty="0"/>
              <a:t>Dreams vs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6EDFC-FA2E-4545-AA46-0EE971E6B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boy’s dreams</a:t>
            </a:r>
          </a:p>
          <a:p>
            <a:r>
              <a:rPr lang="en-TR" dirty="0"/>
              <a:t>His quest</a:t>
            </a:r>
          </a:p>
          <a:p>
            <a:r>
              <a:rPr lang="en-TR" dirty="0"/>
              <a:t>The journey</a:t>
            </a:r>
          </a:p>
          <a:p>
            <a:r>
              <a:rPr lang="en-TR" dirty="0"/>
              <a:t>The Bazaar: Araby</a:t>
            </a:r>
          </a:p>
          <a:p>
            <a:r>
              <a:rPr lang="en-TR" dirty="0"/>
              <a:t>How does the boy feel when he reaches his destination?</a:t>
            </a:r>
          </a:p>
          <a:p>
            <a:r>
              <a:rPr lang="en-TR"/>
              <a:t>Why?</a:t>
            </a:r>
            <a:endParaRPr lang="en-TR" dirty="0"/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215777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</Words>
  <Application>Microsoft Macintosh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Dubliners</vt:lpstr>
      <vt:lpstr>PowerPoint Presentation</vt:lpstr>
      <vt:lpstr>About the collection:</vt:lpstr>
      <vt:lpstr>Themes:</vt:lpstr>
      <vt:lpstr>Pay attention to:</vt:lpstr>
      <vt:lpstr>“Araby”</vt:lpstr>
      <vt:lpstr>PowerPoint Presentation</vt:lpstr>
      <vt:lpstr>The Narrator</vt:lpstr>
      <vt:lpstr>Dreams vs Reality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Dubliners</dc:title>
  <dc:creator>Seda.Peksen</dc:creator>
  <cp:lastModifiedBy>Seda.Peksen</cp:lastModifiedBy>
  <cp:revision>1</cp:revision>
  <dcterms:created xsi:type="dcterms:W3CDTF">2020-10-19T09:28:02Z</dcterms:created>
  <dcterms:modified xsi:type="dcterms:W3CDTF">2020-10-19T09:28:49Z</dcterms:modified>
</cp:coreProperties>
</file>