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9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BB9FD-1BB4-F64E-9BFE-0A149EE30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B3A14-7232-8D47-AB6A-07D632215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D6DF3-4F4A-2C42-8C0C-303D8E9F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78D1F-0D84-944C-BD5E-E028842D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0384-CD58-9040-BB29-E85D8BA5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791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C0E8-F36C-3647-9064-F0E18D1C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FAB41-74B5-B741-B488-1E6D6D44D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A182B-A88D-5845-B48C-00823F2B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0F0C-4E6B-754D-9CB2-68A9447D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E09A2-1271-3A43-BE64-6207F9DA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3704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4BE5D1-C332-1D4F-B25B-B264C7BB5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F6983-ECDC-7C4C-B21E-A1486E45F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E60DF-55C4-2D47-AA1D-7D289C1A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FE071-E897-614E-8D06-4B5811B1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E9D4-6E4F-2149-A356-9B362C68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2178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EF51-2EE9-3B4F-8B14-694A4E63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D2DA3-8C64-3445-87B8-6DC3C939D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3434A-6737-D74C-8BD8-1ECA768B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A3B57-FD01-504A-99CD-314EB08E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D7F69-4F50-D647-8729-FE1F320B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10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B95B-E003-7E4D-8587-8EE8CCC61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47CC9-8621-F14A-8CC5-DA73CA23E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133FE-F03D-774B-83BB-032B2CC9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416C4-B5B7-9B46-9270-94F031D7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60C8A-571B-0348-A2EA-8F5E1EEB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6230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9747-5C7A-5E4B-95D1-319A2A3A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C479-C381-504F-9E3F-D3E033CCA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9AF3B-FB1A-C74E-AF70-D6BF072C6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6D679-D5CF-4749-A3B4-EE5D8A35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361B7-C220-9449-B49D-D1A09AF0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B5401-A037-0741-827A-F788688F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997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6994-12EA-1A45-A44D-B8836B1C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B486C-6775-4546-80A5-0A1E1715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E9D08-5162-E849-BA68-2E4F712C4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B3E81-81AF-A045-9AD8-02624AF70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0C83D-736A-804C-AB73-0C6F045EC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2201E-FBB0-F14E-A6C3-E770F4D3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5DF23-FC7A-3849-8397-0DC7FA8C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B8208-15CC-364E-8788-4F0B14DC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0710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7EE0-5839-5A45-B289-D52B8D1C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B3A6B-99DE-3242-847B-C48AE9AB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02CF2-853E-1A46-964B-21BC4FC0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55B42-57C3-2843-B02A-0712E793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791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3324D-8671-C341-8746-0C1318C8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6C5C4-29B9-4646-A8CB-E7DC8A67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6FABD-5733-B04D-8D1D-2828960C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6204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EF7A-D05E-F14E-A7B8-1B054AEF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F90E9-D636-D840-B420-A83F47E3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96491-B272-7B48-B58D-1994BEC29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D4D26-7E14-2545-96DE-DD46D538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66F68-EB56-0A48-AA4D-C7FE8D62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30133-D26D-B941-B580-68DF5A07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4039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09EE-6217-2B45-A632-001C1360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214CDB-390C-4E49-B821-0ECCE3E7E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E42B-02E8-2244-8F7F-126A46DDE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48F8B-9885-3840-8E64-4E0BB83D5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1D36-55A1-E24B-AECA-D55711BA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82F4F-AC50-E04A-B9C1-FD2FBF3B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7994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0ED2B-EFE2-8D41-AC39-980681EF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4E867-D941-B24B-A167-68630C94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C1532-D16D-4946-8F69-41A035F45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A915-0F32-104F-AD37-EB0D84E2686B}" type="datetimeFigureOut">
              <a:rPr lang="en-TR" smtClean="0"/>
              <a:t>19.10.2020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75E85-1324-784E-BDCF-07FD9A698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61E7-B6F3-9F4F-B5F1-8CD9F1522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1D01-9530-E441-BDB6-BAF52895A57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9231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7927-CF7A-8C4A-9CAF-E9B614B539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i="1" dirty="0"/>
              <a:t>Dubliners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A98C0-B6AF-0548-8788-C3D970FED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b="1" dirty="0"/>
              <a:t>James Joyce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FCF41658-C671-AC45-959A-2935AD3A4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726" y="737382"/>
            <a:ext cx="2359898" cy="382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3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3BAD1-B4DF-134E-99B6-33C89B29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6441" y="956844"/>
            <a:ext cx="3896467" cy="713818"/>
          </a:xfrm>
        </p:spPr>
        <p:txBody>
          <a:bodyPr/>
          <a:lstStyle/>
          <a:p>
            <a:r>
              <a:rPr lang="en-TR" b="1" dirty="0"/>
              <a:t>Stories to be discussed:</a:t>
            </a:r>
            <a:endParaRPr lang="en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5B78F-C82B-2C4B-9385-12A9D4B1E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441" y="2402643"/>
            <a:ext cx="3893623" cy="3071434"/>
          </a:xfrm>
        </p:spPr>
        <p:txBody>
          <a:bodyPr/>
          <a:lstStyle/>
          <a:p>
            <a:r>
              <a:rPr lang="en-TR" dirty="0"/>
              <a:t>“Araby”</a:t>
            </a:r>
          </a:p>
          <a:p>
            <a:r>
              <a:rPr lang="en-TR" dirty="0"/>
              <a:t>“Eveline”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471FF-79B0-884D-98CB-98796A5C8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635" y="1321221"/>
            <a:ext cx="3899798" cy="713818"/>
          </a:xfrm>
        </p:spPr>
        <p:txBody>
          <a:bodyPr/>
          <a:lstStyle/>
          <a:p>
            <a:r>
              <a:rPr lang="en-TR" b="1" dirty="0"/>
              <a:t>Suggested for further study: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4D18CC-E884-0B4F-BBC9-CC687EAD6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6635" y="2402643"/>
            <a:ext cx="3899798" cy="3071434"/>
          </a:xfrm>
        </p:spPr>
        <p:txBody>
          <a:bodyPr/>
          <a:lstStyle/>
          <a:p>
            <a:r>
              <a:rPr lang="en-TR" dirty="0"/>
              <a:t>“Clay”</a:t>
            </a:r>
          </a:p>
          <a:p>
            <a:r>
              <a:rPr lang="en-TR" dirty="0"/>
              <a:t>“The Dead”</a:t>
            </a:r>
          </a:p>
          <a:p>
            <a:r>
              <a:rPr lang="en-TR" i="1" dirty="0"/>
              <a:t>Ulysses</a:t>
            </a:r>
          </a:p>
          <a:p>
            <a:r>
              <a:rPr lang="en-TR" i="1" dirty="0"/>
              <a:t>A Portrait of the Artist as a Y</a:t>
            </a:r>
            <a:r>
              <a:rPr lang="en-US" i="1" dirty="0"/>
              <a:t>o</a:t>
            </a:r>
            <a:r>
              <a:rPr lang="en-TR" i="1"/>
              <a:t>ung Man</a:t>
            </a:r>
            <a:endParaRPr lang="en-TR" i="1" dirty="0"/>
          </a:p>
        </p:txBody>
      </p:sp>
    </p:spTree>
    <p:extLst>
      <p:ext uri="{BB962C8B-B14F-4D97-AF65-F5344CB8AC3E}">
        <p14:creationId xmlns:p14="http://schemas.microsoft.com/office/powerpoint/2010/main" val="35840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EFBC-12F6-BA44-95C5-DE4DA5EF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About the collection: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9A78-071B-6043-961B-BC3D25BF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sketches of life in Dublin</a:t>
            </a:r>
          </a:p>
          <a:p>
            <a:r>
              <a:rPr lang="en-TR" dirty="0"/>
              <a:t>universal themes</a:t>
            </a:r>
          </a:p>
          <a:p>
            <a:r>
              <a:rPr lang="en-TR" dirty="0"/>
              <a:t>Dublin as a microcosm of the world</a:t>
            </a:r>
          </a:p>
          <a:p>
            <a:r>
              <a:rPr lang="en-TR" dirty="0"/>
              <a:t>influence of Impressionism</a:t>
            </a:r>
          </a:p>
          <a:p>
            <a:r>
              <a:rPr lang="en-TR" dirty="0"/>
              <a:t> symbolism</a:t>
            </a:r>
          </a:p>
          <a:p>
            <a:r>
              <a:rPr lang="en-TR" dirty="0"/>
              <a:t>stream of consciousness</a:t>
            </a:r>
          </a:p>
        </p:txBody>
      </p:sp>
    </p:spTree>
    <p:extLst>
      <p:ext uri="{BB962C8B-B14F-4D97-AF65-F5344CB8AC3E}">
        <p14:creationId xmlns:p14="http://schemas.microsoft.com/office/powerpoint/2010/main" val="268245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E57C-5C74-554B-B256-DCB2B11AD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1128C-A165-E94D-9890-B02F459F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paralysis / lethargy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death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awareness (or lack of it) / epiphany</a:t>
            </a:r>
          </a:p>
        </p:txBody>
      </p:sp>
    </p:spTree>
    <p:extLst>
      <p:ext uri="{BB962C8B-B14F-4D97-AF65-F5344CB8AC3E}">
        <p14:creationId xmlns:p14="http://schemas.microsoft.com/office/powerpoint/2010/main" val="411691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CA78-70B6-C146-B4A4-A83768A1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Pay attention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DB1A1-AB06-7C41-9F60-93149B97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atmosphere in each story</a:t>
            </a:r>
          </a:p>
          <a:p>
            <a:r>
              <a:rPr lang="en-TR" dirty="0"/>
              <a:t>the setting</a:t>
            </a:r>
          </a:p>
          <a:p>
            <a:r>
              <a:rPr lang="en-TR" dirty="0"/>
              <a:t>the word choice</a:t>
            </a:r>
          </a:p>
          <a:p>
            <a:r>
              <a:rPr lang="en-TR" dirty="0"/>
              <a:t>the symbolism</a:t>
            </a:r>
          </a:p>
          <a:p>
            <a:r>
              <a:rPr lang="en-TR" dirty="0"/>
              <a:t>the common elements in stories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19751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1614-A965-E944-A81E-A7B924A5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“A</a:t>
            </a:r>
            <a:r>
              <a:rPr lang="en-US" b="1" dirty="0"/>
              <a:t>r</a:t>
            </a:r>
            <a:r>
              <a:rPr lang="en-TR" b="1" dirty="0"/>
              <a:t>aby”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C744-263D-744C-9C54-7B44AB75D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atmosphere: unpleasant, lifeless, dead</a:t>
            </a:r>
          </a:p>
          <a:p>
            <a:r>
              <a:rPr lang="en-TR" dirty="0"/>
              <a:t>pay attention to the description of the setting on the first page</a:t>
            </a:r>
          </a:p>
          <a:p>
            <a:r>
              <a:rPr lang="en-TR" dirty="0"/>
              <a:t>Which words especially set the atmosphere?</a:t>
            </a:r>
          </a:p>
          <a:p>
            <a:r>
              <a:rPr lang="en-TR" dirty="0"/>
              <a:t>How does the atmosphere affect the narrator?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16824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EFCDDC-9E33-C948-BE1E-0E97F746D31B}"/>
              </a:ext>
            </a:extLst>
          </p:cNvPr>
          <p:cNvSpPr txBox="1"/>
          <p:nvPr/>
        </p:nvSpPr>
        <p:spPr>
          <a:xfrm>
            <a:off x="1976718" y="410513"/>
            <a:ext cx="3488455" cy="6036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TR" sz="2000" dirty="0"/>
              <a:t>a blind street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an uninhabited house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detached from its neighbours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brown imperturbable faces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former tenant had died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musty air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littered with old papers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curled and damp pages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yellow leaves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wild garden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rusty pump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short days of winter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dusk</a:t>
            </a:r>
          </a:p>
        </p:txBody>
      </p:sp>
    </p:spTree>
    <p:extLst>
      <p:ext uri="{BB962C8B-B14F-4D97-AF65-F5344CB8AC3E}">
        <p14:creationId xmlns:p14="http://schemas.microsoft.com/office/powerpoint/2010/main" val="115308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7773-B95B-504A-B055-E8A17208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Narrator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8C22A-D236-0948-923D-427EBA154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first person retrospective narration</a:t>
            </a:r>
          </a:p>
          <a:p>
            <a:r>
              <a:rPr lang="en-TR" dirty="0"/>
              <a:t>a grown man at the time of the narration</a:t>
            </a:r>
          </a:p>
          <a:p>
            <a:r>
              <a:rPr lang="en-TR" dirty="0"/>
              <a:t>What does that signify in terms of the themes?</a:t>
            </a:r>
          </a:p>
        </p:txBody>
      </p:sp>
    </p:spTree>
    <p:extLst>
      <p:ext uri="{BB962C8B-B14F-4D97-AF65-F5344CB8AC3E}">
        <p14:creationId xmlns:p14="http://schemas.microsoft.com/office/powerpoint/2010/main" val="60900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355C-8617-6C41-9FF2-48A06760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Dreams vs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6EDFC-FA2E-4545-AA46-0EE971E6B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boy’s dreams</a:t>
            </a:r>
          </a:p>
          <a:p>
            <a:r>
              <a:rPr lang="en-TR" dirty="0"/>
              <a:t>His quest</a:t>
            </a:r>
          </a:p>
          <a:p>
            <a:r>
              <a:rPr lang="en-TR" dirty="0"/>
              <a:t>The journey</a:t>
            </a:r>
          </a:p>
          <a:p>
            <a:r>
              <a:rPr lang="en-TR" dirty="0"/>
              <a:t>The Bazaar: Araby</a:t>
            </a:r>
          </a:p>
          <a:p>
            <a:r>
              <a:rPr lang="en-TR" dirty="0"/>
              <a:t>How does the boy feel when he reaches his destination?</a:t>
            </a:r>
          </a:p>
          <a:p>
            <a:r>
              <a:rPr lang="en-TR"/>
              <a:t>Why?</a:t>
            </a:r>
            <a:endParaRPr lang="en-TR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15777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Dubliners</vt:lpstr>
      <vt:lpstr>PowerPoint Presentation</vt:lpstr>
      <vt:lpstr>About the collection:</vt:lpstr>
      <vt:lpstr>Themes:</vt:lpstr>
      <vt:lpstr>Pay attention to:</vt:lpstr>
      <vt:lpstr>“Araby”</vt:lpstr>
      <vt:lpstr>PowerPoint Presentation</vt:lpstr>
      <vt:lpstr>The Narrator</vt:lpstr>
      <vt:lpstr>Dreams vs Reality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Dubliners</dc:title>
  <dc:creator>Seda.Peksen</dc:creator>
  <cp:lastModifiedBy>Seda.Peksen</cp:lastModifiedBy>
  <cp:revision>1</cp:revision>
  <dcterms:created xsi:type="dcterms:W3CDTF">2020-10-19T09:28:02Z</dcterms:created>
  <dcterms:modified xsi:type="dcterms:W3CDTF">2020-10-19T09:28:49Z</dcterms:modified>
</cp:coreProperties>
</file>