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tr-TR" sz="3600" b="1" dirty="0" err="1" smtClean="0"/>
              <a:t>Kur’an’ı</a:t>
            </a:r>
            <a:r>
              <a:rPr lang="tr-TR" sz="3600" b="1" dirty="0" smtClean="0"/>
              <a:t> Anlamak-Ne Olduğunu Anlamak</a:t>
            </a:r>
            <a:endParaRPr lang="tr-TR" sz="36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143932" cy="5214974"/>
          </a:xfrm>
        </p:spPr>
        <p:txBody>
          <a:bodyPr/>
          <a:lstStyle/>
          <a:p>
            <a:pPr algn="just"/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Sorunun Tespiti.</a:t>
            </a:r>
          </a:p>
          <a:p>
            <a:pPr algn="just"/>
            <a:r>
              <a:rPr lang="tr-TR" dirty="0" err="1" smtClean="0">
                <a:solidFill>
                  <a:schemeClr val="tx1"/>
                </a:solidFill>
              </a:rPr>
              <a:t>Kur’an’ın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Arapça bir kelam olarak anlaşılması </a:t>
            </a:r>
            <a:r>
              <a:rPr lang="tr-TR" dirty="0" smtClean="0">
                <a:solidFill>
                  <a:schemeClr val="tx1"/>
                </a:solidFill>
              </a:rPr>
              <a:t>mı Yoksa </a:t>
            </a:r>
            <a:r>
              <a:rPr lang="tr-TR" b="1" dirty="0" smtClean="0">
                <a:solidFill>
                  <a:schemeClr val="tx1"/>
                </a:solidFill>
              </a:rPr>
              <a:t>onun ne olduğunun anlaşılması </a:t>
            </a:r>
            <a:r>
              <a:rPr lang="tr-TR" dirty="0" smtClean="0">
                <a:solidFill>
                  <a:schemeClr val="tx1"/>
                </a:solidFill>
              </a:rPr>
              <a:t>mı sorundur?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SORUN: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KUR’AN’IN NELİĞİ,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VARLIKTAKİ YERİ,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İŞLEVİ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İnsanı </a:t>
            </a:r>
            <a:r>
              <a:rPr lang="tr-TR" dirty="0" err="1" smtClean="0"/>
              <a:t>Kur’an</a:t>
            </a:r>
            <a:r>
              <a:rPr lang="tr-TR" dirty="0" smtClean="0"/>
              <a:t> değil;</a:t>
            </a:r>
          </a:p>
          <a:p>
            <a:pPr>
              <a:buNone/>
            </a:pPr>
            <a:r>
              <a:rPr lang="tr-TR" dirty="0" smtClean="0"/>
              <a:t>İslam’ın tarihteki anlaşılma ve yaşanma biçimleri değil; </a:t>
            </a:r>
          </a:p>
          <a:p>
            <a:pPr>
              <a:buNone/>
            </a:pPr>
            <a:r>
              <a:rPr lang="tr-TR" dirty="0" err="1" smtClean="0"/>
              <a:t>Kur’an’ın</a:t>
            </a:r>
            <a:r>
              <a:rPr lang="tr-TR" dirty="0" smtClean="0"/>
              <a:t> ışığından yararlanmasını bilen insan kurtarır. </a:t>
            </a:r>
          </a:p>
          <a:p>
            <a:pPr>
              <a:buNone/>
            </a:pPr>
            <a:r>
              <a:rPr lang="tr-TR" dirty="0" err="1" smtClean="0"/>
              <a:t>Kur’an’ın</a:t>
            </a:r>
            <a:r>
              <a:rPr lang="tr-TR" dirty="0" smtClean="0"/>
              <a:t> ışığından yararlanmanın; </a:t>
            </a:r>
          </a:p>
          <a:p>
            <a:pPr>
              <a:buNone/>
            </a:pPr>
            <a:r>
              <a:rPr lang="tr-TR" dirty="0" smtClean="0"/>
              <a:t>yani </a:t>
            </a:r>
            <a:r>
              <a:rPr lang="tr-TR" dirty="0" err="1" smtClean="0"/>
              <a:t>Kur’an’ı</a:t>
            </a:r>
            <a:r>
              <a:rPr lang="tr-TR" dirty="0" smtClean="0"/>
              <a:t> yaşayan insanlara daha iyi, daha tutarlı yorumlayabilmenin ilk basamağı ise,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err="1" smtClean="0"/>
              <a:t>Kur’an’ın</a:t>
            </a:r>
            <a:r>
              <a:rPr lang="tr-TR" dirty="0" smtClean="0"/>
              <a:t> ne olup olmadığını anlamaktır.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tr-TR" sz="3600" b="1" dirty="0" err="1" smtClean="0"/>
              <a:t>Kur’an’ın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Neliğine</a:t>
            </a:r>
            <a:r>
              <a:rPr lang="tr-TR" sz="3600" b="1" dirty="0" smtClean="0"/>
              <a:t> İlişkin Yerleşik Kabul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Kur’an</a:t>
            </a:r>
            <a:r>
              <a:rPr lang="tr-TR" dirty="0" smtClean="0"/>
              <a:t> Allah Kelamıdır.</a:t>
            </a:r>
          </a:p>
          <a:p>
            <a:r>
              <a:rPr lang="tr-TR" dirty="0" err="1" smtClean="0"/>
              <a:t>Kur’an</a:t>
            </a:r>
            <a:r>
              <a:rPr lang="tr-TR" dirty="0" smtClean="0"/>
              <a:t>, ezelde yazılmıştır.</a:t>
            </a:r>
          </a:p>
          <a:p>
            <a:r>
              <a:rPr lang="tr-TR" dirty="0" err="1" smtClean="0"/>
              <a:t>Kur’an</a:t>
            </a:r>
            <a:r>
              <a:rPr lang="tr-TR" dirty="0" smtClean="0"/>
              <a:t> evrenseldir.</a:t>
            </a:r>
          </a:p>
          <a:p>
            <a:r>
              <a:rPr lang="tr-TR" dirty="0" err="1" smtClean="0"/>
              <a:t>Kur’an</a:t>
            </a:r>
            <a:r>
              <a:rPr lang="tr-TR" dirty="0" smtClean="0"/>
              <a:t> açık bir rehberdir(el kitabı).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Yerleşik </a:t>
            </a:r>
            <a:r>
              <a:rPr lang="tr-TR" b="1" dirty="0" err="1" smtClean="0"/>
              <a:t>Kur’an</a:t>
            </a:r>
            <a:r>
              <a:rPr lang="tr-TR" b="1" dirty="0" smtClean="0"/>
              <a:t> Tanımının Mahiyeti 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Tanım,</a:t>
            </a:r>
          </a:p>
          <a:p>
            <a:r>
              <a:rPr lang="tr-TR" dirty="0" smtClean="0"/>
              <a:t>İlahî’midir?</a:t>
            </a:r>
          </a:p>
          <a:p>
            <a:r>
              <a:rPr lang="tr-TR" dirty="0" smtClean="0"/>
              <a:t>İnsanî’midir?</a:t>
            </a:r>
          </a:p>
          <a:p>
            <a:pPr>
              <a:buNone/>
            </a:pPr>
            <a:r>
              <a:rPr lang="tr-TR" dirty="0" smtClean="0"/>
              <a:t>                                 </a:t>
            </a:r>
            <a:r>
              <a:rPr lang="tr-TR" b="1" dirty="0" err="1" smtClean="0"/>
              <a:t>İNSANÎ’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Ezelî’midir?</a:t>
            </a:r>
          </a:p>
          <a:p>
            <a:r>
              <a:rPr lang="tr-TR" dirty="0" smtClean="0"/>
              <a:t>Tarihî midir?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                  </a:t>
            </a:r>
            <a:r>
              <a:rPr lang="tr-TR" b="1" dirty="0" err="1" smtClean="0"/>
              <a:t>TARİHÎ</a:t>
            </a:r>
            <a:r>
              <a:rPr lang="tr-TR" dirty="0" err="1" smtClean="0"/>
              <a:t>’dir</a:t>
            </a:r>
            <a:r>
              <a:rPr lang="tr-TR" dirty="0" smtClean="0"/>
              <a:t>.</a:t>
            </a: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Yerleşik </a:t>
            </a:r>
            <a:r>
              <a:rPr lang="tr-TR" sz="3600" b="1" dirty="0" err="1" smtClean="0"/>
              <a:t>Kur’an</a:t>
            </a:r>
            <a:r>
              <a:rPr lang="tr-TR" sz="3600" b="1" dirty="0" smtClean="0"/>
              <a:t> Tanımının Oluşum Süreci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          KUR’AN’IN VAHYEDİLDİĞİ DÖNEM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Kur’an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       Fİ’LÎ MANADA </a:t>
            </a:r>
            <a:r>
              <a:rPr lang="tr-TR" b="1" dirty="0" smtClean="0"/>
              <a:t>KONUŞAN ALLAH</a:t>
            </a:r>
            <a:r>
              <a:rPr lang="tr-TR" dirty="0" smtClean="0"/>
              <a:t>’IN SÖZÜ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Sözlü İlişkinin Niteliği:</a:t>
            </a:r>
          </a:p>
          <a:p>
            <a:pPr>
              <a:buNone/>
            </a:pPr>
            <a:r>
              <a:rPr lang="tr-TR" dirty="0" smtClean="0"/>
              <a:t>           ÖZNELER ARASI (Allah-İlk Muhatap)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Özneler arası ilişkiyi uygulamalı olarak gösteren?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 smtClean="0"/>
              <a:t>Sahabe’nin </a:t>
            </a:r>
            <a:r>
              <a:rPr lang="tr-TR" dirty="0" err="1" smtClean="0"/>
              <a:t>Kur’an</a:t>
            </a:r>
            <a:r>
              <a:rPr lang="tr-TR" dirty="0" smtClean="0"/>
              <a:t> konusundaki tecrübî algısını yansıtan kişi: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                  </a:t>
            </a:r>
            <a:r>
              <a:rPr lang="tr-TR" b="1" dirty="0" smtClean="0"/>
              <a:t>HZ.ÖMER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Ganimet arazilerinden savaşa katılanlara pay 			  vermemesi.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Hicrî II.ve III.Yüzyıllarda </a:t>
            </a:r>
            <a:r>
              <a:rPr lang="tr-TR" b="1" dirty="0" err="1" smtClean="0"/>
              <a:t>Kur’an</a:t>
            </a:r>
            <a:r>
              <a:rPr lang="tr-TR" b="1" dirty="0" smtClean="0"/>
              <a:t> Tanımının Şekillenmesi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Başıboşluğun önünü alma maksadı öncelikli.</a:t>
            </a:r>
          </a:p>
          <a:p>
            <a:pPr>
              <a:buNone/>
            </a:pPr>
            <a:r>
              <a:rPr lang="tr-TR" dirty="0" smtClean="0"/>
              <a:t>Bilgi hiyerarşisinin oluşturulması zorunluluğu.</a:t>
            </a:r>
          </a:p>
          <a:p>
            <a:pPr>
              <a:buNone/>
            </a:pPr>
            <a:r>
              <a:rPr lang="tr-TR" dirty="0" smtClean="0"/>
              <a:t>Bu çerçevede </a:t>
            </a:r>
            <a:r>
              <a:rPr lang="tr-TR" dirty="0" err="1" smtClean="0"/>
              <a:t>Kur’an</a:t>
            </a:r>
            <a:r>
              <a:rPr lang="tr-TR" dirty="0" smtClean="0"/>
              <a:t>, en tepede belirleyici olmalı.</a:t>
            </a:r>
          </a:p>
          <a:p>
            <a:pPr>
              <a:buNone/>
            </a:pPr>
            <a:r>
              <a:rPr lang="tr-TR" dirty="0" smtClean="0"/>
              <a:t>Tanımda en etkin </a:t>
            </a:r>
            <a:r>
              <a:rPr lang="tr-TR" dirty="0" err="1" smtClean="0"/>
              <a:t>Kur’an</a:t>
            </a:r>
            <a:r>
              <a:rPr lang="tr-TR" dirty="0" smtClean="0"/>
              <a:t> içeriği?</a:t>
            </a:r>
          </a:p>
          <a:p>
            <a:pPr>
              <a:buNone/>
            </a:pPr>
            <a:r>
              <a:rPr lang="tr-TR" b="1" dirty="0" err="1" smtClean="0"/>
              <a:t>Nâsih</a:t>
            </a:r>
            <a:r>
              <a:rPr lang="tr-TR" dirty="0" smtClean="0"/>
              <a:t> ayetler, Yani </a:t>
            </a:r>
            <a:r>
              <a:rPr lang="tr-TR" b="1" dirty="0" smtClean="0"/>
              <a:t>kanunlar(hukuk</a:t>
            </a:r>
            <a:r>
              <a:rPr lang="tr-TR" dirty="0" smtClean="0"/>
              <a:t>).</a:t>
            </a:r>
          </a:p>
          <a:p>
            <a:pPr>
              <a:buNone/>
            </a:pPr>
            <a:r>
              <a:rPr lang="tr-TR" dirty="0" err="1" smtClean="0"/>
              <a:t>Kur’an’ın</a:t>
            </a:r>
            <a:r>
              <a:rPr lang="tr-TR" dirty="0" smtClean="0"/>
              <a:t> diğer içeriğinin yeri?</a:t>
            </a:r>
          </a:p>
          <a:p>
            <a:pPr>
              <a:buNone/>
            </a:pPr>
            <a:r>
              <a:rPr lang="tr-TR" dirty="0" smtClean="0"/>
              <a:t>Gölgede, arkada bir yerlerde (</a:t>
            </a:r>
            <a:r>
              <a:rPr lang="tr-TR" b="1" dirty="0" err="1" smtClean="0"/>
              <a:t>Tevhid</a:t>
            </a:r>
            <a:r>
              <a:rPr lang="tr-TR" dirty="0" smtClean="0"/>
              <a:t>, </a:t>
            </a:r>
            <a:r>
              <a:rPr lang="tr-TR" b="1" dirty="0" smtClean="0"/>
              <a:t>Ahlak</a:t>
            </a:r>
            <a:r>
              <a:rPr lang="tr-TR" dirty="0" smtClean="0"/>
              <a:t> ve diğerleri).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Tarihî ve İnsanî </a:t>
            </a:r>
            <a:r>
              <a:rPr lang="tr-TR" b="1" dirty="0" err="1" smtClean="0"/>
              <a:t>Kur’an</a:t>
            </a:r>
            <a:r>
              <a:rPr lang="tr-TR" b="1" dirty="0" smtClean="0"/>
              <a:t> Tanımını gözden geçirmek gerekir mi?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Gerekir.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Niçin?</a:t>
            </a:r>
          </a:p>
          <a:p>
            <a:r>
              <a:rPr lang="tr-TR" dirty="0" smtClean="0"/>
              <a:t>Değişim kanunundan dolayı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Nasıl?</a:t>
            </a:r>
          </a:p>
          <a:p>
            <a:r>
              <a:rPr lang="tr-TR" dirty="0" smtClean="0"/>
              <a:t>Nüzul tarihinden günümüze </a:t>
            </a:r>
            <a:r>
              <a:rPr lang="tr-TR" dirty="0" err="1" smtClean="0"/>
              <a:t>müslümanların</a:t>
            </a:r>
            <a:r>
              <a:rPr lang="tr-TR" dirty="0" smtClean="0"/>
              <a:t> tarihini incelemek</a:t>
            </a:r>
          </a:p>
          <a:p>
            <a:r>
              <a:rPr lang="tr-TR" dirty="0" smtClean="0"/>
              <a:t>Günü bilmek (Felsefe, Sosyoloji, Sosyal Psikoloji, Kültür Tarihi, Antropoloji, </a:t>
            </a:r>
            <a:r>
              <a:rPr lang="tr-TR" dirty="0" err="1" smtClean="0"/>
              <a:t>Siyasetbilim</a:t>
            </a:r>
            <a:r>
              <a:rPr lang="tr-TR" dirty="0" smtClean="0"/>
              <a:t>, Hukuk vb.)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Kur’an</a:t>
            </a:r>
            <a:r>
              <a:rPr lang="tr-TR" dirty="0" smtClean="0"/>
              <a:t> Tanımını Yenilerken </a:t>
            </a:r>
            <a:r>
              <a:rPr lang="tr-TR" dirty="0" err="1" smtClean="0"/>
              <a:t>Esbabu’n</a:t>
            </a:r>
            <a:r>
              <a:rPr lang="tr-TR" dirty="0" smtClean="0"/>
              <a:t>-</a:t>
            </a:r>
            <a:r>
              <a:rPr lang="tr-TR" dirty="0" err="1" smtClean="0"/>
              <a:t>Nuzûlden</a:t>
            </a:r>
            <a:r>
              <a:rPr lang="tr-TR" dirty="0" smtClean="0"/>
              <a:t> İlham Almak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Esbabu’n</a:t>
            </a:r>
            <a:r>
              <a:rPr lang="tr-TR" dirty="0" smtClean="0"/>
              <a:t>-</a:t>
            </a:r>
            <a:r>
              <a:rPr lang="tr-TR" dirty="0" err="1" smtClean="0"/>
              <a:t>Nuzûl</a:t>
            </a:r>
            <a:r>
              <a:rPr lang="tr-TR" dirty="0" smtClean="0"/>
              <a:t>, yalnızca ayetlerin daha iyi anlaşılmasını sağlayan malzeme midir?</a:t>
            </a:r>
          </a:p>
          <a:p>
            <a:r>
              <a:rPr lang="tr-TR" dirty="0" smtClean="0"/>
              <a:t>Yoksa bunun ötesinde bize bir şeyler söyler mi?</a:t>
            </a:r>
          </a:p>
          <a:p>
            <a:r>
              <a:rPr lang="tr-TR" dirty="0" smtClean="0"/>
              <a:t>Söyler.</a:t>
            </a:r>
          </a:p>
          <a:p>
            <a:r>
              <a:rPr lang="tr-TR" dirty="0" smtClean="0"/>
              <a:t>Neyi fısıldar/İlham eder?</a:t>
            </a:r>
          </a:p>
          <a:p>
            <a:r>
              <a:rPr lang="tr-TR" b="1" dirty="0" smtClean="0"/>
              <a:t>Çağdaş nüzul sebepleri</a:t>
            </a:r>
            <a:r>
              <a:rPr lang="tr-TR" dirty="0" smtClean="0"/>
              <a:t>nin olabileceğini.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Kur’an</a:t>
            </a:r>
            <a:r>
              <a:rPr lang="tr-TR" b="1" dirty="0" smtClean="0"/>
              <a:t> Tanımını Yenilerken </a:t>
            </a:r>
            <a:r>
              <a:rPr lang="tr-TR" b="1" dirty="0" err="1" smtClean="0"/>
              <a:t>Nesh</a:t>
            </a:r>
            <a:r>
              <a:rPr lang="tr-TR" b="1" dirty="0" smtClean="0"/>
              <a:t> Olgusundan İlham </a:t>
            </a:r>
            <a:r>
              <a:rPr lang="tr-TR" b="1" dirty="0" smtClean="0"/>
              <a:t>Almak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Nesh</a:t>
            </a:r>
            <a:r>
              <a:rPr lang="tr-TR" dirty="0" smtClean="0"/>
              <a:t> </a:t>
            </a:r>
            <a:r>
              <a:rPr lang="tr-TR" dirty="0" err="1" smtClean="0"/>
              <a:t>Kur’an’da</a:t>
            </a:r>
            <a:r>
              <a:rPr lang="tr-TR" dirty="0" smtClean="0"/>
              <a:t> mıdır?</a:t>
            </a:r>
          </a:p>
          <a:p>
            <a:r>
              <a:rPr lang="tr-TR" dirty="0" smtClean="0"/>
              <a:t>Yoksa hayatın özünde midir?</a:t>
            </a:r>
          </a:p>
          <a:p>
            <a:r>
              <a:rPr lang="tr-TR" dirty="0" smtClean="0"/>
              <a:t>Hayatın değişmez yasası </a:t>
            </a:r>
            <a:r>
              <a:rPr lang="tr-TR" dirty="0" err="1" smtClean="0"/>
              <a:t>nesh</a:t>
            </a:r>
            <a:r>
              <a:rPr lang="tr-TR" dirty="0" smtClean="0"/>
              <a:t>/değişim’dir.</a:t>
            </a:r>
          </a:p>
          <a:p>
            <a:r>
              <a:rPr lang="tr-TR" dirty="0" smtClean="0"/>
              <a:t>Önceki kitapları </a:t>
            </a:r>
            <a:r>
              <a:rPr lang="tr-TR" dirty="0" err="1" smtClean="0"/>
              <a:t>neshederken</a:t>
            </a:r>
            <a:r>
              <a:rPr lang="tr-TR" dirty="0" smtClean="0"/>
              <a:t> değişim kaçınılmaz idiyse;</a:t>
            </a:r>
          </a:p>
          <a:p>
            <a:r>
              <a:rPr lang="tr-TR" dirty="0" smtClean="0"/>
              <a:t>modern dönemle modern dönem öncesi dünyadaki değişimi nasıl karşılamak gerekir?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351</Words>
  <PresentationFormat>Ekran Gösterisi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Kur’an’ı Anlamak-Ne Olduğunu Anlamak</vt:lpstr>
      <vt:lpstr>Kur’an’ın Neliğine İlişkin Yerleşik Kabul</vt:lpstr>
      <vt:lpstr>Yerleşik Kur’an Tanımının Mahiyeti </vt:lpstr>
      <vt:lpstr>Yerleşik Kur’an Tanımının Oluşum Süreci</vt:lpstr>
      <vt:lpstr>Özneler arası ilişkiyi uygulamalı olarak gösteren?</vt:lpstr>
      <vt:lpstr>Hicrî II.ve III.Yüzyıllarda Kur’an Tanımının Şekillenmesi</vt:lpstr>
      <vt:lpstr>Tarihî ve İnsanî Kur’an Tanımını gözden geçirmek gerekir mi?</vt:lpstr>
      <vt:lpstr>Kur’an Tanımını Yenilerken Esbabu’n-Nuzûlden İlham Almak</vt:lpstr>
      <vt:lpstr>Kur’an Tanımını Yenilerken Nesh Olgusundan İlham Almak</vt:lpstr>
      <vt:lpstr>Sonuç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Kur’an’ı Anlamak-Ne Olduğunu Anlamak</dc:title>
  <dc:creator>halis</dc:creator>
  <cp:lastModifiedBy>halis</cp:lastModifiedBy>
  <cp:revision>7</cp:revision>
  <dcterms:created xsi:type="dcterms:W3CDTF">2015-11-22T11:34:30Z</dcterms:created>
  <dcterms:modified xsi:type="dcterms:W3CDTF">2015-11-22T12:45:10Z</dcterms:modified>
</cp:coreProperties>
</file>