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66" r:id="rId5"/>
    <p:sldId id="267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smtClean="0">
                <a:latin typeface="Bookman Old Style" pitchFamily="18" charset="0"/>
              </a:rPr>
              <a:t> </a:t>
            </a:r>
            <a:r>
              <a:rPr lang="tr-TR" smtClean="0">
                <a:latin typeface="Bookman Old Style" pitchFamily="18" charset="0"/>
              </a:rPr>
              <a:t>ders 7 </a:t>
            </a:r>
            <a:r>
              <a:rPr lang="tr-TR" dirty="0" smtClean="0">
                <a:latin typeface="Bookman Old Style" pitchFamily="18" charset="0"/>
              </a:rPr>
              <a:t>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کہاں؟ وہاں/یہاں</a:t>
            </a:r>
            <a:endParaRPr lang="tr-TR" dirty="0">
              <a:latin typeface="Aharoni" pitchFamily="2" charset="-79"/>
              <a:cs typeface="Nafees Nastaleeq" pitchFamily="2" charset="-7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lnSpcReduction="1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آپ کیا پسند فرمائیں گے؟ چائے یا کافی؟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بانو:تکلیف نہ کیجے۔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کوئی تکلیف نہیں۔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بانو:	معاف کیجے، آپ کو  تکلیف دی۔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بالکل نہیں، آپ سے مل کر بہت خوشی ہوئی۔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b="1" dirty="0" smtClean="0">
                <a:latin typeface="Nafees Nastaleeq" pitchFamily="2" charset="-78"/>
                <a:cs typeface="Nafees Nastaleeq" pitchFamily="2" charset="-78"/>
              </a:rPr>
              <a:t>کہاں؟</a:t>
            </a:r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			</a:t>
            </a:r>
            <a:r>
              <a:rPr lang="ur-PK" sz="2900" b="1" dirty="0" smtClean="0">
                <a:latin typeface="Nafees Nastaleeq" pitchFamily="2" charset="-78"/>
                <a:cs typeface="Nafees Nastaleeq" pitchFamily="2" charset="-78"/>
              </a:rPr>
              <a:t>یہاں</a:t>
            </a:r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			</a:t>
            </a:r>
            <a:r>
              <a:rPr lang="ur-PK" sz="2900" b="1" dirty="0" smtClean="0">
                <a:latin typeface="Nafees Nastaleeq" pitchFamily="2" charset="-78"/>
                <a:cs typeface="Nafees Nastaleeq" pitchFamily="2" charset="-78"/>
              </a:rPr>
              <a:t>وہاں</a:t>
            </a:r>
          </a:p>
          <a:p>
            <a:pPr algn="r" rtl="1">
              <a:buNone/>
            </a:pPr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علی یہاں ہے، سلیم  وہاں ہے، امجد  کہاں ہے؟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یہاں کون ہے؟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وہاں کون ہے؟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میں کہاں ہوں؟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آپ وہاں ہیں۔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ہم  یہاں ہیں۔</a:t>
            </a:r>
          </a:p>
          <a:p>
            <a:pPr algn="r" rtl="1"/>
            <a:endParaRPr lang="ur-PK" sz="2900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sz="2900" dirty="0" smtClean="0">
                <a:latin typeface="Nafees Nastaleeq" pitchFamily="2" charset="-78"/>
                <a:cs typeface="Nafees Nastaleeq" pitchFamily="2" charset="-78"/>
              </a:rPr>
              <a:t>تم کہاں ہو؟</a:t>
            </a:r>
            <a:endParaRPr lang="tr-TR" sz="2900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درمیاں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باہر</a:t>
                      </a:r>
                    </a:p>
                    <a:p>
                      <a:pPr algn="r" rtl="1"/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کے/کی/کا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میں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پیچھے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اوپر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نیچے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پاس/ کےساتھ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سے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اندر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 سامنے</a:t>
                      </a:r>
                    </a:p>
                    <a:p>
                      <a:pPr algn="r" rtl="1"/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پر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7239001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1368151"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ہفتہ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جمعہ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جمعرات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بدھ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منگل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سوموار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4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4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اتوار</a:t>
                      </a:r>
                      <a:endParaRPr lang="tr-TR" sz="24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اکاون			۵۱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باون			۵۲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تریپن			۵۳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چون			۵۴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پچپن			۵۵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چھپن			۵۶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ستاون			۵۷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اٹھاون		۵۸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انسٹھ			۵۹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ساٹھ			۶۰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573</TotalTime>
  <Words>120</Words>
  <Application>Microsoft Office PowerPoint</Application>
  <PresentationFormat>Ekran Gösterisi (4:3)</PresentationFormat>
  <Paragraphs>96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Zengin</vt:lpstr>
      <vt:lpstr>URDU KonuŞma ders 7 :  کہاں؟ وہاں/یہاں</vt:lpstr>
      <vt:lpstr>Kaynakça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60</cp:revision>
  <dcterms:created xsi:type="dcterms:W3CDTF">2017-04-17T09:25:51Z</dcterms:created>
  <dcterms:modified xsi:type="dcterms:W3CDTF">2017-05-28T21:52:56Z</dcterms:modified>
</cp:coreProperties>
</file>