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2" r:id="rId4"/>
    <p:sldId id="266" r:id="rId5"/>
    <p:sldId id="267" r:id="rId6"/>
    <p:sldId id="264" r:id="rId7"/>
    <p:sldId id="265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01" autoAdjust="0"/>
  </p:normalViewPr>
  <p:slideViewPr>
    <p:cSldViewPr>
      <p:cViewPr varScale="1"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931EA-5772-476B-B44E-3432F668D1DA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29BCA-1E39-43D8-8FF9-801AC9E4DD1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29BCA-1E39-43D8-8FF9-801AC9E4DD1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366868" y="764704"/>
            <a:ext cx="5105400" cy="1800200"/>
          </a:xfrm>
        </p:spPr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URDU </a:t>
            </a:r>
            <a:r>
              <a:rPr lang="tr-TR" dirty="0" err="1" smtClean="0">
                <a:latin typeface="Bookman Old Style" pitchFamily="18" charset="0"/>
              </a:rPr>
              <a:t>KonuŞma</a:t>
            </a:r>
            <a:r>
              <a:rPr lang="tr-TR" smtClean="0">
                <a:latin typeface="Bookman Old Style" pitchFamily="18" charset="0"/>
              </a:rPr>
              <a:t> </a:t>
            </a:r>
            <a:r>
              <a:rPr lang="tr-TR" smtClean="0">
                <a:latin typeface="Bookman Old Style" pitchFamily="18" charset="0"/>
              </a:rPr>
              <a:t>ders 7 </a:t>
            </a:r>
            <a:r>
              <a:rPr lang="tr-TR" dirty="0" smtClean="0">
                <a:latin typeface="Bookman Old Style" pitchFamily="18" charset="0"/>
              </a:rPr>
              <a:t>: </a:t>
            </a:r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کہاں؟ وہاں/یہاں</a:t>
            </a:r>
            <a:endParaRPr lang="tr-TR" dirty="0">
              <a:latin typeface="Aharoni" pitchFamily="2" charset="-79"/>
              <a:cs typeface="Nafees Nastaleeq" pitchFamily="2" charset="-78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Dil ve Tarih Coğrafya Fakültesi</a:t>
            </a:r>
          </a:p>
          <a:p>
            <a:r>
              <a:rPr lang="tr-TR" dirty="0" smtClean="0"/>
              <a:t>Urdu Dili ve Edebiyatı Anabilim Dalı</a:t>
            </a:r>
          </a:p>
          <a:p>
            <a:r>
              <a:rPr lang="tr-TR" dirty="0" smtClean="0"/>
              <a:t>Dr. Aykut </a:t>
            </a:r>
            <a:r>
              <a:rPr lang="tr-TR" dirty="0" err="1" smtClean="0"/>
              <a:t>Kişmir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563888" y="28529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Bookman Old Style" pitchFamily="18" charset="0"/>
              </a:rPr>
              <a:t>Urd</a:t>
            </a:r>
            <a:r>
              <a:rPr lang="tr-TR" dirty="0" smtClean="0">
                <a:latin typeface="Bookman Old Style" pitchFamily="18" charset="0"/>
              </a:rPr>
              <a:t> 114 Konuşma 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25" name="2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Khan</a:t>
            </a:r>
            <a:r>
              <a:rPr lang="tr-TR" dirty="0" smtClean="0"/>
              <a:t>, A.; </a:t>
            </a:r>
            <a:r>
              <a:rPr lang="tr-TR" dirty="0" err="1" smtClean="0"/>
              <a:t>Hydri</a:t>
            </a:r>
            <a:r>
              <a:rPr lang="tr-TR" dirty="0" smtClean="0"/>
              <a:t>, F. D. Ve </a:t>
            </a:r>
            <a:r>
              <a:rPr lang="tr-TR" dirty="0" err="1" smtClean="0"/>
              <a:t>Tahseen</a:t>
            </a:r>
            <a:r>
              <a:rPr lang="tr-TR" dirty="0" smtClean="0"/>
              <a:t>, M. A. (1972). </a:t>
            </a:r>
            <a:r>
              <a:rPr lang="tr-TR" i="1" dirty="0" smtClean="0"/>
              <a:t>Urdu. </a:t>
            </a:r>
            <a:r>
              <a:rPr lang="tr-TR" dirty="0" err="1" smtClean="0"/>
              <a:t>Rawalpindi</a:t>
            </a:r>
            <a:r>
              <a:rPr lang="tr-TR" dirty="0" smtClean="0"/>
              <a:t>: </a:t>
            </a:r>
            <a:r>
              <a:rPr lang="tr-TR" dirty="0" err="1" smtClean="0"/>
              <a:t>Ferozsons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en-US" dirty="0" err="1" smtClean="0"/>
              <a:t>Azfar</a:t>
            </a:r>
            <a:r>
              <a:rPr lang="en-US" dirty="0" smtClean="0"/>
              <a:t>, A. (2012). </a:t>
            </a:r>
            <a:r>
              <a:rPr lang="en-US" i="1" dirty="0" err="1" smtClean="0"/>
              <a:t>Hamari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Karaçi</a:t>
            </a:r>
            <a:r>
              <a:rPr lang="en-US" dirty="0" smtClean="0"/>
              <a:t>: Oxford University Press.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Matthews, D. ; </a:t>
            </a:r>
            <a:r>
              <a:rPr lang="en-US" dirty="0" err="1" smtClean="0"/>
              <a:t>Dalvi</a:t>
            </a:r>
            <a:r>
              <a:rPr lang="en-US" dirty="0" smtClean="0"/>
              <a:t>, M.K. (2003). </a:t>
            </a:r>
            <a:r>
              <a:rPr lang="en-US" i="1" dirty="0" smtClean="0"/>
              <a:t>Teach Yourself Urdu. </a:t>
            </a:r>
            <a:r>
              <a:rPr lang="en-US" dirty="0" smtClean="0"/>
              <a:t>London:</a:t>
            </a:r>
            <a:r>
              <a:rPr lang="en-US" i="1" dirty="0" smtClean="0"/>
              <a:t> </a:t>
            </a:r>
            <a:r>
              <a:rPr lang="en-US" dirty="0" err="1" smtClean="0"/>
              <a:t>Hodder&amp;Stoughton</a:t>
            </a:r>
            <a:r>
              <a:rPr lang="en-US" dirty="0" smtClean="0"/>
              <a:t> Ltd.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/>
              <a:t>Sıddıki</a:t>
            </a:r>
            <a:r>
              <a:rPr lang="en-US" dirty="0" smtClean="0"/>
              <a:t>, E. H.; </a:t>
            </a:r>
            <a:r>
              <a:rPr lang="en-US" dirty="0" err="1" smtClean="0"/>
              <a:t>Sıddıki</a:t>
            </a:r>
            <a:r>
              <a:rPr lang="en-US" dirty="0" smtClean="0"/>
              <a:t>, E. T. (</a:t>
            </a:r>
            <a:r>
              <a:rPr lang="en-US" dirty="0" err="1" smtClean="0"/>
              <a:t>Tarihsiz</a:t>
            </a:r>
            <a:r>
              <a:rPr lang="en-US" dirty="0" smtClean="0"/>
              <a:t>). </a:t>
            </a:r>
            <a:r>
              <a:rPr lang="en-US" i="1" dirty="0" err="1" smtClean="0"/>
              <a:t>Âînah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Khalid Book </a:t>
            </a:r>
            <a:r>
              <a:rPr lang="en-US" dirty="0" err="1" smtClean="0"/>
              <a:t>Depo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smtClean="0"/>
              <a:t>Bulgur, D. (2008). </a:t>
            </a:r>
            <a:r>
              <a:rPr lang="en-US" i="1" dirty="0" err="1" smtClean="0"/>
              <a:t>Türkçe-Urduca</a:t>
            </a:r>
            <a:r>
              <a:rPr lang="en-US" i="1" dirty="0" smtClean="0"/>
              <a:t> </a:t>
            </a:r>
            <a:r>
              <a:rPr lang="en-US" i="1" dirty="0" err="1" smtClean="0"/>
              <a:t>Konuşma</a:t>
            </a:r>
            <a:r>
              <a:rPr lang="en-US" i="1" dirty="0" smtClean="0"/>
              <a:t> </a:t>
            </a:r>
            <a:r>
              <a:rPr lang="en-US" i="1" dirty="0" err="1" smtClean="0"/>
              <a:t>Kılavuzu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İslamabad</a:t>
            </a:r>
            <a:r>
              <a:rPr lang="en-US" dirty="0" smtClean="0"/>
              <a:t>: Harmony Publications.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Azim</a:t>
            </a:r>
            <a:r>
              <a:rPr lang="en-US" dirty="0" smtClean="0"/>
              <a:t>, S.V.; Ali </a:t>
            </a:r>
            <a:r>
              <a:rPr lang="en-US" dirty="0" err="1" smtClean="0"/>
              <a:t>Şeyh</a:t>
            </a:r>
            <a:r>
              <a:rPr lang="en-US" dirty="0" smtClean="0"/>
              <a:t>,  A.; </a:t>
            </a:r>
            <a:r>
              <a:rPr lang="en-US" dirty="0" err="1" smtClean="0"/>
              <a:t>Bedhşani</a:t>
            </a:r>
            <a:r>
              <a:rPr lang="en-US" dirty="0" smtClean="0"/>
              <a:t>, M. B.; </a:t>
            </a:r>
            <a:r>
              <a:rPr lang="en-US" dirty="0" err="1" smtClean="0"/>
              <a:t>Asım</a:t>
            </a:r>
            <a:r>
              <a:rPr lang="en-US" dirty="0" smtClean="0"/>
              <a:t> A. N.; </a:t>
            </a:r>
            <a:r>
              <a:rPr lang="en-US" dirty="0" err="1" smtClean="0"/>
              <a:t>Celalpuri</a:t>
            </a:r>
            <a:r>
              <a:rPr lang="en-US" dirty="0" smtClean="0"/>
              <a:t>, M. İ. (1988). </a:t>
            </a:r>
            <a:r>
              <a:rPr lang="en-US" i="1" dirty="0" smtClean="0"/>
              <a:t>Urdu </a:t>
            </a:r>
            <a:r>
              <a:rPr lang="en-US" i="1" dirty="0" err="1" smtClean="0"/>
              <a:t>ki</a:t>
            </a:r>
            <a:r>
              <a:rPr lang="en-US" i="1" dirty="0" smtClean="0"/>
              <a:t> </a:t>
            </a:r>
            <a:r>
              <a:rPr lang="en-US" i="1" dirty="0" err="1" smtClean="0"/>
              <a:t>Dusrî</a:t>
            </a:r>
            <a:r>
              <a:rPr lang="en-US" i="1" dirty="0" smtClean="0"/>
              <a:t> </a:t>
            </a:r>
            <a:r>
              <a:rPr lang="en-US" i="1" dirty="0" err="1" smtClean="0"/>
              <a:t>Kitâb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</a:t>
            </a:r>
            <a:r>
              <a:rPr lang="en-US" dirty="0" err="1" smtClean="0"/>
              <a:t>Puncab</a:t>
            </a:r>
            <a:r>
              <a:rPr lang="en-US" dirty="0" smtClean="0"/>
              <a:t> Text Book Board.</a:t>
            </a:r>
            <a:endParaRPr lang="tr-TR" dirty="0" smtClean="0"/>
          </a:p>
          <a:p>
            <a:r>
              <a:rPr lang="de-DE" dirty="0" err="1" smtClean="0"/>
              <a:t>Mahrum</a:t>
            </a:r>
            <a:r>
              <a:rPr lang="de-DE" dirty="0" smtClean="0"/>
              <a:t>, G. C. (1948). </a:t>
            </a:r>
            <a:r>
              <a:rPr lang="en-US" dirty="0" smtClean="0"/>
              <a:t>Urdu Composition. </a:t>
            </a:r>
            <a:r>
              <a:rPr lang="en-US" dirty="0" err="1" smtClean="0"/>
              <a:t>Gujrat</a:t>
            </a:r>
            <a:r>
              <a:rPr lang="en-US" dirty="0" smtClean="0"/>
              <a:t>: </a:t>
            </a:r>
            <a:r>
              <a:rPr lang="en-US" dirty="0" err="1" smtClean="0"/>
              <a:t>Ders-i</a:t>
            </a:r>
            <a:r>
              <a:rPr lang="en-US" dirty="0" smtClean="0"/>
              <a:t> </a:t>
            </a:r>
            <a:r>
              <a:rPr lang="en-US" dirty="0" err="1" smtClean="0"/>
              <a:t>İdara</a:t>
            </a:r>
            <a:r>
              <a:rPr lang="en-US" dirty="0" smtClean="0"/>
              <a:t> Educational Publishers </a:t>
            </a:r>
            <a:r>
              <a:rPr lang="en-US" dirty="0" err="1" smtClean="0"/>
              <a:t>Gujrat</a:t>
            </a:r>
            <a:r>
              <a:rPr lang="en-US" dirty="0" smtClean="0"/>
              <a:t>.</a:t>
            </a:r>
            <a:endParaRPr lang="tr-TR" smtClean="0"/>
          </a:p>
          <a:p>
            <a:pPr algn="l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555888"/>
          </a:xfrm>
        </p:spPr>
        <p:txBody>
          <a:bodyPr>
            <a:normAutofit lnSpcReduction="10000"/>
          </a:bodyPr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علی: آپ کیا پسند فرمائیں گے؟ چائے یا کافی؟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بانو:تکلیف نہ کیجے۔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علی: کوئی تکلیف نہیں۔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بانو:	معاف کیجے، آپ کو  تکلیف دی۔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علی: بالکل نہیں، آپ سے مل کر بہت خوشی ہوئی۔</a:t>
            </a: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endParaRPr lang="ur-PK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900" b="1" dirty="0" smtClean="0">
                <a:latin typeface="Nafees Nastaleeq" pitchFamily="2" charset="-78"/>
                <a:cs typeface="Nafees Nastaleeq" pitchFamily="2" charset="-78"/>
              </a:rPr>
              <a:t>کہاں؟</a:t>
            </a:r>
            <a:r>
              <a:rPr lang="ur-PK" sz="2900" dirty="0" smtClean="0">
                <a:latin typeface="Nafees Nastaleeq" pitchFamily="2" charset="-78"/>
                <a:cs typeface="Nafees Nastaleeq" pitchFamily="2" charset="-78"/>
              </a:rPr>
              <a:t>			</a:t>
            </a:r>
            <a:r>
              <a:rPr lang="ur-PK" sz="2900" b="1" dirty="0" smtClean="0">
                <a:latin typeface="Nafees Nastaleeq" pitchFamily="2" charset="-78"/>
                <a:cs typeface="Nafees Nastaleeq" pitchFamily="2" charset="-78"/>
              </a:rPr>
              <a:t>یہاں</a:t>
            </a:r>
            <a:r>
              <a:rPr lang="ur-PK" sz="2900" dirty="0" smtClean="0">
                <a:latin typeface="Nafees Nastaleeq" pitchFamily="2" charset="-78"/>
                <a:cs typeface="Nafees Nastaleeq" pitchFamily="2" charset="-78"/>
              </a:rPr>
              <a:t>			</a:t>
            </a:r>
            <a:r>
              <a:rPr lang="ur-PK" sz="2900" b="1" dirty="0" smtClean="0">
                <a:latin typeface="Nafees Nastaleeq" pitchFamily="2" charset="-78"/>
                <a:cs typeface="Nafees Nastaleeq" pitchFamily="2" charset="-78"/>
              </a:rPr>
              <a:t>وہاں</a:t>
            </a:r>
          </a:p>
          <a:p>
            <a:pPr algn="r" rtl="1">
              <a:buNone/>
            </a:pPr>
            <a:endParaRPr lang="ur-PK" sz="29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900" dirty="0" smtClean="0">
                <a:latin typeface="Nafees Nastaleeq" pitchFamily="2" charset="-78"/>
                <a:cs typeface="Nafees Nastaleeq" pitchFamily="2" charset="-78"/>
              </a:rPr>
              <a:t>علی یہاں ہے، سلیم  وہاں ہے، امجد  کہاں ہے؟</a:t>
            </a:r>
          </a:p>
          <a:p>
            <a:pPr algn="r" rtl="1"/>
            <a:endParaRPr lang="ur-PK" sz="29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900" dirty="0" smtClean="0">
                <a:latin typeface="Nafees Nastaleeq" pitchFamily="2" charset="-78"/>
                <a:cs typeface="Nafees Nastaleeq" pitchFamily="2" charset="-78"/>
              </a:rPr>
              <a:t>یہاں کون ہے؟</a:t>
            </a:r>
          </a:p>
          <a:p>
            <a:pPr algn="r" rtl="1"/>
            <a:endParaRPr lang="ur-PK" sz="29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900" dirty="0" smtClean="0">
                <a:latin typeface="Nafees Nastaleeq" pitchFamily="2" charset="-78"/>
                <a:cs typeface="Nafees Nastaleeq" pitchFamily="2" charset="-78"/>
              </a:rPr>
              <a:t>وہاں کون ہے؟</a:t>
            </a:r>
          </a:p>
          <a:p>
            <a:pPr algn="r" rtl="1"/>
            <a:endParaRPr lang="ur-PK" sz="29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900" dirty="0" smtClean="0">
                <a:latin typeface="Nafees Nastaleeq" pitchFamily="2" charset="-78"/>
                <a:cs typeface="Nafees Nastaleeq" pitchFamily="2" charset="-78"/>
              </a:rPr>
              <a:t>میں کہاں ہوں؟</a:t>
            </a:r>
          </a:p>
          <a:p>
            <a:pPr algn="r" rtl="1"/>
            <a:endParaRPr lang="ur-PK" sz="29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900" dirty="0" smtClean="0">
                <a:latin typeface="Nafees Nastaleeq" pitchFamily="2" charset="-78"/>
                <a:cs typeface="Nafees Nastaleeq" pitchFamily="2" charset="-78"/>
              </a:rPr>
              <a:t>آپ وہاں ہیں۔</a:t>
            </a:r>
          </a:p>
          <a:p>
            <a:pPr algn="r" rtl="1"/>
            <a:endParaRPr lang="ur-PK" sz="29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900" dirty="0" smtClean="0">
                <a:latin typeface="Nafees Nastaleeq" pitchFamily="2" charset="-78"/>
                <a:cs typeface="Nafees Nastaleeq" pitchFamily="2" charset="-78"/>
              </a:rPr>
              <a:t>ہم  یہاں ہیں۔</a:t>
            </a:r>
          </a:p>
          <a:p>
            <a:pPr algn="r" rtl="1"/>
            <a:endParaRPr lang="ur-PK" sz="29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sz="2900" dirty="0" smtClean="0">
                <a:latin typeface="Nafees Nastaleeq" pitchFamily="2" charset="-78"/>
                <a:cs typeface="Nafees Nastaleeq" pitchFamily="2" charset="-78"/>
              </a:rPr>
              <a:t>تم کہاں ہو؟</a:t>
            </a:r>
            <a:endParaRPr lang="tr-TR" sz="2900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370840">
                <a:tc>
                  <a:txBody>
                    <a:bodyPr/>
                    <a:lstStyle/>
                    <a:p>
                      <a:pPr algn="r" rtl="1"/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کے درمیاں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کے باہر</a:t>
                      </a:r>
                    </a:p>
                    <a:p>
                      <a:pPr algn="r" rtl="1"/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کے/کی/کا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میں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کے پیچھے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کے اوپر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کے نیچے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کے پاس/ کےساتھ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سے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کے اندر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کے سامنے</a:t>
                      </a:r>
                    </a:p>
                    <a:p>
                      <a:pPr algn="r" rtl="1"/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پر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844824"/>
          <a:ext cx="7239001" cy="1368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143"/>
                <a:gridCol w="1034143"/>
                <a:gridCol w="1034143"/>
                <a:gridCol w="1034143"/>
                <a:gridCol w="1034143"/>
                <a:gridCol w="1034143"/>
                <a:gridCol w="1034143"/>
              </a:tblGrid>
              <a:tr h="1368151">
                <a:tc>
                  <a:txBody>
                    <a:bodyPr/>
                    <a:lstStyle/>
                    <a:p>
                      <a:pPr algn="r" rtl="1"/>
                      <a:endParaRPr lang="ur-PK" sz="24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4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ہفتہ</a:t>
                      </a:r>
                      <a:endParaRPr lang="tr-TR" sz="24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4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4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جمعہ</a:t>
                      </a:r>
                      <a:endParaRPr lang="tr-TR" sz="24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4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4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جمعرات</a:t>
                      </a:r>
                      <a:endParaRPr lang="tr-TR" sz="24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4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4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بدھ</a:t>
                      </a:r>
                      <a:endParaRPr lang="tr-TR" sz="24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4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4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منگل</a:t>
                      </a:r>
                      <a:endParaRPr lang="tr-TR" sz="24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r-PK" sz="24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4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سوموار</a:t>
                      </a:r>
                      <a:endParaRPr lang="tr-TR" sz="24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4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4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اتوار</a:t>
                      </a:r>
                      <a:endParaRPr lang="tr-TR" sz="24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اکاون			۵۱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باون			۵۲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تریپن			۵۳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چون			۵۴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پچپن			۵۵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چھپن			۵۶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ستاون			۵۷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اٹھاون		۵۸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انسٹھ			۵۹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ساٹھ			۶۰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573</TotalTime>
  <Words>120</Words>
  <Application>Microsoft Office PowerPoint</Application>
  <PresentationFormat>Ekran Gösterisi (4:3)</PresentationFormat>
  <Paragraphs>96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Zengin</vt:lpstr>
      <vt:lpstr>URDU KonuŞma ders 7 :  کہاں؟ وہاں/یہاں</vt:lpstr>
      <vt:lpstr>Kaynakça</vt:lpstr>
      <vt:lpstr>KONUŞMA I</vt:lpstr>
      <vt:lpstr>KONUŞMA I</vt:lpstr>
      <vt:lpstr>KONUŞMA I</vt:lpstr>
      <vt:lpstr>KONUŞMA I</vt:lpstr>
      <vt:lpstr>Konuşma 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Konusma</dc:title>
  <dc:creator>goay</dc:creator>
  <cp:lastModifiedBy>Aykut</cp:lastModifiedBy>
  <cp:revision>60</cp:revision>
  <dcterms:created xsi:type="dcterms:W3CDTF">2017-04-17T09:25:51Z</dcterms:created>
  <dcterms:modified xsi:type="dcterms:W3CDTF">2017-05-28T21:52:56Z</dcterms:modified>
</cp:coreProperties>
</file>