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5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Çapraz Köşeli Dikdörtgen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55D5BDBE-6DCD-462B-983D-236639B48D95}" type="datetimeFigureOut">
              <a:rPr lang="tr-TR" smtClean="0"/>
              <a:t>2.3.2020</a:t>
            </a:fld>
            <a:endParaRPr lang="tr-TR"/>
          </a:p>
        </p:txBody>
      </p:sp>
      <p:sp>
        <p:nvSpPr>
          <p:cNvPr id="11" name="10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F6BFA7B1-3AEE-40FE-85B7-D2119760F88A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11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D5BDBE-6DCD-462B-983D-236639B48D95}" type="datetimeFigureOut">
              <a:rPr lang="tr-TR" smtClean="0"/>
              <a:t>2.3.2020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6BFA7B1-3AEE-40FE-85B7-D2119760F88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D5BDBE-6DCD-462B-983D-236639B48D95}" type="datetimeFigureOut">
              <a:rPr lang="tr-TR" smtClean="0"/>
              <a:t>2.3.2020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6BFA7B1-3AEE-40FE-85B7-D2119760F88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D5BDBE-6DCD-462B-983D-236639B48D95}" type="datetimeFigureOut">
              <a:rPr lang="tr-TR" smtClean="0"/>
              <a:t>2.3.2020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6BFA7B1-3AEE-40FE-85B7-D2119760F88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55D5BDBE-6DCD-462B-983D-236639B48D95}" type="datetimeFigureOut">
              <a:rPr lang="tr-TR" smtClean="0"/>
              <a:t>2.3.2020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F6BFA7B1-3AEE-40FE-85B7-D2119760F88A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D5BDBE-6DCD-462B-983D-236639B48D95}" type="datetimeFigureOut">
              <a:rPr lang="tr-TR" smtClean="0"/>
              <a:t>2.3.2020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F6BFA7B1-3AEE-40FE-85B7-D2119760F88A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ikdörtgen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D5BDBE-6DCD-462B-983D-236639B48D95}" type="datetimeFigureOut">
              <a:rPr lang="tr-TR" smtClean="0"/>
              <a:t>2.3.2020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F6BFA7B1-3AEE-40FE-85B7-D2119760F88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D5BDBE-6DCD-462B-983D-236639B48D95}" type="datetimeFigureOut">
              <a:rPr lang="tr-TR" smtClean="0"/>
              <a:t>2.3.2020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6BFA7B1-3AEE-40FE-85B7-D2119760F88A}" type="slidenum">
              <a:rPr lang="tr-TR" smtClean="0"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D5BDBE-6DCD-462B-983D-236639B48D95}" type="datetimeFigureOut">
              <a:rPr lang="tr-TR" smtClean="0"/>
              <a:t>2.3.2020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6BFA7B1-3AEE-40FE-85B7-D2119760F88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9" name="8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55D5BDBE-6DCD-462B-983D-236639B48D95}" type="datetimeFigureOut">
              <a:rPr lang="tr-TR" smtClean="0"/>
              <a:t>2.3.2020</a:t>
            </a:fld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F6BFA7B1-3AEE-40FE-85B7-D2119760F88A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10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3" name="12 Resim Yer Tutucusu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tr-TR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Resim eklemek için simgeyi tıklatın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55D5BDBE-6DCD-462B-983D-236639B48D95}" type="datetimeFigureOut">
              <a:rPr lang="tr-TR" smtClean="0"/>
              <a:t>2.3.2020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F6BFA7B1-3AEE-40FE-85B7-D2119760F88A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Çapraz Köşeli Dikdörtgen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55D5BDBE-6DCD-462B-983D-236639B48D95}" type="datetimeFigureOut">
              <a:rPr lang="tr-TR" smtClean="0"/>
              <a:t>2.3.2020</a:t>
            </a:fld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F6BFA7B1-3AEE-40FE-85B7-D2119760F88A}" type="slidenum">
              <a:rPr lang="tr-TR" smtClean="0"/>
              <a:t>‹#›</a:t>
            </a:fld>
            <a:endParaRPr lang="tr-TR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Sunum öncesi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Sunum öncesi hazırlık</a:t>
            </a:r>
          </a:p>
          <a:p>
            <a:endParaRPr lang="tr-TR" dirty="0" smtClean="0"/>
          </a:p>
          <a:p>
            <a:endParaRPr lang="tr-TR" dirty="0"/>
          </a:p>
          <a:p>
            <a:r>
              <a:rPr lang="tr-TR" dirty="0" smtClean="0"/>
              <a:t>Kişisel tanıtım</a:t>
            </a:r>
          </a:p>
          <a:p>
            <a:endParaRPr lang="tr-TR" dirty="0"/>
          </a:p>
          <a:p>
            <a:endParaRPr lang="tr-TR" dirty="0" smtClean="0"/>
          </a:p>
          <a:p>
            <a:r>
              <a:rPr lang="tr-TR" dirty="0" smtClean="0"/>
              <a:t>Anlatım 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Kaynak</a:t>
            </a:r>
          </a:p>
          <a:p>
            <a:endParaRPr lang="tr-TR" dirty="0"/>
          </a:p>
          <a:p>
            <a:endParaRPr lang="tr-TR" dirty="0" smtClean="0"/>
          </a:p>
          <a:p>
            <a:r>
              <a:rPr lang="tr-TR" dirty="0" err="1" smtClean="0"/>
              <a:t>Sarıdoğan</a:t>
            </a:r>
            <a:r>
              <a:rPr lang="tr-TR" dirty="0" smtClean="0"/>
              <a:t>, E. (2013). Toplantı ve sunum teknikleri. Papatya yayıncılık eğitim.  </a:t>
            </a:r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öküm">
  <a:themeElements>
    <a:clrScheme name="Döküm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Döküm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öküm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2</TotalTime>
  <Words>25</Words>
  <Application>Microsoft Office PowerPoint</Application>
  <PresentationFormat>Ekran Gösterisi (4:3)</PresentationFormat>
  <Paragraphs>12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4" baseType="lpstr">
      <vt:lpstr>Döküm</vt:lpstr>
      <vt:lpstr>Sunum öncesi</vt:lpstr>
      <vt:lpstr>Slayt 2</vt:lpstr>
      <vt:lpstr>Slayt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Sunum öncesi</dc:title>
  <dc:creator>Kullanıcı123</dc:creator>
  <cp:lastModifiedBy>Kullanıcı123</cp:lastModifiedBy>
  <cp:revision>1</cp:revision>
  <dcterms:created xsi:type="dcterms:W3CDTF">2020-03-02T08:01:52Z</dcterms:created>
  <dcterms:modified xsi:type="dcterms:W3CDTF">2020-03-02T08:03:52Z</dcterms:modified>
</cp:coreProperties>
</file>