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5D5BDBE-6DCD-462B-983D-236639B48D95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6BFA7B1-3AEE-40FE-85B7-D2119760F88A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D5BDBE-6DCD-462B-983D-236639B48D95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FA7B1-3AEE-40FE-85B7-D2119760F88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D5BDBE-6DCD-462B-983D-236639B48D95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FA7B1-3AEE-40FE-85B7-D2119760F88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D5BDBE-6DCD-462B-983D-236639B48D95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FA7B1-3AEE-40FE-85B7-D2119760F88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5D5BDBE-6DCD-462B-983D-236639B48D95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6BFA7B1-3AEE-40FE-85B7-D2119760F88A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D5BDBE-6DCD-462B-983D-236639B48D95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6BFA7B1-3AEE-40FE-85B7-D2119760F88A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D5BDBE-6DCD-462B-983D-236639B48D95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6BFA7B1-3AEE-40FE-85B7-D2119760F88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D5BDBE-6DCD-462B-983D-236639B48D95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FA7B1-3AEE-40FE-85B7-D2119760F88A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D5BDBE-6DCD-462B-983D-236639B48D95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FA7B1-3AEE-40FE-85B7-D2119760F88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5D5BDBE-6DCD-462B-983D-236639B48D95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6BFA7B1-3AEE-40FE-85B7-D2119760F88A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5D5BDBE-6DCD-462B-983D-236639B48D95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6BFA7B1-3AEE-40FE-85B7-D2119760F88A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5D5BDBE-6DCD-462B-983D-236639B48D95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6BFA7B1-3AEE-40FE-85B7-D2119760F88A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Sunum öncesi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Sunum öncesi hazırlık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Kişisel tanıtım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Anlatım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Sarıdoğan</a:t>
            </a:r>
            <a:r>
              <a:rPr lang="tr-TR" dirty="0" smtClean="0"/>
              <a:t>, E. (2013). Toplantı ve sunum teknikleri. Papatya yayıncılık eğitim.  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</TotalTime>
  <Words>25</Words>
  <Application>Microsoft Office PowerPoint</Application>
  <PresentationFormat>Ekran Gösterisi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Döküm</vt:lpstr>
      <vt:lpstr>Sunum öncesi</vt:lpstr>
      <vt:lpstr>Slayt 2</vt:lpstr>
      <vt:lpstr>Slayt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Sunum öncesi</dc:title>
  <dc:creator>Kullanıcı123</dc:creator>
  <cp:lastModifiedBy>Kullanıcı123</cp:lastModifiedBy>
  <cp:revision>1</cp:revision>
  <dcterms:created xsi:type="dcterms:W3CDTF">2020-03-02T08:01:52Z</dcterms:created>
  <dcterms:modified xsi:type="dcterms:W3CDTF">2020-03-02T08:03:52Z</dcterms:modified>
</cp:coreProperties>
</file>