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1969476"/>
            <a:ext cx="11460480" cy="4266731"/>
          </a:xfrm>
        </p:spPr>
        <p:txBody>
          <a:bodyPr/>
          <a:lstStyle/>
          <a:p>
            <a:r>
              <a:rPr lang="tr-TR" dirty="0"/>
              <a:t>FORMAL DEĞERLENDİRME YÖNTEMLERİ</a:t>
            </a:r>
          </a:p>
          <a:p>
            <a:r>
              <a:rPr lang="tr-TR" dirty="0"/>
              <a:t>İNFORMAL DEĞERLENDİRME YÖNTEMLERİ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FORMAL DEĞERLENDİRME YÖNTEMLERİ</a:t>
            </a:r>
          </a:p>
          <a:p>
            <a:r>
              <a:rPr lang="tr-TR" dirty="0"/>
              <a:t>Öğrencilerin çeşitli alanlardaki(bilişsel beceriler,duygusal gelişim, vb.) durumlarının, aynı yaş grubundaki diğer bireylerle kıyasla nasıl olduğunu belirlemek amacıyla gerçekleştirilir.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FORMAL 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379784"/>
            <a:ext cx="11460480" cy="3856423"/>
          </a:xfrm>
        </p:spPr>
        <p:txBody>
          <a:bodyPr/>
          <a:lstStyle/>
          <a:p>
            <a:r>
              <a:rPr lang="tr-TR" dirty="0" err="1"/>
              <a:t>Formal</a:t>
            </a:r>
            <a:r>
              <a:rPr lang="tr-TR" dirty="0"/>
              <a:t> değerlendirme sonuçları,engeli tanılamaya ve eğitim ortamına yerleştirmeye yarayan bir değerlendirmedir</a:t>
            </a:r>
          </a:p>
          <a:p>
            <a:endParaRPr lang="tr-TR" dirty="0"/>
          </a:p>
          <a:p>
            <a:r>
              <a:rPr lang="tr-TR" dirty="0" err="1"/>
              <a:t>Formal</a:t>
            </a:r>
            <a:r>
              <a:rPr lang="tr-TR" dirty="0"/>
              <a:t> değerlendirmede bireyin ölçülen öz becerilerinin bağımsız olarak değil, aynı yaş grubundaki diğer bireylerin becerileri dikkate alınarak yapılan karşılaştırmalı bir değerlendirme söz konusudur.</a:t>
            </a:r>
          </a:p>
          <a:p>
            <a:endParaRPr lang="tr-TR" dirty="0"/>
          </a:p>
          <a:p>
            <a:r>
              <a:rPr lang="tr-TR" dirty="0"/>
              <a:t>Değerlendirmenin birçok farklı amaç, kapsam ve biçimlerde yapılması mümkündür. Ancak amaca dayalı olarak yapılan değerlendirmenin, tanılayıcı, biçimlendirici ve düzey belirleyici olmak üzere üç türü vardır.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FORMAL 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03230"/>
            <a:ext cx="11460480" cy="3832977"/>
          </a:xfrm>
        </p:spPr>
        <p:txBody>
          <a:bodyPr/>
          <a:lstStyle/>
          <a:p>
            <a:r>
              <a:rPr lang="tr-TR" dirty="0"/>
              <a:t>TANILAYICI DEĞERLENDİRME?</a:t>
            </a:r>
          </a:p>
          <a:p>
            <a:endParaRPr lang="tr-TR" dirty="0"/>
          </a:p>
          <a:p>
            <a:r>
              <a:rPr lang="tr-TR" dirty="0"/>
              <a:t>BİÇİMLENDİRİCİ DEĞERLENDİRME?</a:t>
            </a:r>
          </a:p>
          <a:p>
            <a:endParaRPr lang="tr-TR" dirty="0"/>
          </a:p>
          <a:p>
            <a:r>
              <a:rPr lang="tr-TR" dirty="0"/>
              <a:t>DÜZEY BELİRLEYİCİ DEĞERLENDİRME?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FORMAL 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74276"/>
            <a:ext cx="11460480" cy="3961931"/>
          </a:xfrm>
        </p:spPr>
        <p:txBody>
          <a:bodyPr/>
          <a:lstStyle/>
          <a:p>
            <a:r>
              <a:rPr lang="tr-TR" dirty="0" err="1"/>
              <a:t>Formal</a:t>
            </a:r>
            <a:r>
              <a:rPr lang="tr-TR" dirty="0"/>
              <a:t> değerlendirme yöntemleri okul öncesi çocuklar için uygun mu?</a:t>
            </a:r>
          </a:p>
          <a:p>
            <a:endParaRPr lang="tr-TR" dirty="0"/>
          </a:p>
          <a:p>
            <a:r>
              <a:rPr lang="tr-TR" dirty="0"/>
              <a:t>- okul öncesi dönem çocukların okuma yazma bilmiyor olmaları!</a:t>
            </a:r>
          </a:p>
          <a:p>
            <a:r>
              <a:rPr lang="tr-TR" dirty="0"/>
              <a:t>- kendini ifade becerileri yeterli olmayabilir!</a:t>
            </a:r>
          </a:p>
          <a:p>
            <a:r>
              <a:rPr lang="tr-TR" dirty="0"/>
              <a:t>- testler özel yetkinlik gerektirmekte!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İNFORMAL 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708031"/>
            <a:ext cx="11460480" cy="3528176"/>
          </a:xfrm>
        </p:spPr>
        <p:txBody>
          <a:bodyPr/>
          <a:lstStyle/>
          <a:p>
            <a:r>
              <a:rPr lang="tr-TR" dirty="0" err="1"/>
              <a:t>İnformal</a:t>
            </a:r>
            <a:r>
              <a:rPr lang="tr-TR" dirty="0"/>
              <a:t> değerlendirme ,standart testler ve benzeri gelişim envanterleri ve başarı testleri dışında kalan hemen her türlü değerlendirme tipini içeren geniş bir değerlendirmedir.</a:t>
            </a:r>
          </a:p>
          <a:p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İnformal</a:t>
            </a:r>
            <a:r>
              <a:rPr lang="tr-TR" dirty="0"/>
              <a:t> değerlendirme daha çok doğal ortamlarda (örneğin; sınıfta, oyun alanında, evde) ve rutin etkinlikler içinde (örneğin; grup etkinlikleri, oyun alanlarındaki sosyal etkileşim) gerçekleştirilir. </a:t>
            </a:r>
          </a:p>
          <a:p>
            <a:endParaRPr lang="tr-TR" dirty="0"/>
          </a:p>
          <a:p>
            <a:r>
              <a:rPr lang="tr-TR" dirty="0"/>
              <a:t>Bu tür değerlendirmeler öğretim ve değerlendirme arasında doğrudan bağ kurulmasına hizmet eder.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İNFORMAL 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368062"/>
            <a:ext cx="11460480" cy="3868146"/>
          </a:xfrm>
        </p:spPr>
        <p:txBody>
          <a:bodyPr/>
          <a:lstStyle/>
          <a:p>
            <a:r>
              <a:rPr lang="tr-TR" dirty="0"/>
              <a:t>Öğretmen çocukların var olan performansı hakkında bilgi edinebilir, bu bilgiye dayalı olarak öğretim etkinliklerini planlayabilir.</a:t>
            </a:r>
          </a:p>
          <a:p>
            <a:endParaRPr lang="tr-TR" dirty="0"/>
          </a:p>
          <a:p>
            <a:r>
              <a:rPr lang="tr-TR" dirty="0"/>
              <a:t>Öğretimin planlanması, uygulamanın etkiliği ve verimliliğine ilişkin veri toplamak amacıyla da çeşitli </a:t>
            </a:r>
            <a:r>
              <a:rPr lang="tr-TR" dirty="0" err="1"/>
              <a:t>informal</a:t>
            </a:r>
            <a:r>
              <a:rPr lang="tr-TR" dirty="0"/>
              <a:t> teknikler </a:t>
            </a:r>
            <a:r>
              <a:rPr lang="tr-TR" dirty="0" err="1"/>
              <a:t>denyararlanılır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İNFORMAL DEĞERLENDİRME YÖNTEMLERİ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121876"/>
            <a:ext cx="11460480" cy="4114331"/>
          </a:xfrm>
        </p:spPr>
        <p:txBody>
          <a:bodyPr/>
          <a:lstStyle/>
          <a:p>
            <a:r>
              <a:rPr lang="tr-TR" dirty="0"/>
              <a:t>GÖZLEM</a:t>
            </a:r>
          </a:p>
          <a:p>
            <a:endParaRPr lang="tr-TR" dirty="0"/>
          </a:p>
          <a:p>
            <a:r>
              <a:rPr lang="tr-TR" dirty="0"/>
              <a:t>GÖRÜŞME</a:t>
            </a:r>
          </a:p>
          <a:p>
            <a:endParaRPr lang="tr-TR" dirty="0"/>
          </a:p>
          <a:p>
            <a:r>
              <a:rPr lang="tr-TR" dirty="0"/>
              <a:t>OYUN TEMELLİ DEĞERLENDİRME</a:t>
            </a:r>
          </a:p>
          <a:p>
            <a:endParaRPr lang="tr-TR" dirty="0"/>
          </a:p>
          <a:p>
            <a:r>
              <a:rPr lang="tr-TR" dirty="0"/>
              <a:t>PORTFOLYOLAR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533</TotalTime>
  <Words>626</Words>
  <Application>Microsoft Office PowerPoint</Application>
  <PresentationFormat>Geniş ekran</PresentationFormat>
  <Paragraphs>59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DEĞERLENDİRME YÖNTEMLERİ</vt:lpstr>
      <vt:lpstr>FORMAL DEĞERLENDİRME YÖNTEMLERİ</vt:lpstr>
      <vt:lpstr>FORMAL DEĞERLENDİRME YÖNTEMLERİ</vt:lpstr>
      <vt:lpstr>FORMAL DEĞERLENDİRME YÖNTEMLERİ</vt:lpstr>
      <vt:lpstr>İNFORMAL DEĞERLENDİRME YÖNTEMLERİ</vt:lpstr>
      <vt:lpstr>İNFORMAL DEĞERLENDİRME YÖNTEMLERİ</vt:lpstr>
      <vt:lpstr>İNFORMAL DEĞERLENDİRME YÖNTEMLERİ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99</cp:revision>
  <dcterms:created xsi:type="dcterms:W3CDTF">2017-09-25T14:40:04Z</dcterms:created>
  <dcterms:modified xsi:type="dcterms:W3CDTF">2020-05-03T23:04:20Z</dcterms:modified>
</cp:coreProperties>
</file>