
<file path=[Content_Types].xml><?xml version="1.0" encoding="utf-8"?>
<Types xmlns="http://schemas.openxmlformats.org/package/2006/content-types">
  <Default Extension="png" ContentType="image/png"/>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78" r:id="rId3"/>
    <p:sldMasterId id="2147483791" r:id="rId4"/>
    <p:sldMasterId id="2147483807" r:id="rId5"/>
  </p:sldMasterIdLst>
  <p:notesMasterIdLst>
    <p:notesMasterId r:id="rId30"/>
  </p:notesMasterIdLst>
  <p:handoutMasterIdLst>
    <p:handoutMasterId r:id="rId31"/>
  </p:handoutMasterIdLst>
  <p:sldIdLst>
    <p:sldId id="256" r:id="rId6"/>
    <p:sldId id="404" r:id="rId7"/>
    <p:sldId id="407" r:id="rId8"/>
    <p:sldId id="377" r:id="rId9"/>
    <p:sldId id="410" r:id="rId10"/>
    <p:sldId id="411" r:id="rId11"/>
    <p:sldId id="412" r:id="rId12"/>
    <p:sldId id="417" r:id="rId13"/>
    <p:sldId id="418" r:id="rId14"/>
    <p:sldId id="419" r:id="rId15"/>
    <p:sldId id="420" r:id="rId16"/>
    <p:sldId id="421" r:id="rId17"/>
    <p:sldId id="422" r:id="rId18"/>
    <p:sldId id="423" r:id="rId19"/>
    <p:sldId id="424" r:id="rId20"/>
    <p:sldId id="425" r:id="rId21"/>
    <p:sldId id="426" r:id="rId22"/>
    <p:sldId id="427" r:id="rId23"/>
    <p:sldId id="428" r:id="rId24"/>
    <p:sldId id="429" r:id="rId25"/>
    <p:sldId id="430" r:id="rId26"/>
    <p:sldId id="431" r:id="rId27"/>
    <p:sldId id="432" r:id="rId28"/>
    <p:sldId id="433" r:id="rId29"/>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DA7EF"/>
    <a:srgbClr val="FFCC00"/>
    <a:srgbClr val="00FF00"/>
    <a:srgbClr val="FFFF66"/>
    <a:srgbClr val="00CC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00" autoAdjust="0"/>
    <p:restoredTop sz="94600" autoAdjust="0"/>
  </p:normalViewPr>
  <p:slideViewPr>
    <p:cSldViewPr>
      <p:cViewPr varScale="1">
        <p:scale>
          <a:sx n="69" d="100"/>
          <a:sy n="69" d="100"/>
        </p:scale>
        <p:origin x="1416" y="6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3" Type="http://schemas.openxmlformats.org/officeDocument/2006/relationships/slideMaster" Target="slideMasters/slideMaster1.xml"/><Relationship Id="rId21" Type="http://schemas.openxmlformats.org/officeDocument/2006/relationships/slide" Target="slides/slide16.xml"/><Relationship Id="rId34" Type="http://schemas.openxmlformats.org/officeDocument/2006/relationships/theme" Target="theme/theme1.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slide" Target="slides/slide24.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presProps" Target="presProps.xml"/><Relationship Id="rId5" Type="http://schemas.openxmlformats.org/officeDocument/2006/relationships/slideMaster" Target="slideMasters/slideMaster3.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slide" Target="slides/slide23.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handoutMaster" Target="handoutMasters/handoutMaster1.xml"/><Relationship Id="rId4" Type="http://schemas.openxmlformats.org/officeDocument/2006/relationships/slideMaster" Target="slideMasters/slideMaster2.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notesMaster" Target="notesMasters/notesMaster1.xml"/><Relationship Id="rId35" Type="http://schemas.openxmlformats.org/officeDocument/2006/relationships/tableStyles" Target="tableStyles.xml"/><Relationship Id="rId8" Type="http://schemas.openxmlformats.org/officeDocument/2006/relationships/slide" Target="slides/slide3.xml"/></Relationships>
</file>

<file path=ppt/diagrams/colors1.xml><?xml version="1.0" encoding="utf-8"?>
<dgm:colorsDef xmlns:dgm="http://schemas.openxmlformats.org/drawingml/2006/diagram" xmlns:a="http://schemas.openxmlformats.org/drawingml/2006/main" uniqueId="urn:microsoft.com/office/officeart/2005/8/colors/colorful1#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1#2">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1#3">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1#12">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colorful1#4">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colorful1#5">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F2A5AF4C-B58D-40BF-8F12-6C95BAFEBE6B}" type="doc">
      <dgm:prSet loTypeId="urn:microsoft.com/office/officeart/2009/3/layout/StepUpProcess" loCatId="process" qsTypeId="urn:microsoft.com/office/officeart/2005/8/quickstyle/3d1" qsCatId="3D" csTypeId="urn:microsoft.com/office/officeart/2005/8/colors/colorful1#1" csCatId="colorful" phldr="1"/>
      <dgm:spPr/>
      <dgm:t>
        <a:bodyPr/>
        <a:lstStyle/>
        <a:p>
          <a:endParaRPr lang="tr-TR"/>
        </a:p>
      </dgm:t>
    </dgm:pt>
    <dgm:pt modelId="{DAE79427-9D43-4853-9483-2A1C7C26DFB6}">
      <dgm:prSet phldrT="[Metin]" custT="1"/>
      <dgm:spPr/>
      <dgm:t>
        <a:bodyPr/>
        <a:lstStyle/>
        <a:p>
          <a:r>
            <a:rPr lang="tr-TR" sz="2000" b="1" dirty="0" smtClean="0">
              <a:effectLst>
                <a:outerShdw blurRad="38100" dist="38100" dir="2700000" algn="tl">
                  <a:srgbClr val="000000">
                    <a:alpha val="43137"/>
                  </a:srgbClr>
                </a:outerShdw>
              </a:effectLst>
              <a:latin typeface="Cambria" pitchFamily="18" charset="0"/>
            </a:rPr>
            <a:t>ŞOK-İNKAR-ACI VE DEPRESYON</a:t>
          </a:r>
          <a:endParaRPr lang="tr-TR" sz="2000" b="1" dirty="0">
            <a:effectLst>
              <a:outerShdw blurRad="38100" dist="38100" dir="2700000" algn="tl">
                <a:srgbClr val="000000">
                  <a:alpha val="43137"/>
                </a:srgbClr>
              </a:outerShdw>
            </a:effectLst>
            <a:latin typeface="Cambria" pitchFamily="18" charset="0"/>
          </a:endParaRPr>
        </a:p>
      </dgm:t>
    </dgm:pt>
    <dgm:pt modelId="{64C849F8-7FD8-4924-BA95-B97738143BFB}" type="parTrans" cxnId="{24EC9D02-6EBC-45EF-8514-781438BAB02C}">
      <dgm:prSet/>
      <dgm:spPr/>
      <dgm:t>
        <a:bodyPr/>
        <a:lstStyle/>
        <a:p>
          <a:endParaRPr lang="tr-TR"/>
        </a:p>
      </dgm:t>
    </dgm:pt>
    <dgm:pt modelId="{4E32F145-A522-4980-A7CA-575101A486A9}" type="sibTrans" cxnId="{24EC9D02-6EBC-45EF-8514-781438BAB02C}">
      <dgm:prSet/>
      <dgm:spPr/>
      <dgm:t>
        <a:bodyPr/>
        <a:lstStyle/>
        <a:p>
          <a:endParaRPr lang="tr-TR"/>
        </a:p>
      </dgm:t>
    </dgm:pt>
    <dgm:pt modelId="{EC09E7BF-0ED9-4592-ABDD-4501B8DC0CB6}">
      <dgm:prSet phldrT="[Metin]" custT="1"/>
      <dgm:spPr/>
      <dgm:t>
        <a:bodyPr/>
        <a:lstStyle/>
        <a:p>
          <a:r>
            <a:rPr lang="tr-TR" sz="2000" b="1" dirty="0" smtClean="0">
              <a:effectLst>
                <a:outerShdw blurRad="38100" dist="38100" dir="2700000" algn="tl">
                  <a:srgbClr val="000000">
                    <a:alpha val="43137"/>
                  </a:srgbClr>
                </a:outerShdw>
              </a:effectLst>
              <a:latin typeface="Cambria" pitchFamily="18" charset="0"/>
            </a:rPr>
            <a:t>KIZGINLIK-SUÇLULUK VE UTANÇ</a:t>
          </a:r>
          <a:endParaRPr lang="tr-TR" sz="2000" b="1" dirty="0">
            <a:effectLst>
              <a:outerShdw blurRad="38100" dist="38100" dir="2700000" algn="tl">
                <a:srgbClr val="000000">
                  <a:alpha val="43137"/>
                </a:srgbClr>
              </a:outerShdw>
            </a:effectLst>
            <a:latin typeface="Cambria" pitchFamily="18" charset="0"/>
          </a:endParaRPr>
        </a:p>
      </dgm:t>
    </dgm:pt>
    <dgm:pt modelId="{CDD254EC-2A4D-4FA5-A0E5-5924F8B5D51F}" type="parTrans" cxnId="{70C2413C-7512-419E-B8FA-9FFBE28C5C0A}">
      <dgm:prSet/>
      <dgm:spPr/>
      <dgm:t>
        <a:bodyPr/>
        <a:lstStyle/>
        <a:p>
          <a:endParaRPr lang="tr-TR"/>
        </a:p>
      </dgm:t>
    </dgm:pt>
    <dgm:pt modelId="{EB1ADF5F-86F5-47F2-8810-E3CF49DCBA1E}" type="sibTrans" cxnId="{70C2413C-7512-419E-B8FA-9FFBE28C5C0A}">
      <dgm:prSet/>
      <dgm:spPr/>
      <dgm:t>
        <a:bodyPr/>
        <a:lstStyle/>
        <a:p>
          <a:endParaRPr lang="tr-TR"/>
        </a:p>
      </dgm:t>
    </dgm:pt>
    <dgm:pt modelId="{104025F7-47B4-4F00-BD08-7CFBF5559511}">
      <dgm:prSet phldrT="[Metin]" custT="1"/>
      <dgm:spPr/>
      <dgm:t>
        <a:bodyPr/>
        <a:lstStyle/>
        <a:p>
          <a:r>
            <a:rPr lang="tr-TR" sz="2000" b="1" dirty="0" smtClean="0">
              <a:effectLst>
                <a:outerShdw blurRad="38100" dist="38100" dir="2700000" algn="tl">
                  <a:srgbClr val="000000">
                    <a:alpha val="43137"/>
                  </a:srgbClr>
                </a:outerShdw>
              </a:effectLst>
              <a:latin typeface="Cambria" pitchFamily="18" charset="0"/>
            </a:rPr>
            <a:t>KABUL VE UYUM</a:t>
          </a:r>
          <a:endParaRPr lang="tr-TR" sz="2000" b="1" dirty="0">
            <a:effectLst>
              <a:outerShdw blurRad="38100" dist="38100" dir="2700000" algn="tl">
                <a:srgbClr val="000000">
                  <a:alpha val="43137"/>
                </a:srgbClr>
              </a:outerShdw>
            </a:effectLst>
            <a:latin typeface="Cambria" pitchFamily="18" charset="0"/>
          </a:endParaRPr>
        </a:p>
      </dgm:t>
    </dgm:pt>
    <dgm:pt modelId="{E742F686-8456-436D-9542-3846DA841693}" type="parTrans" cxnId="{0DC5F1FB-071B-4DF3-8AE4-1D4C5625342F}">
      <dgm:prSet/>
      <dgm:spPr/>
      <dgm:t>
        <a:bodyPr/>
        <a:lstStyle/>
        <a:p>
          <a:endParaRPr lang="tr-TR"/>
        </a:p>
      </dgm:t>
    </dgm:pt>
    <dgm:pt modelId="{FC13BAA9-4FBC-402F-A461-6133CA69DE15}" type="sibTrans" cxnId="{0DC5F1FB-071B-4DF3-8AE4-1D4C5625342F}">
      <dgm:prSet/>
      <dgm:spPr/>
      <dgm:t>
        <a:bodyPr/>
        <a:lstStyle/>
        <a:p>
          <a:endParaRPr lang="tr-TR"/>
        </a:p>
      </dgm:t>
    </dgm:pt>
    <dgm:pt modelId="{3E2D8A7B-09EE-4953-A281-3F8FB5DD76DA}" type="pres">
      <dgm:prSet presAssocID="{F2A5AF4C-B58D-40BF-8F12-6C95BAFEBE6B}" presName="rootnode" presStyleCnt="0">
        <dgm:presLayoutVars>
          <dgm:chMax/>
          <dgm:chPref/>
          <dgm:dir/>
          <dgm:animLvl val="lvl"/>
        </dgm:presLayoutVars>
      </dgm:prSet>
      <dgm:spPr/>
      <dgm:t>
        <a:bodyPr/>
        <a:lstStyle/>
        <a:p>
          <a:endParaRPr lang="tr-TR"/>
        </a:p>
      </dgm:t>
    </dgm:pt>
    <dgm:pt modelId="{AC99B611-2E84-4A98-BCAC-F3906B7FCE4F}" type="pres">
      <dgm:prSet presAssocID="{DAE79427-9D43-4853-9483-2A1C7C26DFB6}" presName="composite" presStyleCnt="0"/>
      <dgm:spPr/>
    </dgm:pt>
    <dgm:pt modelId="{1B545DA0-3348-4FD5-ADC8-C62DA13A4930}" type="pres">
      <dgm:prSet presAssocID="{DAE79427-9D43-4853-9483-2A1C7C26DFB6}" presName="LShape" presStyleLbl="alignNode1" presStyleIdx="0" presStyleCnt="5"/>
      <dgm:spPr/>
    </dgm:pt>
    <dgm:pt modelId="{1CDF7BF7-2165-46E8-B7AB-FA3E22533A6E}" type="pres">
      <dgm:prSet presAssocID="{DAE79427-9D43-4853-9483-2A1C7C26DFB6}" presName="ParentText" presStyleLbl="revTx" presStyleIdx="0" presStyleCnt="3" custScaleY="50861">
        <dgm:presLayoutVars>
          <dgm:chMax val="0"/>
          <dgm:chPref val="0"/>
          <dgm:bulletEnabled val="1"/>
        </dgm:presLayoutVars>
      </dgm:prSet>
      <dgm:spPr/>
      <dgm:t>
        <a:bodyPr/>
        <a:lstStyle/>
        <a:p>
          <a:endParaRPr lang="tr-TR"/>
        </a:p>
      </dgm:t>
    </dgm:pt>
    <dgm:pt modelId="{1A981C11-EC75-4E10-9338-529E94211EBF}" type="pres">
      <dgm:prSet presAssocID="{DAE79427-9D43-4853-9483-2A1C7C26DFB6}" presName="Triangle" presStyleLbl="alignNode1" presStyleIdx="1" presStyleCnt="5"/>
      <dgm:spPr/>
    </dgm:pt>
    <dgm:pt modelId="{30B92A0D-DA95-436B-9562-DFCE627374D2}" type="pres">
      <dgm:prSet presAssocID="{4E32F145-A522-4980-A7CA-575101A486A9}" presName="sibTrans" presStyleCnt="0"/>
      <dgm:spPr/>
    </dgm:pt>
    <dgm:pt modelId="{8D67131A-E17F-4326-92FB-BA590AAC79BA}" type="pres">
      <dgm:prSet presAssocID="{4E32F145-A522-4980-A7CA-575101A486A9}" presName="space" presStyleCnt="0"/>
      <dgm:spPr/>
    </dgm:pt>
    <dgm:pt modelId="{9E02B3C5-47A5-4282-B374-92A9054E1287}" type="pres">
      <dgm:prSet presAssocID="{EC09E7BF-0ED9-4592-ABDD-4501B8DC0CB6}" presName="composite" presStyleCnt="0"/>
      <dgm:spPr/>
    </dgm:pt>
    <dgm:pt modelId="{B5C2EA90-56D6-4CA2-807F-E0B681ECD1BC}" type="pres">
      <dgm:prSet presAssocID="{EC09E7BF-0ED9-4592-ABDD-4501B8DC0CB6}" presName="LShape" presStyleLbl="alignNode1" presStyleIdx="2" presStyleCnt="5"/>
      <dgm:spPr/>
    </dgm:pt>
    <dgm:pt modelId="{DDE5D8A5-9B0C-48A1-AC9B-E61141B1186A}" type="pres">
      <dgm:prSet presAssocID="{EC09E7BF-0ED9-4592-ABDD-4501B8DC0CB6}" presName="ParentText" presStyleLbl="revTx" presStyleIdx="1" presStyleCnt="3" custScaleY="65597">
        <dgm:presLayoutVars>
          <dgm:chMax val="0"/>
          <dgm:chPref val="0"/>
          <dgm:bulletEnabled val="1"/>
        </dgm:presLayoutVars>
      </dgm:prSet>
      <dgm:spPr/>
      <dgm:t>
        <a:bodyPr/>
        <a:lstStyle/>
        <a:p>
          <a:endParaRPr lang="tr-TR"/>
        </a:p>
      </dgm:t>
    </dgm:pt>
    <dgm:pt modelId="{7B1F4159-27A3-488C-98AB-15F34BDDB39E}" type="pres">
      <dgm:prSet presAssocID="{EC09E7BF-0ED9-4592-ABDD-4501B8DC0CB6}" presName="Triangle" presStyleLbl="alignNode1" presStyleIdx="3" presStyleCnt="5"/>
      <dgm:spPr/>
    </dgm:pt>
    <dgm:pt modelId="{38D99CD2-234E-4EF1-BEC7-329001C28118}" type="pres">
      <dgm:prSet presAssocID="{EB1ADF5F-86F5-47F2-8810-E3CF49DCBA1E}" presName="sibTrans" presStyleCnt="0"/>
      <dgm:spPr/>
    </dgm:pt>
    <dgm:pt modelId="{47288147-FAEE-4872-BDA7-352AD509F7AE}" type="pres">
      <dgm:prSet presAssocID="{EB1ADF5F-86F5-47F2-8810-E3CF49DCBA1E}" presName="space" presStyleCnt="0"/>
      <dgm:spPr/>
    </dgm:pt>
    <dgm:pt modelId="{ED1B9212-3003-4B17-8E78-524E47C313BE}" type="pres">
      <dgm:prSet presAssocID="{104025F7-47B4-4F00-BD08-7CFBF5559511}" presName="composite" presStyleCnt="0"/>
      <dgm:spPr/>
    </dgm:pt>
    <dgm:pt modelId="{7AECA14B-28B6-4D45-89D5-4141F1CD3F6D}" type="pres">
      <dgm:prSet presAssocID="{104025F7-47B4-4F00-BD08-7CFBF5559511}" presName="LShape" presStyleLbl="alignNode1" presStyleIdx="4" presStyleCnt="5"/>
      <dgm:spPr/>
    </dgm:pt>
    <dgm:pt modelId="{1BCDCAA1-8D9C-4AD7-AE23-8AB9D2A55300}" type="pres">
      <dgm:prSet presAssocID="{104025F7-47B4-4F00-BD08-7CFBF5559511}" presName="ParentText" presStyleLbl="revTx" presStyleIdx="2" presStyleCnt="3" custScaleY="87700">
        <dgm:presLayoutVars>
          <dgm:chMax val="0"/>
          <dgm:chPref val="0"/>
          <dgm:bulletEnabled val="1"/>
        </dgm:presLayoutVars>
      </dgm:prSet>
      <dgm:spPr/>
      <dgm:t>
        <a:bodyPr/>
        <a:lstStyle/>
        <a:p>
          <a:endParaRPr lang="tr-TR"/>
        </a:p>
      </dgm:t>
    </dgm:pt>
  </dgm:ptLst>
  <dgm:cxnLst>
    <dgm:cxn modelId="{24EC9D02-6EBC-45EF-8514-781438BAB02C}" srcId="{F2A5AF4C-B58D-40BF-8F12-6C95BAFEBE6B}" destId="{DAE79427-9D43-4853-9483-2A1C7C26DFB6}" srcOrd="0" destOrd="0" parTransId="{64C849F8-7FD8-4924-BA95-B97738143BFB}" sibTransId="{4E32F145-A522-4980-A7CA-575101A486A9}"/>
    <dgm:cxn modelId="{5DDA72BD-44B7-4D76-AF35-E3494182ADD3}" type="presOf" srcId="{EC09E7BF-0ED9-4592-ABDD-4501B8DC0CB6}" destId="{DDE5D8A5-9B0C-48A1-AC9B-E61141B1186A}" srcOrd="0" destOrd="0" presId="urn:microsoft.com/office/officeart/2009/3/layout/StepUpProcess"/>
    <dgm:cxn modelId="{3CD01985-5FFF-4121-AE50-46FF83E9FEBA}" type="presOf" srcId="{DAE79427-9D43-4853-9483-2A1C7C26DFB6}" destId="{1CDF7BF7-2165-46E8-B7AB-FA3E22533A6E}" srcOrd="0" destOrd="0" presId="urn:microsoft.com/office/officeart/2009/3/layout/StepUpProcess"/>
    <dgm:cxn modelId="{076B09AB-999E-48DA-AB53-2C58EEF47D9C}" type="presOf" srcId="{104025F7-47B4-4F00-BD08-7CFBF5559511}" destId="{1BCDCAA1-8D9C-4AD7-AE23-8AB9D2A55300}" srcOrd="0" destOrd="0" presId="urn:microsoft.com/office/officeart/2009/3/layout/StepUpProcess"/>
    <dgm:cxn modelId="{0DC5F1FB-071B-4DF3-8AE4-1D4C5625342F}" srcId="{F2A5AF4C-B58D-40BF-8F12-6C95BAFEBE6B}" destId="{104025F7-47B4-4F00-BD08-7CFBF5559511}" srcOrd="2" destOrd="0" parTransId="{E742F686-8456-436D-9542-3846DA841693}" sibTransId="{FC13BAA9-4FBC-402F-A461-6133CA69DE15}"/>
    <dgm:cxn modelId="{70C2413C-7512-419E-B8FA-9FFBE28C5C0A}" srcId="{F2A5AF4C-B58D-40BF-8F12-6C95BAFEBE6B}" destId="{EC09E7BF-0ED9-4592-ABDD-4501B8DC0CB6}" srcOrd="1" destOrd="0" parTransId="{CDD254EC-2A4D-4FA5-A0E5-5924F8B5D51F}" sibTransId="{EB1ADF5F-86F5-47F2-8810-E3CF49DCBA1E}"/>
    <dgm:cxn modelId="{9A0D361D-E1D7-444A-A6C3-4B9790542F70}" type="presOf" srcId="{F2A5AF4C-B58D-40BF-8F12-6C95BAFEBE6B}" destId="{3E2D8A7B-09EE-4953-A281-3F8FB5DD76DA}" srcOrd="0" destOrd="0" presId="urn:microsoft.com/office/officeart/2009/3/layout/StepUpProcess"/>
    <dgm:cxn modelId="{2E76F7AF-EC6F-466B-8945-81CDC5E6FD99}" type="presParOf" srcId="{3E2D8A7B-09EE-4953-A281-3F8FB5DD76DA}" destId="{AC99B611-2E84-4A98-BCAC-F3906B7FCE4F}" srcOrd="0" destOrd="0" presId="urn:microsoft.com/office/officeart/2009/3/layout/StepUpProcess"/>
    <dgm:cxn modelId="{E7AC3ABD-A452-4D3C-97E3-B6CA5E7C15D2}" type="presParOf" srcId="{AC99B611-2E84-4A98-BCAC-F3906B7FCE4F}" destId="{1B545DA0-3348-4FD5-ADC8-C62DA13A4930}" srcOrd="0" destOrd="0" presId="urn:microsoft.com/office/officeart/2009/3/layout/StepUpProcess"/>
    <dgm:cxn modelId="{F9E3E7BF-C946-4DD9-8C70-03F8FB33982E}" type="presParOf" srcId="{AC99B611-2E84-4A98-BCAC-F3906B7FCE4F}" destId="{1CDF7BF7-2165-46E8-B7AB-FA3E22533A6E}" srcOrd="1" destOrd="0" presId="urn:microsoft.com/office/officeart/2009/3/layout/StepUpProcess"/>
    <dgm:cxn modelId="{79A1EA49-D4EC-4DD1-B8AF-40664976114B}" type="presParOf" srcId="{AC99B611-2E84-4A98-BCAC-F3906B7FCE4F}" destId="{1A981C11-EC75-4E10-9338-529E94211EBF}" srcOrd="2" destOrd="0" presId="urn:microsoft.com/office/officeart/2009/3/layout/StepUpProcess"/>
    <dgm:cxn modelId="{8E7CAE3D-3137-45D4-BE22-C947B3033B47}" type="presParOf" srcId="{3E2D8A7B-09EE-4953-A281-3F8FB5DD76DA}" destId="{30B92A0D-DA95-436B-9562-DFCE627374D2}" srcOrd="1" destOrd="0" presId="urn:microsoft.com/office/officeart/2009/3/layout/StepUpProcess"/>
    <dgm:cxn modelId="{9A4E56BA-1F84-4AE7-A3D3-BE356793C076}" type="presParOf" srcId="{30B92A0D-DA95-436B-9562-DFCE627374D2}" destId="{8D67131A-E17F-4326-92FB-BA590AAC79BA}" srcOrd="0" destOrd="0" presId="urn:microsoft.com/office/officeart/2009/3/layout/StepUpProcess"/>
    <dgm:cxn modelId="{08331663-E06C-42DE-8F67-5461FAEC5D0F}" type="presParOf" srcId="{3E2D8A7B-09EE-4953-A281-3F8FB5DD76DA}" destId="{9E02B3C5-47A5-4282-B374-92A9054E1287}" srcOrd="2" destOrd="0" presId="urn:microsoft.com/office/officeart/2009/3/layout/StepUpProcess"/>
    <dgm:cxn modelId="{1398622D-9CAC-4CAB-A1E6-A5A97232C83A}" type="presParOf" srcId="{9E02B3C5-47A5-4282-B374-92A9054E1287}" destId="{B5C2EA90-56D6-4CA2-807F-E0B681ECD1BC}" srcOrd="0" destOrd="0" presId="urn:microsoft.com/office/officeart/2009/3/layout/StepUpProcess"/>
    <dgm:cxn modelId="{B56CCE2A-53DE-43EB-BD32-15BB26F49773}" type="presParOf" srcId="{9E02B3C5-47A5-4282-B374-92A9054E1287}" destId="{DDE5D8A5-9B0C-48A1-AC9B-E61141B1186A}" srcOrd="1" destOrd="0" presId="urn:microsoft.com/office/officeart/2009/3/layout/StepUpProcess"/>
    <dgm:cxn modelId="{7293ABC0-5C6F-4F69-A1C2-9D25B5BC7F09}" type="presParOf" srcId="{9E02B3C5-47A5-4282-B374-92A9054E1287}" destId="{7B1F4159-27A3-488C-98AB-15F34BDDB39E}" srcOrd="2" destOrd="0" presId="urn:microsoft.com/office/officeart/2009/3/layout/StepUpProcess"/>
    <dgm:cxn modelId="{44F386F2-6851-42CF-8CC9-ABE2DEF090C4}" type="presParOf" srcId="{3E2D8A7B-09EE-4953-A281-3F8FB5DD76DA}" destId="{38D99CD2-234E-4EF1-BEC7-329001C28118}" srcOrd="3" destOrd="0" presId="urn:microsoft.com/office/officeart/2009/3/layout/StepUpProcess"/>
    <dgm:cxn modelId="{8157F30B-4BBF-4015-BAE3-4A283603A6A7}" type="presParOf" srcId="{38D99CD2-234E-4EF1-BEC7-329001C28118}" destId="{47288147-FAEE-4872-BDA7-352AD509F7AE}" srcOrd="0" destOrd="0" presId="urn:microsoft.com/office/officeart/2009/3/layout/StepUpProcess"/>
    <dgm:cxn modelId="{352C7DAE-410F-4DFC-B8DB-2C3405CE67A0}" type="presParOf" srcId="{3E2D8A7B-09EE-4953-A281-3F8FB5DD76DA}" destId="{ED1B9212-3003-4B17-8E78-524E47C313BE}" srcOrd="4" destOrd="0" presId="urn:microsoft.com/office/officeart/2009/3/layout/StepUpProcess"/>
    <dgm:cxn modelId="{49C06A5F-FA05-4860-AE48-11259E392276}" type="presParOf" srcId="{ED1B9212-3003-4B17-8E78-524E47C313BE}" destId="{7AECA14B-28B6-4D45-89D5-4141F1CD3F6D}" srcOrd="0" destOrd="0" presId="urn:microsoft.com/office/officeart/2009/3/layout/StepUpProcess"/>
    <dgm:cxn modelId="{DE177729-E17A-4502-9D5F-542338A0FCB3}" type="presParOf" srcId="{ED1B9212-3003-4B17-8E78-524E47C313BE}" destId="{1BCDCAA1-8D9C-4AD7-AE23-8AB9D2A55300}" srcOrd="1" destOrd="0" presId="urn:microsoft.com/office/officeart/2009/3/layout/StepUpProcess"/>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72EEF74B-D6A2-42EB-BFEC-4C25E7B5BF8B}" type="doc">
      <dgm:prSet loTypeId="urn:microsoft.com/office/officeart/2009/3/layout/BlockDescendingList" loCatId="list" qsTypeId="urn:microsoft.com/office/officeart/2005/8/quickstyle/3d1" qsCatId="3D" csTypeId="urn:microsoft.com/office/officeart/2005/8/colors/colorful2" csCatId="colorful" phldr="1"/>
      <dgm:spPr/>
      <dgm:t>
        <a:bodyPr/>
        <a:lstStyle/>
        <a:p>
          <a:endParaRPr lang="tr-TR"/>
        </a:p>
      </dgm:t>
    </dgm:pt>
    <dgm:pt modelId="{E577572A-CCF6-469C-975C-2A60D95E5B3C}">
      <dgm:prSet phldrT="[Metin]" custT="1"/>
      <dgm:spPr/>
      <dgm:t>
        <a:bodyPr/>
        <a:lstStyle/>
        <a:p>
          <a:r>
            <a:rPr lang="tr-TR" sz="2400" b="1" dirty="0" smtClean="0">
              <a:solidFill>
                <a:schemeClr val="bg1"/>
              </a:solidFill>
              <a:effectLst>
                <a:outerShdw blurRad="38100" dist="38100" dir="2700000" algn="tl">
                  <a:srgbClr val="000000">
                    <a:alpha val="43137"/>
                  </a:srgbClr>
                </a:outerShdw>
              </a:effectLst>
              <a:latin typeface="Cambria" pitchFamily="18" charset="0"/>
            </a:rPr>
            <a:t>1. EVRE: ŞOK-İNKAR-ACI ve DEPRESYON</a:t>
          </a:r>
          <a:endParaRPr lang="tr-TR" sz="2400" b="1" dirty="0">
            <a:solidFill>
              <a:schemeClr val="bg1"/>
            </a:solidFill>
            <a:effectLst>
              <a:outerShdw blurRad="38100" dist="38100" dir="2700000" algn="tl">
                <a:srgbClr val="000000">
                  <a:alpha val="43137"/>
                </a:srgbClr>
              </a:outerShdw>
            </a:effectLst>
            <a:latin typeface="Cambria" pitchFamily="18" charset="0"/>
          </a:endParaRPr>
        </a:p>
      </dgm:t>
    </dgm:pt>
    <dgm:pt modelId="{2223C218-D208-4D87-88CA-9059968AA615}" type="parTrans" cxnId="{9FBFA878-4C08-42BA-8068-5106869EC414}">
      <dgm:prSet/>
      <dgm:spPr/>
      <dgm:t>
        <a:bodyPr/>
        <a:lstStyle/>
        <a:p>
          <a:endParaRPr lang="tr-TR"/>
        </a:p>
      </dgm:t>
    </dgm:pt>
    <dgm:pt modelId="{F98537D7-797F-4136-BBF1-E171C67660F6}" type="sibTrans" cxnId="{9FBFA878-4C08-42BA-8068-5106869EC414}">
      <dgm:prSet/>
      <dgm:spPr/>
      <dgm:t>
        <a:bodyPr/>
        <a:lstStyle/>
        <a:p>
          <a:endParaRPr lang="tr-TR"/>
        </a:p>
      </dgm:t>
    </dgm:pt>
    <dgm:pt modelId="{A491000B-D157-4B6D-8214-C9DDE4F85634}">
      <dgm:prSet phldrT="[Metin]" custT="1"/>
      <dgm:spPr/>
      <dgm:t>
        <a:bodyPr/>
        <a:lstStyle/>
        <a:p>
          <a:endParaRPr lang="tr-TR" sz="1600" dirty="0" smtClean="0">
            <a:solidFill>
              <a:schemeClr val="bg1"/>
            </a:solidFill>
            <a:effectLst>
              <a:outerShdw blurRad="38100" dist="38100" dir="2700000" algn="tl">
                <a:srgbClr val="000000">
                  <a:alpha val="43137"/>
                </a:srgbClr>
              </a:outerShdw>
            </a:effectLst>
            <a:latin typeface="Cambria" pitchFamily="18" charset="0"/>
          </a:endParaRPr>
        </a:p>
        <a:p>
          <a:r>
            <a:rPr lang="tr-TR" sz="1600" dirty="0" smtClean="0">
              <a:solidFill>
                <a:schemeClr val="bg1"/>
              </a:solidFill>
              <a:effectLst>
                <a:outerShdw blurRad="38100" dist="38100" dir="2700000" algn="tl">
                  <a:srgbClr val="000000">
                    <a:alpha val="43137"/>
                  </a:srgbClr>
                </a:outerShdw>
              </a:effectLst>
              <a:latin typeface="Cambria" pitchFamily="18" charset="0"/>
            </a:rPr>
            <a:t>Aile durumu ilk öğrendiğinde  çaresizlik ve aşırı ağlama ile karşılar. Gerçekten kaçarlar, mutsuzdurlar, inkar etmeye çalışırlar. Bu acı durum bazı ailelerde ömür boyu sürer. Depresyon bu acı sürecin sonucudur. Uzman desteği gerekir. Bu süreçte aileyi anlamak ve yardımcı olmak gerekir.</a:t>
          </a:r>
          <a:endParaRPr lang="tr-TR" sz="1600" dirty="0">
            <a:solidFill>
              <a:schemeClr val="bg1"/>
            </a:solidFill>
            <a:effectLst>
              <a:outerShdw blurRad="38100" dist="38100" dir="2700000" algn="tl">
                <a:srgbClr val="000000">
                  <a:alpha val="43137"/>
                </a:srgbClr>
              </a:outerShdw>
            </a:effectLst>
            <a:latin typeface="Cambria" pitchFamily="18" charset="0"/>
          </a:endParaRPr>
        </a:p>
      </dgm:t>
    </dgm:pt>
    <dgm:pt modelId="{F02804A0-18A9-45BE-8D37-19643167EF8B}" type="parTrans" cxnId="{451AFA1E-ED7D-45F9-8D7D-DE430F5C639E}">
      <dgm:prSet/>
      <dgm:spPr/>
      <dgm:t>
        <a:bodyPr/>
        <a:lstStyle/>
        <a:p>
          <a:endParaRPr lang="tr-TR"/>
        </a:p>
      </dgm:t>
    </dgm:pt>
    <dgm:pt modelId="{273B58A9-4B8D-41C5-ABCA-502C2D8E4095}" type="sibTrans" cxnId="{451AFA1E-ED7D-45F9-8D7D-DE430F5C639E}">
      <dgm:prSet/>
      <dgm:spPr/>
      <dgm:t>
        <a:bodyPr/>
        <a:lstStyle/>
        <a:p>
          <a:endParaRPr lang="tr-TR"/>
        </a:p>
      </dgm:t>
    </dgm:pt>
    <dgm:pt modelId="{085B9054-FC6C-4A3B-A66E-CF57C28B3D5C}">
      <dgm:prSet phldrT="[Metin]" custT="1"/>
      <dgm:spPr/>
      <dgm:t>
        <a:bodyPr/>
        <a:lstStyle/>
        <a:p>
          <a:r>
            <a:rPr lang="tr-TR" sz="2400" b="1" dirty="0" smtClean="0">
              <a:solidFill>
                <a:schemeClr val="bg1"/>
              </a:solidFill>
              <a:effectLst>
                <a:outerShdw blurRad="38100" dist="38100" dir="2700000" algn="tl">
                  <a:srgbClr val="000000">
                    <a:alpha val="43137"/>
                  </a:srgbClr>
                </a:outerShdw>
              </a:effectLst>
              <a:latin typeface="Cambria" pitchFamily="18" charset="0"/>
            </a:rPr>
            <a:t>2. EVRE: KIZGINLIK-SUÇLULUK ve UTANÇ</a:t>
          </a:r>
          <a:endParaRPr lang="tr-TR" sz="2400" b="1" dirty="0">
            <a:solidFill>
              <a:schemeClr val="bg1"/>
            </a:solidFill>
            <a:effectLst>
              <a:outerShdw blurRad="38100" dist="38100" dir="2700000" algn="tl">
                <a:srgbClr val="000000">
                  <a:alpha val="43137"/>
                </a:srgbClr>
              </a:outerShdw>
            </a:effectLst>
            <a:latin typeface="Cambria" pitchFamily="18" charset="0"/>
          </a:endParaRPr>
        </a:p>
      </dgm:t>
    </dgm:pt>
    <dgm:pt modelId="{6F998EAA-CFDB-4D58-89D4-6570EE2AA715}" type="parTrans" cxnId="{D868E4F5-ABA8-4279-9F68-2F5E1465CA9A}">
      <dgm:prSet/>
      <dgm:spPr/>
      <dgm:t>
        <a:bodyPr/>
        <a:lstStyle/>
        <a:p>
          <a:endParaRPr lang="tr-TR"/>
        </a:p>
      </dgm:t>
    </dgm:pt>
    <dgm:pt modelId="{9625720E-3E5F-40FC-A8BC-014F780D1118}" type="sibTrans" cxnId="{D868E4F5-ABA8-4279-9F68-2F5E1465CA9A}">
      <dgm:prSet/>
      <dgm:spPr/>
      <dgm:t>
        <a:bodyPr/>
        <a:lstStyle/>
        <a:p>
          <a:endParaRPr lang="tr-TR"/>
        </a:p>
      </dgm:t>
    </dgm:pt>
    <dgm:pt modelId="{1CB57CED-49BA-4194-96C5-58A177D7545E}">
      <dgm:prSet phldrT="[Metin]" custT="1"/>
      <dgm:spPr/>
      <dgm:t>
        <a:bodyPr/>
        <a:lstStyle/>
        <a:p>
          <a:r>
            <a:rPr lang="tr-TR" sz="1600" dirty="0" smtClean="0">
              <a:solidFill>
                <a:schemeClr val="bg1"/>
              </a:solidFill>
              <a:effectLst>
                <a:outerShdw blurRad="38100" dist="38100" dir="2700000" algn="tl">
                  <a:srgbClr val="000000">
                    <a:alpha val="43137"/>
                  </a:srgbClr>
                </a:outerShdw>
              </a:effectLst>
              <a:latin typeface="Cambria" pitchFamily="18" charset="0"/>
            </a:rPr>
            <a:t>Kızgınlık 2 şekilde kendini gösterir: </a:t>
          </a:r>
        </a:p>
        <a:p>
          <a:r>
            <a:rPr lang="tr-TR" sz="1600" dirty="0" smtClean="0">
              <a:solidFill>
                <a:schemeClr val="bg1"/>
              </a:solidFill>
              <a:effectLst>
                <a:outerShdw blurRad="38100" dist="38100" dir="2700000" algn="tl">
                  <a:srgbClr val="000000">
                    <a:alpha val="43137"/>
                  </a:srgbClr>
                </a:outerShdw>
              </a:effectLst>
              <a:latin typeface="Cambria" pitchFamily="18" charset="0"/>
            </a:rPr>
            <a:t>1. Niçin ben?</a:t>
          </a:r>
        </a:p>
        <a:p>
          <a:r>
            <a:rPr lang="tr-TR" sz="1600" dirty="0" smtClean="0">
              <a:solidFill>
                <a:schemeClr val="bg1"/>
              </a:solidFill>
              <a:effectLst>
                <a:outerShdw blurRad="38100" dist="38100" dir="2700000" algn="tl">
                  <a:srgbClr val="000000">
                    <a:alpha val="43137"/>
                  </a:srgbClr>
                </a:outerShdw>
              </a:effectLst>
              <a:latin typeface="Cambria" pitchFamily="18" charset="0"/>
            </a:rPr>
            <a:t>2. Sorun başka kaynağa ait tutulur. Doktor suçlanır. Daha sonrasında kendini suçlama olabilir. Geçmişteki bir hatadan kaynaklandığını düşünürler. Bir süre sonra durumu kusur olarak algılayıp, topluma çıkmaktan utanma başlayabilir.</a:t>
          </a:r>
        </a:p>
        <a:p>
          <a:endParaRPr lang="tr-TR" sz="1800" dirty="0">
            <a:solidFill>
              <a:schemeClr val="bg1"/>
            </a:solidFill>
            <a:effectLst>
              <a:outerShdw blurRad="38100" dist="38100" dir="2700000" algn="tl">
                <a:srgbClr val="000000">
                  <a:alpha val="43137"/>
                </a:srgbClr>
              </a:outerShdw>
            </a:effectLst>
            <a:latin typeface="Cambria" pitchFamily="18" charset="0"/>
          </a:endParaRPr>
        </a:p>
      </dgm:t>
    </dgm:pt>
    <dgm:pt modelId="{39A235E5-E158-42D7-8EC6-A3052E8F48EA}" type="parTrans" cxnId="{46B92B7B-54BE-472E-8FED-A94B5FE295E2}">
      <dgm:prSet/>
      <dgm:spPr/>
      <dgm:t>
        <a:bodyPr/>
        <a:lstStyle/>
        <a:p>
          <a:endParaRPr lang="tr-TR"/>
        </a:p>
      </dgm:t>
    </dgm:pt>
    <dgm:pt modelId="{A83F6B18-9221-4DE7-A736-846585DF4D06}" type="sibTrans" cxnId="{46B92B7B-54BE-472E-8FED-A94B5FE295E2}">
      <dgm:prSet/>
      <dgm:spPr/>
      <dgm:t>
        <a:bodyPr/>
        <a:lstStyle/>
        <a:p>
          <a:endParaRPr lang="tr-TR"/>
        </a:p>
      </dgm:t>
    </dgm:pt>
    <dgm:pt modelId="{216FA2DA-F49A-4860-962F-1DE88A0E9EB6}">
      <dgm:prSet phldrT="[Metin]" custT="1"/>
      <dgm:spPr/>
      <dgm:t>
        <a:bodyPr/>
        <a:lstStyle/>
        <a:p>
          <a:r>
            <a:rPr lang="tr-TR" sz="2400" b="1" dirty="0" smtClean="0">
              <a:solidFill>
                <a:schemeClr val="bg1"/>
              </a:solidFill>
              <a:effectLst>
                <a:outerShdw blurRad="38100" dist="38100" dir="2700000" algn="tl">
                  <a:srgbClr val="000000">
                    <a:alpha val="43137"/>
                  </a:srgbClr>
                </a:outerShdw>
              </a:effectLst>
              <a:latin typeface="Cambria" pitchFamily="18" charset="0"/>
            </a:rPr>
            <a:t>3. EVRE: KABUL ve UYUM</a:t>
          </a:r>
          <a:endParaRPr lang="tr-TR" sz="2400" b="1" dirty="0">
            <a:solidFill>
              <a:schemeClr val="bg1"/>
            </a:solidFill>
            <a:effectLst>
              <a:outerShdw blurRad="38100" dist="38100" dir="2700000" algn="tl">
                <a:srgbClr val="000000">
                  <a:alpha val="43137"/>
                </a:srgbClr>
              </a:outerShdw>
            </a:effectLst>
            <a:latin typeface="Cambria" pitchFamily="18" charset="0"/>
          </a:endParaRPr>
        </a:p>
      </dgm:t>
    </dgm:pt>
    <dgm:pt modelId="{B0185CCA-6657-4F13-AC04-D3872492D9A0}" type="parTrans" cxnId="{246CCED3-C1B4-45C1-9655-E5CD3A09DB73}">
      <dgm:prSet/>
      <dgm:spPr/>
      <dgm:t>
        <a:bodyPr/>
        <a:lstStyle/>
        <a:p>
          <a:endParaRPr lang="tr-TR"/>
        </a:p>
      </dgm:t>
    </dgm:pt>
    <dgm:pt modelId="{8E2E62D8-BE9B-4C0A-9872-C7625D438B6D}" type="sibTrans" cxnId="{246CCED3-C1B4-45C1-9655-E5CD3A09DB73}">
      <dgm:prSet/>
      <dgm:spPr/>
      <dgm:t>
        <a:bodyPr/>
        <a:lstStyle/>
        <a:p>
          <a:endParaRPr lang="tr-TR"/>
        </a:p>
      </dgm:t>
    </dgm:pt>
    <dgm:pt modelId="{D0A2E8D2-B836-460D-8DD6-DA8D019AF0CF}">
      <dgm:prSet phldrT="[Metin]" custT="1"/>
      <dgm:spPr/>
      <dgm:t>
        <a:bodyPr/>
        <a:lstStyle/>
        <a:p>
          <a:r>
            <a:rPr lang="tr-TR" sz="1600" dirty="0" smtClean="0">
              <a:solidFill>
                <a:schemeClr val="bg1"/>
              </a:solidFill>
              <a:effectLst>
                <a:outerShdw blurRad="38100" dist="38100" dir="2700000" algn="tl">
                  <a:srgbClr val="000000">
                    <a:alpha val="43137"/>
                  </a:srgbClr>
                </a:outerShdw>
              </a:effectLst>
              <a:latin typeface="Cambria" pitchFamily="18" charset="0"/>
            </a:rPr>
            <a:t>Son aşamada ise olumsuz duygular tamamen ortadan kalkmasa da durum kabullenilir. Aile durumu kabul ettikten sonra, artık bu durum için neler yapabileceğini araştırır. Duruma uyum sağlamaya başlar.</a:t>
          </a:r>
          <a:endParaRPr lang="tr-TR" sz="1600" dirty="0">
            <a:solidFill>
              <a:schemeClr val="bg1"/>
            </a:solidFill>
            <a:effectLst>
              <a:outerShdw blurRad="38100" dist="38100" dir="2700000" algn="tl">
                <a:srgbClr val="000000">
                  <a:alpha val="43137"/>
                </a:srgbClr>
              </a:outerShdw>
            </a:effectLst>
            <a:latin typeface="Cambria" pitchFamily="18" charset="0"/>
          </a:endParaRPr>
        </a:p>
      </dgm:t>
    </dgm:pt>
    <dgm:pt modelId="{8491B2A0-7AFA-4A74-A92D-0B13ACC8AAFA}" type="parTrans" cxnId="{01EA2A6E-A260-4786-A9C1-B7C57878ED9B}">
      <dgm:prSet/>
      <dgm:spPr/>
      <dgm:t>
        <a:bodyPr/>
        <a:lstStyle/>
        <a:p>
          <a:endParaRPr lang="tr-TR"/>
        </a:p>
      </dgm:t>
    </dgm:pt>
    <dgm:pt modelId="{461979DB-56C0-4085-B437-17AA27F5DF7F}" type="sibTrans" cxnId="{01EA2A6E-A260-4786-A9C1-B7C57878ED9B}">
      <dgm:prSet/>
      <dgm:spPr/>
      <dgm:t>
        <a:bodyPr/>
        <a:lstStyle/>
        <a:p>
          <a:endParaRPr lang="tr-TR"/>
        </a:p>
      </dgm:t>
    </dgm:pt>
    <dgm:pt modelId="{4421675A-ABA5-4C71-ABCB-6D655F1DAAB7}" type="pres">
      <dgm:prSet presAssocID="{72EEF74B-D6A2-42EB-BFEC-4C25E7B5BF8B}" presName="Name0" presStyleCnt="0">
        <dgm:presLayoutVars>
          <dgm:chMax val="7"/>
          <dgm:chPref val="7"/>
          <dgm:dir/>
          <dgm:animLvl val="lvl"/>
        </dgm:presLayoutVars>
      </dgm:prSet>
      <dgm:spPr/>
      <dgm:t>
        <a:bodyPr/>
        <a:lstStyle/>
        <a:p>
          <a:endParaRPr lang="tr-TR"/>
        </a:p>
      </dgm:t>
    </dgm:pt>
    <dgm:pt modelId="{70A4E64D-1AB3-4767-A6F9-D356FA3B6158}" type="pres">
      <dgm:prSet presAssocID="{E577572A-CCF6-469C-975C-2A60D95E5B3C}" presName="parentText_1" presStyleLbl="node1" presStyleIdx="0" presStyleCnt="3">
        <dgm:presLayoutVars>
          <dgm:chMax val="1"/>
          <dgm:chPref val="1"/>
          <dgm:bulletEnabled val="1"/>
        </dgm:presLayoutVars>
      </dgm:prSet>
      <dgm:spPr/>
      <dgm:t>
        <a:bodyPr/>
        <a:lstStyle/>
        <a:p>
          <a:endParaRPr lang="tr-TR"/>
        </a:p>
      </dgm:t>
    </dgm:pt>
    <dgm:pt modelId="{8050DEF6-500E-4301-88E1-E36F3E35611A}" type="pres">
      <dgm:prSet presAssocID="{E577572A-CCF6-469C-975C-2A60D95E5B3C}" presName="childText_1" presStyleLbl="node1" presStyleIdx="0" presStyleCnt="3">
        <dgm:presLayoutVars>
          <dgm:chMax val="0"/>
          <dgm:chPref val="0"/>
          <dgm:bulletEnabled val="1"/>
        </dgm:presLayoutVars>
      </dgm:prSet>
      <dgm:spPr/>
      <dgm:t>
        <a:bodyPr/>
        <a:lstStyle/>
        <a:p>
          <a:endParaRPr lang="tr-TR"/>
        </a:p>
      </dgm:t>
    </dgm:pt>
    <dgm:pt modelId="{E956E4A3-1E18-4CA6-B868-900F2421738F}" type="pres">
      <dgm:prSet presAssocID="{E577572A-CCF6-469C-975C-2A60D95E5B3C}" presName="accentShape_1" presStyleCnt="0"/>
      <dgm:spPr/>
    </dgm:pt>
    <dgm:pt modelId="{7BB043DE-BB5F-47AB-A398-0ACE10BD1E76}" type="pres">
      <dgm:prSet presAssocID="{E577572A-CCF6-469C-975C-2A60D95E5B3C}" presName="imageRepeatNode" presStyleLbl="node1" presStyleIdx="0" presStyleCnt="3" custLinFactNeighborX="946" custLinFactNeighborY="1907"/>
      <dgm:spPr/>
      <dgm:t>
        <a:bodyPr/>
        <a:lstStyle/>
        <a:p>
          <a:endParaRPr lang="tr-TR"/>
        </a:p>
      </dgm:t>
    </dgm:pt>
    <dgm:pt modelId="{B6BDF85C-345C-4F91-A647-E13F3189EDC3}" type="pres">
      <dgm:prSet presAssocID="{085B9054-FC6C-4A3B-A66E-CF57C28B3D5C}" presName="parentText_2" presStyleLbl="node1" presStyleIdx="0" presStyleCnt="3">
        <dgm:presLayoutVars>
          <dgm:chMax val="1"/>
          <dgm:chPref val="1"/>
          <dgm:bulletEnabled val="1"/>
        </dgm:presLayoutVars>
      </dgm:prSet>
      <dgm:spPr/>
      <dgm:t>
        <a:bodyPr/>
        <a:lstStyle/>
        <a:p>
          <a:endParaRPr lang="tr-TR"/>
        </a:p>
      </dgm:t>
    </dgm:pt>
    <dgm:pt modelId="{8AC1BDDF-EF5D-4449-BEB2-DE6B320695FA}" type="pres">
      <dgm:prSet presAssocID="{085B9054-FC6C-4A3B-A66E-CF57C28B3D5C}" presName="childText_2" presStyleLbl="node2" presStyleIdx="0" presStyleCnt="0">
        <dgm:presLayoutVars>
          <dgm:chMax val="0"/>
          <dgm:chPref val="0"/>
          <dgm:bulletEnabled val="1"/>
        </dgm:presLayoutVars>
      </dgm:prSet>
      <dgm:spPr/>
      <dgm:t>
        <a:bodyPr/>
        <a:lstStyle/>
        <a:p>
          <a:endParaRPr lang="tr-TR"/>
        </a:p>
      </dgm:t>
    </dgm:pt>
    <dgm:pt modelId="{BBAD9EB9-8AFD-4764-8822-CFD025922BB5}" type="pres">
      <dgm:prSet presAssocID="{085B9054-FC6C-4A3B-A66E-CF57C28B3D5C}" presName="accentShape_2" presStyleCnt="0"/>
      <dgm:spPr/>
    </dgm:pt>
    <dgm:pt modelId="{AC20E56D-21FE-4F3D-9706-5F83C76DC84D}" type="pres">
      <dgm:prSet presAssocID="{085B9054-FC6C-4A3B-A66E-CF57C28B3D5C}" presName="imageRepeatNode" presStyleLbl="node1" presStyleIdx="1" presStyleCnt="3" custScaleY="104996" custLinFactNeighborX="415" custLinFactNeighborY="-264"/>
      <dgm:spPr/>
      <dgm:t>
        <a:bodyPr/>
        <a:lstStyle/>
        <a:p>
          <a:endParaRPr lang="tr-TR"/>
        </a:p>
      </dgm:t>
    </dgm:pt>
    <dgm:pt modelId="{A08F878A-733E-43BC-BE30-6F38A824BE6A}" type="pres">
      <dgm:prSet presAssocID="{216FA2DA-F49A-4860-962F-1DE88A0E9EB6}" presName="parentText_3" presStyleLbl="node1" presStyleIdx="1" presStyleCnt="3">
        <dgm:presLayoutVars>
          <dgm:chMax val="1"/>
          <dgm:chPref val="1"/>
          <dgm:bulletEnabled val="1"/>
        </dgm:presLayoutVars>
      </dgm:prSet>
      <dgm:spPr/>
      <dgm:t>
        <a:bodyPr/>
        <a:lstStyle/>
        <a:p>
          <a:endParaRPr lang="tr-TR"/>
        </a:p>
      </dgm:t>
    </dgm:pt>
    <dgm:pt modelId="{96F16AA4-158B-4A79-A726-E57000318CB0}" type="pres">
      <dgm:prSet presAssocID="{216FA2DA-F49A-4860-962F-1DE88A0E9EB6}" presName="childText_3" presStyleLbl="node2" presStyleIdx="0" presStyleCnt="0" custScaleX="99419" custScaleY="108463">
        <dgm:presLayoutVars>
          <dgm:chMax val="0"/>
          <dgm:chPref val="0"/>
          <dgm:bulletEnabled val="1"/>
        </dgm:presLayoutVars>
      </dgm:prSet>
      <dgm:spPr/>
      <dgm:t>
        <a:bodyPr/>
        <a:lstStyle/>
        <a:p>
          <a:endParaRPr lang="tr-TR"/>
        </a:p>
      </dgm:t>
    </dgm:pt>
    <dgm:pt modelId="{CD167100-90EB-421D-BB78-7ECAA93D2A22}" type="pres">
      <dgm:prSet presAssocID="{216FA2DA-F49A-4860-962F-1DE88A0E9EB6}" presName="accentShape_3" presStyleCnt="0"/>
      <dgm:spPr/>
    </dgm:pt>
    <dgm:pt modelId="{E7626755-759C-4856-9133-15D26001C5FE}" type="pres">
      <dgm:prSet presAssocID="{216FA2DA-F49A-4860-962F-1DE88A0E9EB6}" presName="imageRepeatNode" presStyleLbl="node1" presStyleIdx="2" presStyleCnt="3" custScaleY="111296" custLinFactNeighborX="206" custLinFactNeighborY="-3804"/>
      <dgm:spPr/>
      <dgm:t>
        <a:bodyPr/>
        <a:lstStyle/>
        <a:p>
          <a:endParaRPr lang="tr-TR"/>
        </a:p>
      </dgm:t>
    </dgm:pt>
  </dgm:ptLst>
  <dgm:cxnLst>
    <dgm:cxn modelId="{B636F6C4-61A7-4F89-92DB-34591EB51B7A}" type="presOf" srcId="{E577572A-CCF6-469C-975C-2A60D95E5B3C}" destId="{70A4E64D-1AB3-4767-A6F9-D356FA3B6158}" srcOrd="0" destOrd="0" presId="urn:microsoft.com/office/officeart/2009/3/layout/BlockDescendingList"/>
    <dgm:cxn modelId="{A0B6DDE1-F2FA-4681-86A6-6B92D9D34F2E}" type="presOf" srcId="{E577572A-CCF6-469C-975C-2A60D95E5B3C}" destId="{7BB043DE-BB5F-47AB-A398-0ACE10BD1E76}" srcOrd="1" destOrd="0" presId="urn:microsoft.com/office/officeart/2009/3/layout/BlockDescendingList"/>
    <dgm:cxn modelId="{3F8ACFD5-6820-4202-A035-2B527B400283}" type="presOf" srcId="{1CB57CED-49BA-4194-96C5-58A177D7545E}" destId="{8AC1BDDF-EF5D-4449-BEB2-DE6B320695FA}" srcOrd="0" destOrd="0" presId="urn:microsoft.com/office/officeart/2009/3/layout/BlockDescendingList"/>
    <dgm:cxn modelId="{EE7FAC69-10C3-47B9-A4A5-17DBE71F7508}" type="presOf" srcId="{A491000B-D157-4B6D-8214-C9DDE4F85634}" destId="{8050DEF6-500E-4301-88E1-E36F3E35611A}" srcOrd="0" destOrd="0" presId="urn:microsoft.com/office/officeart/2009/3/layout/BlockDescendingList"/>
    <dgm:cxn modelId="{A5D8D9C0-37A9-4EA2-AF35-BCB9A9C38844}" type="presOf" srcId="{D0A2E8D2-B836-460D-8DD6-DA8D019AF0CF}" destId="{96F16AA4-158B-4A79-A726-E57000318CB0}" srcOrd="0" destOrd="0" presId="urn:microsoft.com/office/officeart/2009/3/layout/BlockDescendingList"/>
    <dgm:cxn modelId="{B6B68BE5-3AAA-4A7B-9E45-45B15DDD0D36}" type="presOf" srcId="{085B9054-FC6C-4A3B-A66E-CF57C28B3D5C}" destId="{B6BDF85C-345C-4F91-A647-E13F3189EDC3}" srcOrd="0" destOrd="0" presId="urn:microsoft.com/office/officeart/2009/3/layout/BlockDescendingList"/>
    <dgm:cxn modelId="{EC665DF0-BC88-4D6C-A255-EAA30D93A478}" type="presOf" srcId="{085B9054-FC6C-4A3B-A66E-CF57C28B3D5C}" destId="{AC20E56D-21FE-4F3D-9706-5F83C76DC84D}" srcOrd="1" destOrd="0" presId="urn:microsoft.com/office/officeart/2009/3/layout/BlockDescendingList"/>
    <dgm:cxn modelId="{9FBFA878-4C08-42BA-8068-5106869EC414}" srcId="{72EEF74B-D6A2-42EB-BFEC-4C25E7B5BF8B}" destId="{E577572A-CCF6-469C-975C-2A60D95E5B3C}" srcOrd="0" destOrd="0" parTransId="{2223C218-D208-4D87-88CA-9059968AA615}" sibTransId="{F98537D7-797F-4136-BBF1-E171C67660F6}"/>
    <dgm:cxn modelId="{481BB89D-693D-403C-B65E-A98403CE6176}" type="presOf" srcId="{216FA2DA-F49A-4860-962F-1DE88A0E9EB6}" destId="{E7626755-759C-4856-9133-15D26001C5FE}" srcOrd="1" destOrd="0" presId="urn:microsoft.com/office/officeart/2009/3/layout/BlockDescendingList"/>
    <dgm:cxn modelId="{451AFA1E-ED7D-45F9-8D7D-DE430F5C639E}" srcId="{E577572A-CCF6-469C-975C-2A60D95E5B3C}" destId="{A491000B-D157-4B6D-8214-C9DDE4F85634}" srcOrd="0" destOrd="0" parTransId="{F02804A0-18A9-45BE-8D37-19643167EF8B}" sibTransId="{273B58A9-4B8D-41C5-ABCA-502C2D8E4095}"/>
    <dgm:cxn modelId="{BDC87B8D-CD53-4DAD-9132-1A97B58077E5}" type="presOf" srcId="{72EEF74B-D6A2-42EB-BFEC-4C25E7B5BF8B}" destId="{4421675A-ABA5-4C71-ABCB-6D655F1DAAB7}" srcOrd="0" destOrd="0" presId="urn:microsoft.com/office/officeart/2009/3/layout/BlockDescendingList"/>
    <dgm:cxn modelId="{01EA2A6E-A260-4786-A9C1-B7C57878ED9B}" srcId="{216FA2DA-F49A-4860-962F-1DE88A0E9EB6}" destId="{D0A2E8D2-B836-460D-8DD6-DA8D019AF0CF}" srcOrd="0" destOrd="0" parTransId="{8491B2A0-7AFA-4A74-A92D-0B13ACC8AAFA}" sibTransId="{461979DB-56C0-4085-B437-17AA27F5DF7F}"/>
    <dgm:cxn modelId="{D868E4F5-ABA8-4279-9F68-2F5E1465CA9A}" srcId="{72EEF74B-D6A2-42EB-BFEC-4C25E7B5BF8B}" destId="{085B9054-FC6C-4A3B-A66E-CF57C28B3D5C}" srcOrd="1" destOrd="0" parTransId="{6F998EAA-CFDB-4D58-89D4-6570EE2AA715}" sibTransId="{9625720E-3E5F-40FC-A8BC-014F780D1118}"/>
    <dgm:cxn modelId="{246CCED3-C1B4-45C1-9655-E5CD3A09DB73}" srcId="{72EEF74B-D6A2-42EB-BFEC-4C25E7B5BF8B}" destId="{216FA2DA-F49A-4860-962F-1DE88A0E9EB6}" srcOrd="2" destOrd="0" parTransId="{B0185CCA-6657-4F13-AC04-D3872492D9A0}" sibTransId="{8E2E62D8-BE9B-4C0A-9872-C7625D438B6D}"/>
    <dgm:cxn modelId="{46B92B7B-54BE-472E-8FED-A94B5FE295E2}" srcId="{085B9054-FC6C-4A3B-A66E-CF57C28B3D5C}" destId="{1CB57CED-49BA-4194-96C5-58A177D7545E}" srcOrd="0" destOrd="0" parTransId="{39A235E5-E158-42D7-8EC6-A3052E8F48EA}" sibTransId="{A83F6B18-9221-4DE7-A736-846585DF4D06}"/>
    <dgm:cxn modelId="{3970CD1F-E19F-4273-AF14-7EFC8F50630D}" type="presOf" srcId="{216FA2DA-F49A-4860-962F-1DE88A0E9EB6}" destId="{A08F878A-733E-43BC-BE30-6F38A824BE6A}" srcOrd="0" destOrd="0" presId="urn:microsoft.com/office/officeart/2009/3/layout/BlockDescendingList"/>
    <dgm:cxn modelId="{8A0B9CFB-6505-4274-AE31-6E3484DABC54}" type="presParOf" srcId="{4421675A-ABA5-4C71-ABCB-6D655F1DAAB7}" destId="{70A4E64D-1AB3-4767-A6F9-D356FA3B6158}" srcOrd="0" destOrd="0" presId="urn:microsoft.com/office/officeart/2009/3/layout/BlockDescendingList"/>
    <dgm:cxn modelId="{5502EB36-380C-4654-B95D-BD1EE5FD42B0}" type="presParOf" srcId="{4421675A-ABA5-4C71-ABCB-6D655F1DAAB7}" destId="{8050DEF6-500E-4301-88E1-E36F3E35611A}" srcOrd="1" destOrd="0" presId="urn:microsoft.com/office/officeart/2009/3/layout/BlockDescendingList"/>
    <dgm:cxn modelId="{4BAFC1D4-2B3D-400C-A02D-E94CF2F33862}" type="presParOf" srcId="{4421675A-ABA5-4C71-ABCB-6D655F1DAAB7}" destId="{E956E4A3-1E18-4CA6-B868-900F2421738F}" srcOrd="2" destOrd="0" presId="urn:microsoft.com/office/officeart/2009/3/layout/BlockDescendingList"/>
    <dgm:cxn modelId="{413CBC8C-B864-4B72-9DF9-23883BCB3E99}" type="presParOf" srcId="{E956E4A3-1E18-4CA6-B868-900F2421738F}" destId="{7BB043DE-BB5F-47AB-A398-0ACE10BD1E76}" srcOrd="0" destOrd="0" presId="urn:microsoft.com/office/officeart/2009/3/layout/BlockDescendingList"/>
    <dgm:cxn modelId="{392EA65E-67CC-415E-A40C-71701ABCFE1F}" type="presParOf" srcId="{4421675A-ABA5-4C71-ABCB-6D655F1DAAB7}" destId="{B6BDF85C-345C-4F91-A647-E13F3189EDC3}" srcOrd="3" destOrd="0" presId="urn:microsoft.com/office/officeart/2009/3/layout/BlockDescendingList"/>
    <dgm:cxn modelId="{A3AC6B98-2216-4598-8F46-B8C18EAC91FF}" type="presParOf" srcId="{4421675A-ABA5-4C71-ABCB-6D655F1DAAB7}" destId="{8AC1BDDF-EF5D-4449-BEB2-DE6B320695FA}" srcOrd="4" destOrd="0" presId="urn:microsoft.com/office/officeart/2009/3/layout/BlockDescendingList"/>
    <dgm:cxn modelId="{0F37E17B-1B01-4D82-A90C-E2B2E417A8E3}" type="presParOf" srcId="{4421675A-ABA5-4C71-ABCB-6D655F1DAAB7}" destId="{BBAD9EB9-8AFD-4764-8822-CFD025922BB5}" srcOrd="5" destOrd="0" presId="urn:microsoft.com/office/officeart/2009/3/layout/BlockDescendingList"/>
    <dgm:cxn modelId="{E2F4D8B9-14EC-444F-BFA1-9D4E7325F413}" type="presParOf" srcId="{BBAD9EB9-8AFD-4764-8822-CFD025922BB5}" destId="{AC20E56D-21FE-4F3D-9706-5F83C76DC84D}" srcOrd="0" destOrd="0" presId="urn:microsoft.com/office/officeart/2009/3/layout/BlockDescendingList"/>
    <dgm:cxn modelId="{ABC84FD9-9115-4C1C-83CA-27C45554B149}" type="presParOf" srcId="{4421675A-ABA5-4C71-ABCB-6D655F1DAAB7}" destId="{A08F878A-733E-43BC-BE30-6F38A824BE6A}" srcOrd="6" destOrd="0" presId="urn:microsoft.com/office/officeart/2009/3/layout/BlockDescendingList"/>
    <dgm:cxn modelId="{3EBD39A9-EB8E-4894-A4AE-A164FE04950D}" type="presParOf" srcId="{4421675A-ABA5-4C71-ABCB-6D655F1DAAB7}" destId="{96F16AA4-158B-4A79-A726-E57000318CB0}" srcOrd="7" destOrd="0" presId="urn:microsoft.com/office/officeart/2009/3/layout/BlockDescendingList"/>
    <dgm:cxn modelId="{29B3DC2A-1C21-4379-A09F-03CA04B4FFE1}" type="presParOf" srcId="{4421675A-ABA5-4C71-ABCB-6D655F1DAAB7}" destId="{CD167100-90EB-421D-BB78-7ECAA93D2A22}" srcOrd="8" destOrd="0" presId="urn:microsoft.com/office/officeart/2009/3/layout/BlockDescendingList"/>
    <dgm:cxn modelId="{D4DB4171-2506-4DB9-BFF5-16C9CE379569}" type="presParOf" srcId="{CD167100-90EB-421D-BB78-7ECAA93D2A22}" destId="{E7626755-759C-4856-9133-15D26001C5FE}" srcOrd="0" destOrd="0" presId="urn:microsoft.com/office/officeart/2009/3/layout/BlockDescending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0D9CFCEC-5427-481F-87BB-81283984BEDE}" type="doc">
      <dgm:prSet loTypeId="urn:microsoft.com/office/officeart/2008/layout/PictureStrips" loCatId="list" qsTypeId="urn:microsoft.com/office/officeart/2005/8/quickstyle/3d1" qsCatId="3D" csTypeId="urn:microsoft.com/office/officeart/2005/8/colors/colorful1#2" csCatId="colorful" phldr="1"/>
      <dgm:spPr/>
      <dgm:t>
        <a:bodyPr/>
        <a:lstStyle/>
        <a:p>
          <a:endParaRPr lang="tr-TR"/>
        </a:p>
      </dgm:t>
    </dgm:pt>
    <dgm:pt modelId="{BD59FD01-16DF-4439-AA34-C0C79D9F6503}">
      <dgm:prSet phldrT="[Metin]" custT="1"/>
      <dgm:spPr/>
      <dgm:t>
        <a:bodyPr/>
        <a:lstStyle/>
        <a:p>
          <a:pPr algn="ctr"/>
          <a:r>
            <a:rPr lang="tr-TR" sz="1800" dirty="0" smtClean="0">
              <a:solidFill>
                <a:schemeClr val="tx1"/>
              </a:solidFill>
              <a:effectLst>
                <a:outerShdw blurRad="38100" dist="38100" dir="2700000" algn="tl">
                  <a:srgbClr val="000000">
                    <a:alpha val="43137"/>
                  </a:srgbClr>
                </a:outerShdw>
              </a:effectLst>
              <a:latin typeface="Cambria" pitchFamily="18" charset="0"/>
            </a:rPr>
            <a:t>Çocuğun bakımını üstlenme</a:t>
          </a:r>
          <a:endParaRPr lang="tr-TR" sz="1800" dirty="0">
            <a:solidFill>
              <a:schemeClr val="tx1"/>
            </a:solidFill>
            <a:effectLst>
              <a:outerShdw blurRad="38100" dist="38100" dir="2700000" algn="tl">
                <a:srgbClr val="000000">
                  <a:alpha val="43137"/>
                </a:srgbClr>
              </a:outerShdw>
            </a:effectLst>
            <a:latin typeface="Cambria" pitchFamily="18" charset="0"/>
          </a:endParaRPr>
        </a:p>
      </dgm:t>
    </dgm:pt>
    <dgm:pt modelId="{49A74D33-1704-4315-AD7A-F9EED8F46951}" type="parTrans" cxnId="{0CEF54C5-BC10-43DF-8A44-63DBB5E077F1}">
      <dgm:prSet/>
      <dgm:spPr/>
      <dgm:t>
        <a:bodyPr/>
        <a:lstStyle/>
        <a:p>
          <a:endParaRPr lang="tr-TR"/>
        </a:p>
      </dgm:t>
    </dgm:pt>
    <dgm:pt modelId="{14C4B856-CCC9-4385-BAAE-1C038C475E10}" type="sibTrans" cxnId="{0CEF54C5-BC10-43DF-8A44-63DBB5E077F1}">
      <dgm:prSet/>
      <dgm:spPr/>
      <dgm:t>
        <a:bodyPr/>
        <a:lstStyle/>
        <a:p>
          <a:endParaRPr lang="tr-TR"/>
        </a:p>
      </dgm:t>
    </dgm:pt>
    <dgm:pt modelId="{2CC50163-AC89-403B-A5F3-49C855BA008A}">
      <dgm:prSet phldrT="[Metin]" custT="1"/>
      <dgm:spPr/>
      <dgm:t>
        <a:bodyPr/>
        <a:lstStyle/>
        <a:p>
          <a:pPr algn="ctr"/>
          <a:r>
            <a:rPr lang="tr-TR" sz="1800" dirty="0" smtClean="0">
              <a:effectLst>
                <a:outerShdw blurRad="38100" dist="38100" dir="2700000" algn="tl">
                  <a:srgbClr val="000000">
                    <a:alpha val="43137"/>
                  </a:srgbClr>
                </a:outerShdw>
              </a:effectLst>
              <a:latin typeface="Cambria" pitchFamily="18" charset="0"/>
            </a:rPr>
            <a:t>Çocukları için psikolojik danışma desteği alma</a:t>
          </a:r>
          <a:endParaRPr lang="tr-TR" sz="1800" dirty="0">
            <a:effectLst>
              <a:outerShdw blurRad="38100" dist="38100" dir="2700000" algn="tl">
                <a:srgbClr val="000000">
                  <a:alpha val="43137"/>
                </a:srgbClr>
              </a:outerShdw>
            </a:effectLst>
            <a:latin typeface="Cambria" pitchFamily="18" charset="0"/>
          </a:endParaRPr>
        </a:p>
      </dgm:t>
    </dgm:pt>
    <dgm:pt modelId="{1E0493F5-2B9B-47F8-B6BE-B2F2AA6DF6B0}" type="parTrans" cxnId="{F1BA6B4B-44E4-4958-B492-E24A1AF09714}">
      <dgm:prSet/>
      <dgm:spPr/>
      <dgm:t>
        <a:bodyPr/>
        <a:lstStyle/>
        <a:p>
          <a:endParaRPr lang="tr-TR"/>
        </a:p>
      </dgm:t>
    </dgm:pt>
    <dgm:pt modelId="{0EFF14F4-B6F6-485B-A03B-F443F0435973}" type="sibTrans" cxnId="{F1BA6B4B-44E4-4958-B492-E24A1AF09714}">
      <dgm:prSet/>
      <dgm:spPr/>
      <dgm:t>
        <a:bodyPr/>
        <a:lstStyle/>
        <a:p>
          <a:endParaRPr lang="tr-TR"/>
        </a:p>
      </dgm:t>
    </dgm:pt>
    <dgm:pt modelId="{2D7C511D-2A00-48DE-80D7-BCD3093A18EA}">
      <dgm:prSet phldrT="[Metin]" custT="1"/>
      <dgm:spPr/>
      <dgm:t>
        <a:bodyPr/>
        <a:lstStyle/>
        <a:p>
          <a:pPr algn="ctr"/>
          <a:r>
            <a:rPr lang="tr-TR" sz="1800" dirty="0" smtClean="0">
              <a:effectLst>
                <a:outerShdw blurRad="38100" dist="38100" dir="2700000" algn="tl">
                  <a:srgbClr val="000000">
                    <a:alpha val="43137"/>
                  </a:srgbClr>
                </a:outerShdw>
              </a:effectLst>
              <a:latin typeface="Cambria" pitchFamily="18" charset="0"/>
            </a:rPr>
            <a:t>Çevresindeki kişileri bilgilendirme</a:t>
          </a:r>
          <a:endParaRPr lang="tr-TR" sz="1800" dirty="0">
            <a:effectLst>
              <a:outerShdw blurRad="38100" dist="38100" dir="2700000" algn="tl">
                <a:srgbClr val="000000">
                  <a:alpha val="43137"/>
                </a:srgbClr>
              </a:outerShdw>
            </a:effectLst>
            <a:latin typeface="Cambria" pitchFamily="18" charset="0"/>
          </a:endParaRPr>
        </a:p>
      </dgm:t>
    </dgm:pt>
    <dgm:pt modelId="{BC455406-D226-4AD9-BAA2-46CF3D28E19B}" type="parTrans" cxnId="{D683E76C-61FB-4917-B0F2-24FE54501FA5}">
      <dgm:prSet/>
      <dgm:spPr/>
      <dgm:t>
        <a:bodyPr/>
        <a:lstStyle/>
        <a:p>
          <a:endParaRPr lang="tr-TR"/>
        </a:p>
      </dgm:t>
    </dgm:pt>
    <dgm:pt modelId="{26E0336B-43C2-4305-BF71-0BBE8B83871C}" type="sibTrans" cxnId="{D683E76C-61FB-4917-B0F2-24FE54501FA5}">
      <dgm:prSet/>
      <dgm:spPr/>
      <dgm:t>
        <a:bodyPr/>
        <a:lstStyle/>
        <a:p>
          <a:endParaRPr lang="tr-TR"/>
        </a:p>
      </dgm:t>
    </dgm:pt>
    <dgm:pt modelId="{5F641191-7272-4484-99FA-12A10BB5D027}">
      <dgm:prSet phldrT="[Metin]" custT="1"/>
      <dgm:spPr/>
      <dgm:t>
        <a:bodyPr/>
        <a:lstStyle/>
        <a:p>
          <a:pPr algn="ctr"/>
          <a:r>
            <a:rPr lang="tr-TR" sz="1800" dirty="0" smtClean="0">
              <a:effectLst>
                <a:outerShdw blurRad="38100" dist="38100" dir="2700000" algn="tl">
                  <a:srgbClr val="000000">
                    <a:alpha val="43137"/>
                  </a:srgbClr>
                </a:outerShdw>
              </a:effectLst>
              <a:latin typeface="Cambria" pitchFamily="18" charset="0"/>
            </a:rPr>
            <a:t>Özel gereksinimi olmayan çocuklarıyla ilgilenme</a:t>
          </a:r>
          <a:endParaRPr lang="tr-TR" sz="1800" dirty="0">
            <a:effectLst>
              <a:outerShdw blurRad="38100" dist="38100" dir="2700000" algn="tl">
                <a:srgbClr val="000000">
                  <a:alpha val="43137"/>
                </a:srgbClr>
              </a:outerShdw>
            </a:effectLst>
            <a:latin typeface="Cambria" pitchFamily="18" charset="0"/>
          </a:endParaRPr>
        </a:p>
      </dgm:t>
    </dgm:pt>
    <dgm:pt modelId="{01CA452C-CAA1-45DE-98E0-0E68450A3A93}" type="parTrans" cxnId="{1C59C686-71B9-4CA0-9D90-4D253AEFFA26}">
      <dgm:prSet/>
      <dgm:spPr/>
      <dgm:t>
        <a:bodyPr/>
        <a:lstStyle/>
        <a:p>
          <a:endParaRPr lang="tr-TR"/>
        </a:p>
      </dgm:t>
    </dgm:pt>
    <dgm:pt modelId="{DFA733A2-57A9-4538-8DA7-A851FDF5888B}" type="sibTrans" cxnId="{1C59C686-71B9-4CA0-9D90-4D253AEFFA26}">
      <dgm:prSet/>
      <dgm:spPr/>
      <dgm:t>
        <a:bodyPr/>
        <a:lstStyle/>
        <a:p>
          <a:endParaRPr lang="tr-TR"/>
        </a:p>
      </dgm:t>
    </dgm:pt>
    <dgm:pt modelId="{CC3F14D2-CFD6-4EA8-B531-E75F00EAF197}">
      <dgm:prSet phldrT="[Metin]" custT="1"/>
      <dgm:spPr/>
      <dgm:t>
        <a:bodyPr/>
        <a:lstStyle/>
        <a:p>
          <a:pPr algn="ctr"/>
          <a:r>
            <a:rPr lang="tr-TR" sz="1800" dirty="0" smtClean="0">
              <a:effectLst>
                <a:outerShdw blurRad="38100" dist="38100" dir="2700000" algn="tl">
                  <a:srgbClr val="000000">
                    <a:alpha val="43137"/>
                  </a:srgbClr>
                </a:outerShdw>
              </a:effectLst>
              <a:latin typeface="Cambria" pitchFamily="18" charset="0"/>
            </a:rPr>
            <a:t>Maddi destek sağlama</a:t>
          </a:r>
          <a:endParaRPr lang="tr-TR" sz="1800" dirty="0">
            <a:effectLst>
              <a:outerShdw blurRad="38100" dist="38100" dir="2700000" algn="tl">
                <a:srgbClr val="000000">
                  <a:alpha val="43137"/>
                </a:srgbClr>
              </a:outerShdw>
            </a:effectLst>
            <a:latin typeface="Cambria" pitchFamily="18" charset="0"/>
          </a:endParaRPr>
        </a:p>
      </dgm:t>
    </dgm:pt>
    <dgm:pt modelId="{C240FD06-B944-4987-BBE4-75E7CC895640}" type="parTrans" cxnId="{C6848C53-F02B-4694-AE29-384B429988A6}">
      <dgm:prSet/>
      <dgm:spPr/>
      <dgm:t>
        <a:bodyPr/>
        <a:lstStyle/>
        <a:p>
          <a:endParaRPr lang="tr-TR"/>
        </a:p>
      </dgm:t>
    </dgm:pt>
    <dgm:pt modelId="{B03B8917-AA7A-4BE9-B4C1-6BC9BB883594}" type="sibTrans" cxnId="{C6848C53-F02B-4694-AE29-384B429988A6}">
      <dgm:prSet/>
      <dgm:spPr/>
      <dgm:t>
        <a:bodyPr/>
        <a:lstStyle/>
        <a:p>
          <a:endParaRPr lang="tr-TR"/>
        </a:p>
      </dgm:t>
    </dgm:pt>
    <dgm:pt modelId="{599C1AC8-586F-4F7F-9AFE-078EAB208DE0}">
      <dgm:prSet phldrT="[Metin]" custT="1"/>
      <dgm:spPr/>
      <dgm:t>
        <a:bodyPr/>
        <a:lstStyle/>
        <a:p>
          <a:pPr algn="ctr"/>
          <a:r>
            <a:rPr lang="tr-TR" sz="1800" dirty="0" smtClean="0">
              <a:effectLst>
                <a:outerShdw blurRad="38100" dist="38100" dir="2700000" algn="tl">
                  <a:srgbClr val="000000">
                    <a:alpha val="43137"/>
                  </a:srgbClr>
                </a:outerShdw>
              </a:effectLst>
              <a:latin typeface="Cambria" pitchFamily="18" charset="0"/>
            </a:rPr>
            <a:t>Çocuğun eğitimiyle ilgili bilgi sahibi olma</a:t>
          </a:r>
          <a:endParaRPr lang="tr-TR" sz="1800" dirty="0">
            <a:effectLst>
              <a:outerShdw blurRad="38100" dist="38100" dir="2700000" algn="tl">
                <a:srgbClr val="000000">
                  <a:alpha val="43137"/>
                </a:srgbClr>
              </a:outerShdw>
            </a:effectLst>
            <a:latin typeface="Cambria" pitchFamily="18" charset="0"/>
          </a:endParaRPr>
        </a:p>
      </dgm:t>
    </dgm:pt>
    <dgm:pt modelId="{C54183D7-27BF-4BBE-A1FD-9BCA77A110A2}" type="parTrans" cxnId="{C4574934-B930-452F-9B0F-F9EAB632E614}">
      <dgm:prSet/>
      <dgm:spPr/>
      <dgm:t>
        <a:bodyPr/>
        <a:lstStyle/>
        <a:p>
          <a:endParaRPr lang="tr-TR"/>
        </a:p>
      </dgm:t>
    </dgm:pt>
    <dgm:pt modelId="{53A60B38-9E0A-4198-9AB2-56BB1845B5BA}" type="sibTrans" cxnId="{C4574934-B930-452F-9B0F-F9EAB632E614}">
      <dgm:prSet/>
      <dgm:spPr/>
      <dgm:t>
        <a:bodyPr/>
        <a:lstStyle/>
        <a:p>
          <a:endParaRPr lang="tr-TR"/>
        </a:p>
      </dgm:t>
    </dgm:pt>
    <dgm:pt modelId="{F3011436-4D8D-44F2-B41C-41AD7DDAD083}">
      <dgm:prSet phldrT="[Metin]" custT="1"/>
      <dgm:spPr/>
      <dgm:t>
        <a:bodyPr/>
        <a:lstStyle/>
        <a:p>
          <a:pPr algn="ctr"/>
          <a:r>
            <a:rPr lang="tr-TR" sz="1800" dirty="0" smtClean="0">
              <a:effectLst>
                <a:outerShdw blurRad="38100" dist="38100" dir="2700000" algn="tl">
                  <a:srgbClr val="000000">
                    <a:alpha val="43137"/>
                  </a:srgbClr>
                </a:outerShdw>
              </a:effectLst>
              <a:latin typeface="Cambria" pitchFamily="18" charset="0"/>
            </a:rPr>
            <a:t>Çocuğun davranış ve öğrenme sorunlarına karşı destek alma</a:t>
          </a:r>
          <a:endParaRPr lang="tr-TR" sz="1800" dirty="0">
            <a:effectLst>
              <a:outerShdw blurRad="38100" dist="38100" dir="2700000" algn="tl">
                <a:srgbClr val="000000">
                  <a:alpha val="43137"/>
                </a:srgbClr>
              </a:outerShdw>
            </a:effectLst>
            <a:latin typeface="Cambria" pitchFamily="18" charset="0"/>
          </a:endParaRPr>
        </a:p>
      </dgm:t>
    </dgm:pt>
    <dgm:pt modelId="{AE535B72-1057-447D-9338-5E6EAE2DF794}" type="parTrans" cxnId="{AD2BCC2D-5971-4A82-8727-E00F57F87AAC}">
      <dgm:prSet/>
      <dgm:spPr/>
      <dgm:t>
        <a:bodyPr/>
        <a:lstStyle/>
        <a:p>
          <a:endParaRPr lang="tr-TR"/>
        </a:p>
      </dgm:t>
    </dgm:pt>
    <dgm:pt modelId="{726A7ABE-0B51-4633-8ADC-04036972A1FF}" type="sibTrans" cxnId="{AD2BCC2D-5971-4A82-8727-E00F57F87AAC}">
      <dgm:prSet/>
      <dgm:spPr/>
      <dgm:t>
        <a:bodyPr/>
        <a:lstStyle/>
        <a:p>
          <a:endParaRPr lang="tr-TR"/>
        </a:p>
      </dgm:t>
    </dgm:pt>
    <dgm:pt modelId="{4CA8CF1E-1871-421E-8828-008A5B3ECE0D}">
      <dgm:prSet phldrT="[Metin]" custT="1"/>
      <dgm:spPr/>
      <dgm:t>
        <a:bodyPr/>
        <a:lstStyle/>
        <a:p>
          <a:pPr algn="ctr"/>
          <a:r>
            <a:rPr lang="tr-TR" sz="1800" dirty="0" smtClean="0">
              <a:effectLst>
                <a:outerShdw blurRad="38100" dist="38100" dir="2700000" algn="tl">
                  <a:srgbClr val="000000">
                    <a:alpha val="43137"/>
                  </a:srgbClr>
                </a:outerShdw>
              </a:effectLst>
              <a:latin typeface="Cambria" pitchFamily="18" charset="0"/>
            </a:rPr>
            <a:t>Eşler arasında yaşanan sorunlar</a:t>
          </a:r>
          <a:endParaRPr lang="tr-TR" sz="1800" dirty="0">
            <a:effectLst>
              <a:outerShdw blurRad="38100" dist="38100" dir="2700000" algn="tl">
                <a:srgbClr val="000000">
                  <a:alpha val="43137"/>
                </a:srgbClr>
              </a:outerShdw>
            </a:effectLst>
            <a:latin typeface="Cambria" pitchFamily="18" charset="0"/>
          </a:endParaRPr>
        </a:p>
      </dgm:t>
    </dgm:pt>
    <dgm:pt modelId="{2275248D-6261-488E-B857-E00DC0E6D2C5}" type="parTrans" cxnId="{1AA8637A-4984-45FB-B76E-8816B27AE6E7}">
      <dgm:prSet/>
      <dgm:spPr/>
      <dgm:t>
        <a:bodyPr/>
        <a:lstStyle/>
        <a:p>
          <a:endParaRPr lang="tr-TR"/>
        </a:p>
      </dgm:t>
    </dgm:pt>
    <dgm:pt modelId="{0E5EC140-E7FD-4719-9B93-8B249F074D82}" type="sibTrans" cxnId="{1AA8637A-4984-45FB-B76E-8816B27AE6E7}">
      <dgm:prSet/>
      <dgm:spPr/>
      <dgm:t>
        <a:bodyPr/>
        <a:lstStyle/>
        <a:p>
          <a:endParaRPr lang="tr-TR"/>
        </a:p>
      </dgm:t>
    </dgm:pt>
    <dgm:pt modelId="{6EE86DCC-44BB-4A7F-AED8-F8189C8A16E2}" type="pres">
      <dgm:prSet presAssocID="{0D9CFCEC-5427-481F-87BB-81283984BEDE}" presName="Name0" presStyleCnt="0">
        <dgm:presLayoutVars>
          <dgm:dir/>
          <dgm:resizeHandles val="exact"/>
        </dgm:presLayoutVars>
      </dgm:prSet>
      <dgm:spPr/>
      <dgm:t>
        <a:bodyPr/>
        <a:lstStyle/>
        <a:p>
          <a:endParaRPr lang="tr-TR"/>
        </a:p>
      </dgm:t>
    </dgm:pt>
    <dgm:pt modelId="{CB3FBE81-5655-4CE7-A035-C2662A9020C8}" type="pres">
      <dgm:prSet presAssocID="{BD59FD01-16DF-4439-AA34-C0C79D9F6503}" presName="composite" presStyleCnt="0"/>
      <dgm:spPr/>
    </dgm:pt>
    <dgm:pt modelId="{81103EF4-55B2-431A-A108-6A3BA24BC64C}" type="pres">
      <dgm:prSet presAssocID="{BD59FD01-16DF-4439-AA34-C0C79D9F6503}" presName="rect1" presStyleLbl="trAlignAcc1" presStyleIdx="0" presStyleCnt="8">
        <dgm:presLayoutVars>
          <dgm:bulletEnabled val="1"/>
        </dgm:presLayoutVars>
      </dgm:prSet>
      <dgm:spPr/>
      <dgm:t>
        <a:bodyPr/>
        <a:lstStyle/>
        <a:p>
          <a:endParaRPr lang="tr-TR"/>
        </a:p>
      </dgm:t>
    </dgm:pt>
    <dgm:pt modelId="{3F9454B9-FD28-4A1A-A1DC-B8896FCF54D0}" type="pres">
      <dgm:prSet presAssocID="{BD59FD01-16DF-4439-AA34-C0C79D9F6503}" presName="rect2" presStyleLbl="fgImgPlace1" presStyleIdx="0" presStyleCnt="8"/>
      <dgm:spPr>
        <a:prstGeom prst="donut">
          <a:avLst/>
        </a:prstGeom>
      </dgm:spPr>
    </dgm:pt>
    <dgm:pt modelId="{894BE648-F24E-43A3-80DC-C2652B6BA064}" type="pres">
      <dgm:prSet presAssocID="{14C4B856-CCC9-4385-BAAE-1C038C475E10}" presName="sibTrans" presStyleCnt="0"/>
      <dgm:spPr/>
    </dgm:pt>
    <dgm:pt modelId="{E6CFF289-7B61-449F-B238-0AEA16D1BC48}" type="pres">
      <dgm:prSet presAssocID="{5F641191-7272-4484-99FA-12A10BB5D027}" presName="composite" presStyleCnt="0"/>
      <dgm:spPr/>
    </dgm:pt>
    <dgm:pt modelId="{14329F29-BED1-4E61-9783-58EEA4784D23}" type="pres">
      <dgm:prSet presAssocID="{5F641191-7272-4484-99FA-12A10BB5D027}" presName="rect1" presStyleLbl="trAlignAcc1" presStyleIdx="1" presStyleCnt="8">
        <dgm:presLayoutVars>
          <dgm:bulletEnabled val="1"/>
        </dgm:presLayoutVars>
      </dgm:prSet>
      <dgm:spPr/>
      <dgm:t>
        <a:bodyPr/>
        <a:lstStyle/>
        <a:p>
          <a:endParaRPr lang="tr-TR"/>
        </a:p>
      </dgm:t>
    </dgm:pt>
    <dgm:pt modelId="{CA4EE804-9594-40FE-A04D-EC4859648581}" type="pres">
      <dgm:prSet presAssocID="{5F641191-7272-4484-99FA-12A10BB5D027}" presName="rect2" presStyleLbl="fgImgPlace1" presStyleIdx="1" presStyleCnt="8"/>
      <dgm:spPr>
        <a:prstGeom prst="donut">
          <a:avLst/>
        </a:prstGeom>
      </dgm:spPr>
    </dgm:pt>
    <dgm:pt modelId="{036EC15C-C3E8-482C-92D6-E40093E8DDCC}" type="pres">
      <dgm:prSet presAssocID="{DFA733A2-57A9-4538-8DA7-A851FDF5888B}" presName="sibTrans" presStyleCnt="0"/>
      <dgm:spPr/>
    </dgm:pt>
    <dgm:pt modelId="{95AF2016-71C9-4F98-98E2-458FADC47F2D}" type="pres">
      <dgm:prSet presAssocID="{CC3F14D2-CFD6-4EA8-B531-E75F00EAF197}" presName="composite" presStyleCnt="0"/>
      <dgm:spPr/>
    </dgm:pt>
    <dgm:pt modelId="{C5E122DF-013C-49CB-8306-7C4F7351F24F}" type="pres">
      <dgm:prSet presAssocID="{CC3F14D2-CFD6-4EA8-B531-E75F00EAF197}" presName="rect1" presStyleLbl="trAlignAcc1" presStyleIdx="2" presStyleCnt="8">
        <dgm:presLayoutVars>
          <dgm:bulletEnabled val="1"/>
        </dgm:presLayoutVars>
      </dgm:prSet>
      <dgm:spPr/>
      <dgm:t>
        <a:bodyPr/>
        <a:lstStyle/>
        <a:p>
          <a:endParaRPr lang="tr-TR"/>
        </a:p>
      </dgm:t>
    </dgm:pt>
    <dgm:pt modelId="{CD6B6B6E-A3C7-4F59-AD6C-D5327A0BD4E5}" type="pres">
      <dgm:prSet presAssocID="{CC3F14D2-CFD6-4EA8-B531-E75F00EAF197}" presName="rect2" presStyleLbl="fgImgPlace1" presStyleIdx="2" presStyleCnt="8"/>
      <dgm:spPr>
        <a:prstGeom prst="donut">
          <a:avLst/>
        </a:prstGeom>
      </dgm:spPr>
    </dgm:pt>
    <dgm:pt modelId="{BFF5D001-0389-469B-BB4A-51CF4D8C7B30}" type="pres">
      <dgm:prSet presAssocID="{B03B8917-AA7A-4BE9-B4C1-6BC9BB883594}" presName="sibTrans" presStyleCnt="0"/>
      <dgm:spPr/>
    </dgm:pt>
    <dgm:pt modelId="{59A6D9B7-5DE6-439A-8360-7184E5A4D896}" type="pres">
      <dgm:prSet presAssocID="{599C1AC8-586F-4F7F-9AFE-078EAB208DE0}" presName="composite" presStyleCnt="0"/>
      <dgm:spPr/>
    </dgm:pt>
    <dgm:pt modelId="{137082DD-4CCC-4CC7-AC61-9130B3FBC6F9}" type="pres">
      <dgm:prSet presAssocID="{599C1AC8-586F-4F7F-9AFE-078EAB208DE0}" presName="rect1" presStyleLbl="trAlignAcc1" presStyleIdx="3" presStyleCnt="8">
        <dgm:presLayoutVars>
          <dgm:bulletEnabled val="1"/>
        </dgm:presLayoutVars>
      </dgm:prSet>
      <dgm:spPr/>
      <dgm:t>
        <a:bodyPr/>
        <a:lstStyle/>
        <a:p>
          <a:endParaRPr lang="tr-TR"/>
        </a:p>
      </dgm:t>
    </dgm:pt>
    <dgm:pt modelId="{5F693858-354A-45AE-B56E-3CEA93E87834}" type="pres">
      <dgm:prSet presAssocID="{599C1AC8-586F-4F7F-9AFE-078EAB208DE0}" presName="rect2" presStyleLbl="fgImgPlace1" presStyleIdx="3" presStyleCnt="8"/>
      <dgm:spPr>
        <a:prstGeom prst="donut">
          <a:avLst/>
        </a:prstGeom>
      </dgm:spPr>
    </dgm:pt>
    <dgm:pt modelId="{9B48FEA9-8F13-4A71-B348-502DE81A6DE5}" type="pres">
      <dgm:prSet presAssocID="{53A60B38-9E0A-4198-9AB2-56BB1845B5BA}" presName="sibTrans" presStyleCnt="0"/>
      <dgm:spPr/>
    </dgm:pt>
    <dgm:pt modelId="{41A7037B-C82E-4D83-8CFD-50B7E29C2235}" type="pres">
      <dgm:prSet presAssocID="{F3011436-4D8D-44F2-B41C-41AD7DDAD083}" presName="composite" presStyleCnt="0"/>
      <dgm:spPr/>
    </dgm:pt>
    <dgm:pt modelId="{17322208-133C-47FE-A796-13161CABB99C}" type="pres">
      <dgm:prSet presAssocID="{F3011436-4D8D-44F2-B41C-41AD7DDAD083}" presName="rect1" presStyleLbl="trAlignAcc1" presStyleIdx="4" presStyleCnt="8">
        <dgm:presLayoutVars>
          <dgm:bulletEnabled val="1"/>
        </dgm:presLayoutVars>
      </dgm:prSet>
      <dgm:spPr/>
      <dgm:t>
        <a:bodyPr/>
        <a:lstStyle/>
        <a:p>
          <a:endParaRPr lang="tr-TR"/>
        </a:p>
      </dgm:t>
    </dgm:pt>
    <dgm:pt modelId="{9B794901-07FB-43BF-8F46-9E2412A01B51}" type="pres">
      <dgm:prSet presAssocID="{F3011436-4D8D-44F2-B41C-41AD7DDAD083}" presName="rect2" presStyleLbl="fgImgPlace1" presStyleIdx="4" presStyleCnt="8"/>
      <dgm:spPr>
        <a:prstGeom prst="donut">
          <a:avLst/>
        </a:prstGeom>
      </dgm:spPr>
    </dgm:pt>
    <dgm:pt modelId="{EAFFED80-DD12-44B6-B955-E38FC971A2F9}" type="pres">
      <dgm:prSet presAssocID="{726A7ABE-0B51-4633-8ADC-04036972A1FF}" presName="sibTrans" presStyleCnt="0"/>
      <dgm:spPr/>
    </dgm:pt>
    <dgm:pt modelId="{09DD66A4-1664-4B7F-BC52-14232C0B6906}" type="pres">
      <dgm:prSet presAssocID="{4CA8CF1E-1871-421E-8828-008A5B3ECE0D}" presName="composite" presStyleCnt="0"/>
      <dgm:spPr/>
    </dgm:pt>
    <dgm:pt modelId="{9AB352F3-ED26-4D90-90EC-C0C547B98BED}" type="pres">
      <dgm:prSet presAssocID="{4CA8CF1E-1871-421E-8828-008A5B3ECE0D}" presName="rect1" presStyleLbl="trAlignAcc1" presStyleIdx="5" presStyleCnt="8">
        <dgm:presLayoutVars>
          <dgm:bulletEnabled val="1"/>
        </dgm:presLayoutVars>
      </dgm:prSet>
      <dgm:spPr/>
      <dgm:t>
        <a:bodyPr/>
        <a:lstStyle/>
        <a:p>
          <a:endParaRPr lang="tr-TR"/>
        </a:p>
      </dgm:t>
    </dgm:pt>
    <dgm:pt modelId="{F5915B90-9AB3-44F1-B0DE-8717D92B3B30}" type="pres">
      <dgm:prSet presAssocID="{4CA8CF1E-1871-421E-8828-008A5B3ECE0D}" presName="rect2" presStyleLbl="fgImgPlace1" presStyleIdx="5" presStyleCnt="8"/>
      <dgm:spPr>
        <a:prstGeom prst="donut">
          <a:avLst/>
        </a:prstGeom>
      </dgm:spPr>
    </dgm:pt>
    <dgm:pt modelId="{3C9D3045-EAF9-4E2B-9DE9-9F1974171A72}" type="pres">
      <dgm:prSet presAssocID="{0E5EC140-E7FD-4719-9B93-8B249F074D82}" presName="sibTrans" presStyleCnt="0"/>
      <dgm:spPr/>
    </dgm:pt>
    <dgm:pt modelId="{B1011739-31C6-403C-BD53-E1F999117721}" type="pres">
      <dgm:prSet presAssocID="{2CC50163-AC89-403B-A5F3-49C855BA008A}" presName="composite" presStyleCnt="0"/>
      <dgm:spPr/>
    </dgm:pt>
    <dgm:pt modelId="{DAA12E78-D4DC-4EF7-ABB6-9CEF23822108}" type="pres">
      <dgm:prSet presAssocID="{2CC50163-AC89-403B-A5F3-49C855BA008A}" presName="rect1" presStyleLbl="trAlignAcc1" presStyleIdx="6" presStyleCnt="8">
        <dgm:presLayoutVars>
          <dgm:bulletEnabled val="1"/>
        </dgm:presLayoutVars>
      </dgm:prSet>
      <dgm:spPr/>
      <dgm:t>
        <a:bodyPr/>
        <a:lstStyle/>
        <a:p>
          <a:endParaRPr lang="tr-TR"/>
        </a:p>
      </dgm:t>
    </dgm:pt>
    <dgm:pt modelId="{B316CAED-D0E8-4784-B4E7-997FDB41F076}" type="pres">
      <dgm:prSet presAssocID="{2CC50163-AC89-403B-A5F3-49C855BA008A}" presName="rect2" presStyleLbl="fgImgPlace1" presStyleIdx="6" presStyleCnt="8"/>
      <dgm:spPr>
        <a:prstGeom prst="donut">
          <a:avLst/>
        </a:prstGeom>
      </dgm:spPr>
    </dgm:pt>
    <dgm:pt modelId="{40B723C9-0AB5-4411-91B4-268CEBAE0D6F}" type="pres">
      <dgm:prSet presAssocID="{0EFF14F4-B6F6-485B-A03B-F443F0435973}" presName="sibTrans" presStyleCnt="0"/>
      <dgm:spPr/>
    </dgm:pt>
    <dgm:pt modelId="{90BB172F-F008-4EB0-81E5-7F415721AE0C}" type="pres">
      <dgm:prSet presAssocID="{2D7C511D-2A00-48DE-80D7-BCD3093A18EA}" presName="composite" presStyleCnt="0"/>
      <dgm:spPr/>
    </dgm:pt>
    <dgm:pt modelId="{49443032-0923-4797-8138-7B30ABCEA4F8}" type="pres">
      <dgm:prSet presAssocID="{2D7C511D-2A00-48DE-80D7-BCD3093A18EA}" presName="rect1" presStyleLbl="trAlignAcc1" presStyleIdx="7" presStyleCnt="8">
        <dgm:presLayoutVars>
          <dgm:bulletEnabled val="1"/>
        </dgm:presLayoutVars>
      </dgm:prSet>
      <dgm:spPr/>
      <dgm:t>
        <a:bodyPr/>
        <a:lstStyle/>
        <a:p>
          <a:endParaRPr lang="tr-TR"/>
        </a:p>
      </dgm:t>
    </dgm:pt>
    <dgm:pt modelId="{721ACDBB-AFEB-4F8B-A66F-027DF3ABB9F1}" type="pres">
      <dgm:prSet presAssocID="{2D7C511D-2A00-48DE-80D7-BCD3093A18EA}" presName="rect2" presStyleLbl="fgImgPlace1" presStyleIdx="7" presStyleCnt="8"/>
      <dgm:spPr>
        <a:prstGeom prst="donut">
          <a:avLst/>
        </a:prstGeom>
      </dgm:spPr>
    </dgm:pt>
  </dgm:ptLst>
  <dgm:cxnLst>
    <dgm:cxn modelId="{1AA8637A-4984-45FB-B76E-8816B27AE6E7}" srcId="{0D9CFCEC-5427-481F-87BB-81283984BEDE}" destId="{4CA8CF1E-1871-421E-8828-008A5B3ECE0D}" srcOrd="5" destOrd="0" parTransId="{2275248D-6261-488E-B857-E00DC0E6D2C5}" sibTransId="{0E5EC140-E7FD-4719-9B93-8B249F074D82}"/>
    <dgm:cxn modelId="{76AC706C-D072-40B0-8143-008D428BAC31}" type="presOf" srcId="{CC3F14D2-CFD6-4EA8-B531-E75F00EAF197}" destId="{C5E122DF-013C-49CB-8306-7C4F7351F24F}" srcOrd="0" destOrd="0" presId="urn:microsoft.com/office/officeart/2008/layout/PictureStrips"/>
    <dgm:cxn modelId="{06DE8709-2547-4BFC-9E19-E63E85C05B94}" type="presOf" srcId="{F3011436-4D8D-44F2-B41C-41AD7DDAD083}" destId="{17322208-133C-47FE-A796-13161CABB99C}" srcOrd="0" destOrd="0" presId="urn:microsoft.com/office/officeart/2008/layout/PictureStrips"/>
    <dgm:cxn modelId="{C6848C53-F02B-4694-AE29-384B429988A6}" srcId="{0D9CFCEC-5427-481F-87BB-81283984BEDE}" destId="{CC3F14D2-CFD6-4EA8-B531-E75F00EAF197}" srcOrd="2" destOrd="0" parTransId="{C240FD06-B944-4987-BBE4-75E7CC895640}" sibTransId="{B03B8917-AA7A-4BE9-B4C1-6BC9BB883594}"/>
    <dgm:cxn modelId="{AD2BCC2D-5971-4A82-8727-E00F57F87AAC}" srcId="{0D9CFCEC-5427-481F-87BB-81283984BEDE}" destId="{F3011436-4D8D-44F2-B41C-41AD7DDAD083}" srcOrd="4" destOrd="0" parTransId="{AE535B72-1057-447D-9338-5E6EAE2DF794}" sibTransId="{726A7ABE-0B51-4633-8ADC-04036972A1FF}"/>
    <dgm:cxn modelId="{98CD5F4A-C023-49DB-8228-D9FD65FD96B2}" type="presOf" srcId="{4CA8CF1E-1871-421E-8828-008A5B3ECE0D}" destId="{9AB352F3-ED26-4D90-90EC-C0C547B98BED}" srcOrd="0" destOrd="0" presId="urn:microsoft.com/office/officeart/2008/layout/PictureStrips"/>
    <dgm:cxn modelId="{05E82E77-B804-4078-B199-071884D42AD0}" type="presOf" srcId="{2CC50163-AC89-403B-A5F3-49C855BA008A}" destId="{DAA12E78-D4DC-4EF7-ABB6-9CEF23822108}" srcOrd="0" destOrd="0" presId="urn:microsoft.com/office/officeart/2008/layout/PictureStrips"/>
    <dgm:cxn modelId="{1C59C686-71B9-4CA0-9D90-4D253AEFFA26}" srcId="{0D9CFCEC-5427-481F-87BB-81283984BEDE}" destId="{5F641191-7272-4484-99FA-12A10BB5D027}" srcOrd="1" destOrd="0" parTransId="{01CA452C-CAA1-45DE-98E0-0E68450A3A93}" sibTransId="{DFA733A2-57A9-4538-8DA7-A851FDF5888B}"/>
    <dgm:cxn modelId="{11D81840-96B2-4AE3-98CD-60F8E24ECB66}" type="presOf" srcId="{5F641191-7272-4484-99FA-12A10BB5D027}" destId="{14329F29-BED1-4E61-9783-58EEA4784D23}" srcOrd="0" destOrd="0" presId="urn:microsoft.com/office/officeart/2008/layout/PictureStrips"/>
    <dgm:cxn modelId="{0CEF54C5-BC10-43DF-8A44-63DBB5E077F1}" srcId="{0D9CFCEC-5427-481F-87BB-81283984BEDE}" destId="{BD59FD01-16DF-4439-AA34-C0C79D9F6503}" srcOrd="0" destOrd="0" parTransId="{49A74D33-1704-4315-AD7A-F9EED8F46951}" sibTransId="{14C4B856-CCC9-4385-BAAE-1C038C475E10}"/>
    <dgm:cxn modelId="{F1BA6B4B-44E4-4958-B492-E24A1AF09714}" srcId="{0D9CFCEC-5427-481F-87BB-81283984BEDE}" destId="{2CC50163-AC89-403B-A5F3-49C855BA008A}" srcOrd="6" destOrd="0" parTransId="{1E0493F5-2B9B-47F8-B6BE-B2F2AA6DF6B0}" sibTransId="{0EFF14F4-B6F6-485B-A03B-F443F0435973}"/>
    <dgm:cxn modelId="{81D37A1E-E9F6-462C-AE83-542C0603AAAE}" type="presOf" srcId="{BD59FD01-16DF-4439-AA34-C0C79D9F6503}" destId="{81103EF4-55B2-431A-A108-6A3BA24BC64C}" srcOrd="0" destOrd="0" presId="urn:microsoft.com/office/officeart/2008/layout/PictureStrips"/>
    <dgm:cxn modelId="{C4574934-B930-452F-9B0F-F9EAB632E614}" srcId="{0D9CFCEC-5427-481F-87BB-81283984BEDE}" destId="{599C1AC8-586F-4F7F-9AFE-078EAB208DE0}" srcOrd="3" destOrd="0" parTransId="{C54183D7-27BF-4BBE-A1FD-9BCA77A110A2}" sibTransId="{53A60B38-9E0A-4198-9AB2-56BB1845B5BA}"/>
    <dgm:cxn modelId="{D683E76C-61FB-4917-B0F2-24FE54501FA5}" srcId="{0D9CFCEC-5427-481F-87BB-81283984BEDE}" destId="{2D7C511D-2A00-48DE-80D7-BCD3093A18EA}" srcOrd="7" destOrd="0" parTransId="{BC455406-D226-4AD9-BAA2-46CF3D28E19B}" sibTransId="{26E0336B-43C2-4305-BF71-0BBE8B83871C}"/>
    <dgm:cxn modelId="{AEF51B89-6E70-476C-9C93-672E231B0B99}" type="presOf" srcId="{599C1AC8-586F-4F7F-9AFE-078EAB208DE0}" destId="{137082DD-4CCC-4CC7-AC61-9130B3FBC6F9}" srcOrd="0" destOrd="0" presId="urn:microsoft.com/office/officeart/2008/layout/PictureStrips"/>
    <dgm:cxn modelId="{7BBFC46C-2365-411E-834E-5990CF88A8DD}" type="presOf" srcId="{2D7C511D-2A00-48DE-80D7-BCD3093A18EA}" destId="{49443032-0923-4797-8138-7B30ABCEA4F8}" srcOrd="0" destOrd="0" presId="urn:microsoft.com/office/officeart/2008/layout/PictureStrips"/>
    <dgm:cxn modelId="{B24A4648-F7B0-4904-A791-814972B62FE6}" type="presOf" srcId="{0D9CFCEC-5427-481F-87BB-81283984BEDE}" destId="{6EE86DCC-44BB-4A7F-AED8-F8189C8A16E2}" srcOrd="0" destOrd="0" presId="urn:microsoft.com/office/officeart/2008/layout/PictureStrips"/>
    <dgm:cxn modelId="{4BE50B9A-3497-4888-968C-9072DD51697F}" type="presParOf" srcId="{6EE86DCC-44BB-4A7F-AED8-F8189C8A16E2}" destId="{CB3FBE81-5655-4CE7-A035-C2662A9020C8}" srcOrd="0" destOrd="0" presId="urn:microsoft.com/office/officeart/2008/layout/PictureStrips"/>
    <dgm:cxn modelId="{D2080690-1457-49F9-814B-08613F790942}" type="presParOf" srcId="{CB3FBE81-5655-4CE7-A035-C2662A9020C8}" destId="{81103EF4-55B2-431A-A108-6A3BA24BC64C}" srcOrd="0" destOrd="0" presId="urn:microsoft.com/office/officeart/2008/layout/PictureStrips"/>
    <dgm:cxn modelId="{C70429F5-E066-4DBF-915E-1777C34A1E66}" type="presParOf" srcId="{CB3FBE81-5655-4CE7-A035-C2662A9020C8}" destId="{3F9454B9-FD28-4A1A-A1DC-B8896FCF54D0}" srcOrd="1" destOrd="0" presId="urn:microsoft.com/office/officeart/2008/layout/PictureStrips"/>
    <dgm:cxn modelId="{2C87BE0B-D155-4AB8-82FE-F223124F2F2D}" type="presParOf" srcId="{6EE86DCC-44BB-4A7F-AED8-F8189C8A16E2}" destId="{894BE648-F24E-43A3-80DC-C2652B6BA064}" srcOrd="1" destOrd="0" presId="urn:microsoft.com/office/officeart/2008/layout/PictureStrips"/>
    <dgm:cxn modelId="{3496DCA9-5049-4103-B234-B8ADFB3C0ECC}" type="presParOf" srcId="{6EE86DCC-44BB-4A7F-AED8-F8189C8A16E2}" destId="{E6CFF289-7B61-449F-B238-0AEA16D1BC48}" srcOrd="2" destOrd="0" presId="urn:microsoft.com/office/officeart/2008/layout/PictureStrips"/>
    <dgm:cxn modelId="{F8833AF8-8E75-4CEA-BD8C-991428567224}" type="presParOf" srcId="{E6CFF289-7B61-449F-B238-0AEA16D1BC48}" destId="{14329F29-BED1-4E61-9783-58EEA4784D23}" srcOrd="0" destOrd="0" presId="urn:microsoft.com/office/officeart/2008/layout/PictureStrips"/>
    <dgm:cxn modelId="{96EA0DDC-CD52-47B5-BEC3-9BBFCD963684}" type="presParOf" srcId="{E6CFF289-7B61-449F-B238-0AEA16D1BC48}" destId="{CA4EE804-9594-40FE-A04D-EC4859648581}" srcOrd="1" destOrd="0" presId="urn:microsoft.com/office/officeart/2008/layout/PictureStrips"/>
    <dgm:cxn modelId="{41F22B87-E3AA-4D32-9CF3-53D0D8591A39}" type="presParOf" srcId="{6EE86DCC-44BB-4A7F-AED8-F8189C8A16E2}" destId="{036EC15C-C3E8-482C-92D6-E40093E8DDCC}" srcOrd="3" destOrd="0" presId="urn:microsoft.com/office/officeart/2008/layout/PictureStrips"/>
    <dgm:cxn modelId="{AF8917AC-EDD4-4C72-ACBD-D205C99B1A44}" type="presParOf" srcId="{6EE86DCC-44BB-4A7F-AED8-F8189C8A16E2}" destId="{95AF2016-71C9-4F98-98E2-458FADC47F2D}" srcOrd="4" destOrd="0" presId="urn:microsoft.com/office/officeart/2008/layout/PictureStrips"/>
    <dgm:cxn modelId="{8007D260-917C-46F7-8ADC-ED363A117BCD}" type="presParOf" srcId="{95AF2016-71C9-4F98-98E2-458FADC47F2D}" destId="{C5E122DF-013C-49CB-8306-7C4F7351F24F}" srcOrd="0" destOrd="0" presId="urn:microsoft.com/office/officeart/2008/layout/PictureStrips"/>
    <dgm:cxn modelId="{10E8C48B-D4DA-4FCC-AC9E-F7D61B35AB39}" type="presParOf" srcId="{95AF2016-71C9-4F98-98E2-458FADC47F2D}" destId="{CD6B6B6E-A3C7-4F59-AD6C-D5327A0BD4E5}" srcOrd="1" destOrd="0" presId="urn:microsoft.com/office/officeart/2008/layout/PictureStrips"/>
    <dgm:cxn modelId="{DBB1C8F7-6863-45DD-94D0-B606F001D43E}" type="presParOf" srcId="{6EE86DCC-44BB-4A7F-AED8-F8189C8A16E2}" destId="{BFF5D001-0389-469B-BB4A-51CF4D8C7B30}" srcOrd="5" destOrd="0" presId="urn:microsoft.com/office/officeart/2008/layout/PictureStrips"/>
    <dgm:cxn modelId="{A09C8954-281E-44EC-8F53-B8DA00479823}" type="presParOf" srcId="{6EE86DCC-44BB-4A7F-AED8-F8189C8A16E2}" destId="{59A6D9B7-5DE6-439A-8360-7184E5A4D896}" srcOrd="6" destOrd="0" presId="urn:microsoft.com/office/officeart/2008/layout/PictureStrips"/>
    <dgm:cxn modelId="{761637CB-F899-40CE-815F-A43437CE0BA7}" type="presParOf" srcId="{59A6D9B7-5DE6-439A-8360-7184E5A4D896}" destId="{137082DD-4CCC-4CC7-AC61-9130B3FBC6F9}" srcOrd="0" destOrd="0" presId="urn:microsoft.com/office/officeart/2008/layout/PictureStrips"/>
    <dgm:cxn modelId="{815F391E-47A5-42C6-B8BF-DD9F964C6CA2}" type="presParOf" srcId="{59A6D9B7-5DE6-439A-8360-7184E5A4D896}" destId="{5F693858-354A-45AE-B56E-3CEA93E87834}" srcOrd="1" destOrd="0" presId="urn:microsoft.com/office/officeart/2008/layout/PictureStrips"/>
    <dgm:cxn modelId="{6E5D35AA-4031-4BCB-8245-55F673743FB8}" type="presParOf" srcId="{6EE86DCC-44BB-4A7F-AED8-F8189C8A16E2}" destId="{9B48FEA9-8F13-4A71-B348-502DE81A6DE5}" srcOrd="7" destOrd="0" presId="urn:microsoft.com/office/officeart/2008/layout/PictureStrips"/>
    <dgm:cxn modelId="{B08F7DEA-B6FF-471E-AD28-E34DBFC3684A}" type="presParOf" srcId="{6EE86DCC-44BB-4A7F-AED8-F8189C8A16E2}" destId="{41A7037B-C82E-4D83-8CFD-50B7E29C2235}" srcOrd="8" destOrd="0" presId="urn:microsoft.com/office/officeart/2008/layout/PictureStrips"/>
    <dgm:cxn modelId="{40B2E024-999D-4E1C-9DFB-1D3FA9BFE5AC}" type="presParOf" srcId="{41A7037B-C82E-4D83-8CFD-50B7E29C2235}" destId="{17322208-133C-47FE-A796-13161CABB99C}" srcOrd="0" destOrd="0" presId="urn:microsoft.com/office/officeart/2008/layout/PictureStrips"/>
    <dgm:cxn modelId="{31D5A441-CC6A-427A-BD2A-243664E8A5CD}" type="presParOf" srcId="{41A7037B-C82E-4D83-8CFD-50B7E29C2235}" destId="{9B794901-07FB-43BF-8F46-9E2412A01B51}" srcOrd="1" destOrd="0" presId="urn:microsoft.com/office/officeart/2008/layout/PictureStrips"/>
    <dgm:cxn modelId="{B83411FD-620A-446A-9B71-6F628A5A4145}" type="presParOf" srcId="{6EE86DCC-44BB-4A7F-AED8-F8189C8A16E2}" destId="{EAFFED80-DD12-44B6-B955-E38FC971A2F9}" srcOrd="9" destOrd="0" presId="urn:microsoft.com/office/officeart/2008/layout/PictureStrips"/>
    <dgm:cxn modelId="{7E7EF793-FA1E-46A8-ABA8-F0AA9C8B446F}" type="presParOf" srcId="{6EE86DCC-44BB-4A7F-AED8-F8189C8A16E2}" destId="{09DD66A4-1664-4B7F-BC52-14232C0B6906}" srcOrd="10" destOrd="0" presId="urn:microsoft.com/office/officeart/2008/layout/PictureStrips"/>
    <dgm:cxn modelId="{E4D2664C-B368-441B-9806-FF99BD3A0258}" type="presParOf" srcId="{09DD66A4-1664-4B7F-BC52-14232C0B6906}" destId="{9AB352F3-ED26-4D90-90EC-C0C547B98BED}" srcOrd="0" destOrd="0" presId="urn:microsoft.com/office/officeart/2008/layout/PictureStrips"/>
    <dgm:cxn modelId="{D982C74A-59A6-4DDA-8CF4-481009C7CCB1}" type="presParOf" srcId="{09DD66A4-1664-4B7F-BC52-14232C0B6906}" destId="{F5915B90-9AB3-44F1-B0DE-8717D92B3B30}" srcOrd="1" destOrd="0" presId="urn:microsoft.com/office/officeart/2008/layout/PictureStrips"/>
    <dgm:cxn modelId="{998C3911-06B1-41CE-ABE6-4B27FD8F4617}" type="presParOf" srcId="{6EE86DCC-44BB-4A7F-AED8-F8189C8A16E2}" destId="{3C9D3045-EAF9-4E2B-9DE9-9F1974171A72}" srcOrd="11" destOrd="0" presId="urn:microsoft.com/office/officeart/2008/layout/PictureStrips"/>
    <dgm:cxn modelId="{F6F80E26-58DD-4148-998F-F7E9F7CBF4B8}" type="presParOf" srcId="{6EE86DCC-44BB-4A7F-AED8-F8189C8A16E2}" destId="{B1011739-31C6-403C-BD53-E1F999117721}" srcOrd="12" destOrd="0" presId="urn:microsoft.com/office/officeart/2008/layout/PictureStrips"/>
    <dgm:cxn modelId="{30DBD84B-0C48-4B22-801F-FD96EB610188}" type="presParOf" srcId="{B1011739-31C6-403C-BD53-E1F999117721}" destId="{DAA12E78-D4DC-4EF7-ABB6-9CEF23822108}" srcOrd="0" destOrd="0" presId="urn:microsoft.com/office/officeart/2008/layout/PictureStrips"/>
    <dgm:cxn modelId="{3A11F644-DA65-4C44-90BE-48026B562F96}" type="presParOf" srcId="{B1011739-31C6-403C-BD53-E1F999117721}" destId="{B316CAED-D0E8-4784-B4E7-997FDB41F076}" srcOrd="1" destOrd="0" presId="urn:microsoft.com/office/officeart/2008/layout/PictureStrips"/>
    <dgm:cxn modelId="{3EF28997-623F-4B0A-988B-296917450BCB}" type="presParOf" srcId="{6EE86DCC-44BB-4A7F-AED8-F8189C8A16E2}" destId="{40B723C9-0AB5-4411-91B4-268CEBAE0D6F}" srcOrd="13" destOrd="0" presId="urn:microsoft.com/office/officeart/2008/layout/PictureStrips"/>
    <dgm:cxn modelId="{8D60307D-5E2D-4CB9-8295-F53BC0460839}" type="presParOf" srcId="{6EE86DCC-44BB-4A7F-AED8-F8189C8A16E2}" destId="{90BB172F-F008-4EB0-81E5-7F415721AE0C}" srcOrd="14" destOrd="0" presId="urn:microsoft.com/office/officeart/2008/layout/PictureStrips"/>
    <dgm:cxn modelId="{8E1B3D0B-3253-4065-8409-DA2D40092441}" type="presParOf" srcId="{90BB172F-F008-4EB0-81E5-7F415721AE0C}" destId="{49443032-0923-4797-8138-7B30ABCEA4F8}" srcOrd="0" destOrd="0" presId="urn:microsoft.com/office/officeart/2008/layout/PictureStrips"/>
    <dgm:cxn modelId="{4E976622-A560-4025-AEC2-555A5C652788}" type="presParOf" srcId="{90BB172F-F008-4EB0-81E5-7F415721AE0C}" destId="{721ACDBB-AFEB-4F8B-A66F-027DF3ABB9F1}" srcOrd="1" destOrd="0" presId="urn:microsoft.com/office/officeart/2008/layout/PictureStrips"/>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505EC8D3-ECFC-4F2D-BA7F-70FDF73F51EE}" type="doc">
      <dgm:prSet loTypeId="urn:diagrams.loki3.com/TabbedArc+Icon" loCatId="relationship" qsTypeId="urn:microsoft.com/office/officeart/2005/8/quickstyle/3d1" qsCatId="3D" csTypeId="urn:microsoft.com/office/officeart/2005/8/colors/colorful1#3" csCatId="colorful" phldr="1"/>
      <dgm:spPr/>
    </dgm:pt>
    <dgm:pt modelId="{A874993C-7FF6-47B5-8933-DDD94C65FA7F}">
      <dgm:prSet phldrT="[Metin]" custT="1"/>
      <dgm:spPr/>
      <dgm:t>
        <a:bodyPr/>
        <a:lstStyle/>
        <a:p>
          <a:r>
            <a:rPr lang="tr-TR" sz="2000" dirty="0" smtClean="0">
              <a:solidFill>
                <a:schemeClr val="bg1"/>
              </a:solidFill>
              <a:effectLst>
                <a:outerShdw blurRad="38100" dist="38100" dir="2700000" algn="tl">
                  <a:srgbClr val="000000">
                    <a:alpha val="43137"/>
                  </a:srgbClr>
                </a:outerShdw>
              </a:effectLst>
              <a:latin typeface="Cambria" pitchFamily="18" charset="0"/>
            </a:rPr>
            <a:t>Ailenin ifadelerini kabul etme</a:t>
          </a:r>
          <a:endParaRPr lang="tr-TR" sz="2000" dirty="0">
            <a:solidFill>
              <a:schemeClr val="bg1"/>
            </a:solidFill>
            <a:effectLst>
              <a:outerShdw blurRad="38100" dist="38100" dir="2700000" algn="tl">
                <a:srgbClr val="000000">
                  <a:alpha val="43137"/>
                </a:srgbClr>
              </a:outerShdw>
            </a:effectLst>
            <a:latin typeface="Cambria" pitchFamily="18" charset="0"/>
          </a:endParaRPr>
        </a:p>
      </dgm:t>
    </dgm:pt>
    <dgm:pt modelId="{417351E3-ACB4-4044-8CB1-16E1497238B3}" type="parTrans" cxnId="{E8117F3C-2BFF-4C87-85DF-CC2BFE6F7393}">
      <dgm:prSet/>
      <dgm:spPr/>
      <dgm:t>
        <a:bodyPr/>
        <a:lstStyle/>
        <a:p>
          <a:endParaRPr lang="tr-TR"/>
        </a:p>
      </dgm:t>
    </dgm:pt>
    <dgm:pt modelId="{969B2FE6-52DD-47FD-B2AC-34F610252D66}" type="sibTrans" cxnId="{E8117F3C-2BFF-4C87-85DF-CC2BFE6F7393}">
      <dgm:prSet/>
      <dgm:spPr/>
      <dgm:t>
        <a:bodyPr/>
        <a:lstStyle/>
        <a:p>
          <a:endParaRPr lang="tr-TR"/>
        </a:p>
      </dgm:t>
    </dgm:pt>
    <dgm:pt modelId="{03E47B1D-D370-4482-849B-2805E79136B6}">
      <dgm:prSet phldrT="[Metin]" custT="1"/>
      <dgm:spPr/>
      <dgm:t>
        <a:bodyPr/>
        <a:lstStyle/>
        <a:p>
          <a:r>
            <a:rPr lang="tr-TR" sz="2000" dirty="0" smtClean="0">
              <a:solidFill>
                <a:schemeClr val="bg1"/>
              </a:solidFill>
              <a:effectLst>
                <a:outerShdw blurRad="38100" dist="38100" dir="2700000" algn="tl">
                  <a:srgbClr val="000000">
                    <a:alpha val="43137"/>
                  </a:srgbClr>
                </a:outerShdw>
              </a:effectLst>
              <a:latin typeface="Cambria" pitchFamily="18" charset="0"/>
            </a:rPr>
            <a:t>Dinleme becerilerine sahip olma</a:t>
          </a:r>
          <a:endParaRPr lang="tr-TR" sz="2000" dirty="0">
            <a:solidFill>
              <a:schemeClr val="bg1"/>
            </a:solidFill>
            <a:effectLst>
              <a:outerShdw blurRad="38100" dist="38100" dir="2700000" algn="tl">
                <a:srgbClr val="000000">
                  <a:alpha val="43137"/>
                </a:srgbClr>
              </a:outerShdw>
            </a:effectLst>
            <a:latin typeface="Cambria" pitchFamily="18" charset="0"/>
          </a:endParaRPr>
        </a:p>
      </dgm:t>
    </dgm:pt>
    <dgm:pt modelId="{A16B6A09-F05A-40FF-844F-A1FDC8188828}" type="parTrans" cxnId="{F035D360-6097-4C37-B0CA-1E999F54C366}">
      <dgm:prSet/>
      <dgm:spPr/>
      <dgm:t>
        <a:bodyPr/>
        <a:lstStyle/>
        <a:p>
          <a:endParaRPr lang="tr-TR"/>
        </a:p>
      </dgm:t>
    </dgm:pt>
    <dgm:pt modelId="{90B06C2A-5820-4C07-984A-DAB5929FF14D}" type="sibTrans" cxnId="{F035D360-6097-4C37-B0CA-1E999F54C366}">
      <dgm:prSet/>
      <dgm:spPr/>
      <dgm:t>
        <a:bodyPr/>
        <a:lstStyle/>
        <a:p>
          <a:endParaRPr lang="tr-TR"/>
        </a:p>
      </dgm:t>
    </dgm:pt>
    <dgm:pt modelId="{73B0C645-C92C-45E7-9555-2E0DD8EF2860}">
      <dgm:prSet phldrT="[Metin]" custT="1"/>
      <dgm:spPr/>
      <dgm:t>
        <a:bodyPr/>
        <a:lstStyle/>
        <a:p>
          <a:r>
            <a:rPr lang="tr-TR" sz="2000" dirty="0" smtClean="0">
              <a:solidFill>
                <a:schemeClr val="bg1"/>
              </a:solidFill>
              <a:effectLst>
                <a:outerShdw blurRad="38100" dist="38100" dir="2700000" algn="tl">
                  <a:srgbClr val="000000">
                    <a:alpha val="43137"/>
                  </a:srgbClr>
                </a:outerShdw>
              </a:effectLst>
              <a:latin typeface="Cambria" pitchFamily="18" charset="0"/>
            </a:rPr>
            <a:t>Etkili sorular sorma</a:t>
          </a:r>
          <a:endParaRPr lang="tr-TR" sz="2000" dirty="0">
            <a:solidFill>
              <a:schemeClr val="bg1"/>
            </a:solidFill>
            <a:effectLst>
              <a:outerShdw blurRad="38100" dist="38100" dir="2700000" algn="tl">
                <a:srgbClr val="000000">
                  <a:alpha val="43137"/>
                </a:srgbClr>
              </a:outerShdw>
            </a:effectLst>
            <a:latin typeface="Cambria" pitchFamily="18" charset="0"/>
          </a:endParaRPr>
        </a:p>
      </dgm:t>
    </dgm:pt>
    <dgm:pt modelId="{552275C0-19AD-4E69-86E4-E0462DA2CCAD}" type="parTrans" cxnId="{5520A95F-B2B9-4C87-AD92-B74448F88E22}">
      <dgm:prSet/>
      <dgm:spPr/>
      <dgm:t>
        <a:bodyPr/>
        <a:lstStyle/>
        <a:p>
          <a:endParaRPr lang="tr-TR"/>
        </a:p>
      </dgm:t>
    </dgm:pt>
    <dgm:pt modelId="{47029561-0596-4D77-9909-87D1C10E7358}" type="sibTrans" cxnId="{5520A95F-B2B9-4C87-AD92-B74448F88E22}">
      <dgm:prSet/>
      <dgm:spPr/>
      <dgm:t>
        <a:bodyPr/>
        <a:lstStyle/>
        <a:p>
          <a:endParaRPr lang="tr-TR"/>
        </a:p>
      </dgm:t>
    </dgm:pt>
    <dgm:pt modelId="{84357040-C0B3-4086-BBCB-A31E75CA6ABC}">
      <dgm:prSet phldrT="[Metin]" custT="1"/>
      <dgm:spPr/>
      <dgm:t>
        <a:bodyPr/>
        <a:lstStyle/>
        <a:p>
          <a:r>
            <a:rPr lang="tr-TR" sz="2000" dirty="0" smtClean="0">
              <a:solidFill>
                <a:schemeClr val="bg1"/>
              </a:solidFill>
              <a:effectLst>
                <a:outerShdw blurRad="38100" dist="38100" dir="2700000" algn="tl">
                  <a:srgbClr val="000000">
                    <a:alpha val="43137"/>
                  </a:srgbClr>
                </a:outerShdw>
              </a:effectLst>
              <a:latin typeface="Cambria" pitchFamily="18" charset="0"/>
            </a:rPr>
            <a:t>Aileyi cesaretlendirme</a:t>
          </a:r>
          <a:endParaRPr lang="tr-TR" sz="2000" dirty="0">
            <a:solidFill>
              <a:schemeClr val="bg1"/>
            </a:solidFill>
            <a:effectLst>
              <a:outerShdw blurRad="38100" dist="38100" dir="2700000" algn="tl">
                <a:srgbClr val="000000">
                  <a:alpha val="43137"/>
                </a:srgbClr>
              </a:outerShdw>
            </a:effectLst>
            <a:latin typeface="Cambria" pitchFamily="18" charset="0"/>
          </a:endParaRPr>
        </a:p>
      </dgm:t>
    </dgm:pt>
    <dgm:pt modelId="{D4635523-1DF5-4C40-8382-0A64635BE739}" type="parTrans" cxnId="{31BB2893-8F40-4FBF-B9A2-8C94A8272A99}">
      <dgm:prSet/>
      <dgm:spPr/>
      <dgm:t>
        <a:bodyPr/>
        <a:lstStyle/>
        <a:p>
          <a:endParaRPr lang="tr-TR"/>
        </a:p>
      </dgm:t>
    </dgm:pt>
    <dgm:pt modelId="{12412695-31E5-4C3F-92F6-8327BE898C6F}" type="sibTrans" cxnId="{31BB2893-8F40-4FBF-B9A2-8C94A8272A99}">
      <dgm:prSet/>
      <dgm:spPr/>
      <dgm:t>
        <a:bodyPr/>
        <a:lstStyle/>
        <a:p>
          <a:endParaRPr lang="tr-TR"/>
        </a:p>
      </dgm:t>
    </dgm:pt>
    <dgm:pt modelId="{AD77EBA2-92E7-4AA6-AB3B-A2D4BE1FF51D}" type="pres">
      <dgm:prSet presAssocID="{505EC8D3-ECFC-4F2D-BA7F-70FDF73F51EE}" presName="Name0" presStyleCnt="0">
        <dgm:presLayoutVars>
          <dgm:dir/>
          <dgm:resizeHandles val="exact"/>
        </dgm:presLayoutVars>
      </dgm:prSet>
      <dgm:spPr/>
    </dgm:pt>
    <dgm:pt modelId="{10BF5A79-0376-40E6-B4BD-D322E91A76AF}" type="pres">
      <dgm:prSet presAssocID="{A874993C-7FF6-47B5-8933-DDD94C65FA7F}" presName="twoplus" presStyleLbl="node1" presStyleIdx="0" presStyleCnt="4">
        <dgm:presLayoutVars>
          <dgm:bulletEnabled val="1"/>
        </dgm:presLayoutVars>
      </dgm:prSet>
      <dgm:spPr/>
      <dgm:t>
        <a:bodyPr/>
        <a:lstStyle/>
        <a:p>
          <a:endParaRPr lang="tr-TR"/>
        </a:p>
      </dgm:t>
    </dgm:pt>
    <dgm:pt modelId="{809D4276-D846-4DB6-B02F-BD213671F7CD}" type="pres">
      <dgm:prSet presAssocID="{03E47B1D-D370-4482-849B-2805E79136B6}" presName="twoplus" presStyleLbl="node1" presStyleIdx="1" presStyleCnt="4">
        <dgm:presLayoutVars>
          <dgm:bulletEnabled val="1"/>
        </dgm:presLayoutVars>
      </dgm:prSet>
      <dgm:spPr/>
      <dgm:t>
        <a:bodyPr/>
        <a:lstStyle/>
        <a:p>
          <a:endParaRPr lang="tr-TR"/>
        </a:p>
      </dgm:t>
    </dgm:pt>
    <dgm:pt modelId="{12E5543A-9444-4D97-B1D2-1AF3E8F4087A}" type="pres">
      <dgm:prSet presAssocID="{73B0C645-C92C-45E7-9555-2E0DD8EF2860}" presName="twoplus" presStyleLbl="node1" presStyleIdx="2" presStyleCnt="4">
        <dgm:presLayoutVars>
          <dgm:bulletEnabled val="1"/>
        </dgm:presLayoutVars>
      </dgm:prSet>
      <dgm:spPr/>
      <dgm:t>
        <a:bodyPr/>
        <a:lstStyle/>
        <a:p>
          <a:endParaRPr lang="tr-TR"/>
        </a:p>
      </dgm:t>
    </dgm:pt>
    <dgm:pt modelId="{AE7CAF79-7C0B-40EC-9B00-9D342660EBCD}" type="pres">
      <dgm:prSet presAssocID="{84357040-C0B3-4086-BBCB-A31E75CA6ABC}" presName="twoplus" presStyleLbl="node1" presStyleIdx="3" presStyleCnt="4">
        <dgm:presLayoutVars>
          <dgm:bulletEnabled val="1"/>
        </dgm:presLayoutVars>
      </dgm:prSet>
      <dgm:spPr/>
      <dgm:t>
        <a:bodyPr/>
        <a:lstStyle/>
        <a:p>
          <a:endParaRPr lang="tr-TR"/>
        </a:p>
      </dgm:t>
    </dgm:pt>
  </dgm:ptLst>
  <dgm:cxnLst>
    <dgm:cxn modelId="{F035D360-6097-4C37-B0CA-1E999F54C366}" srcId="{505EC8D3-ECFC-4F2D-BA7F-70FDF73F51EE}" destId="{03E47B1D-D370-4482-849B-2805E79136B6}" srcOrd="1" destOrd="0" parTransId="{A16B6A09-F05A-40FF-844F-A1FDC8188828}" sibTransId="{90B06C2A-5820-4C07-984A-DAB5929FF14D}"/>
    <dgm:cxn modelId="{31BB2893-8F40-4FBF-B9A2-8C94A8272A99}" srcId="{505EC8D3-ECFC-4F2D-BA7F-70FDF73F51EE}" destId="{84357040-C0B3-4086-BBCB-A31E75CA6ABC}" srcOrd="3" destOrd="0" parTransId="{D4635523-1DF5-4C40-8382-0A64635BE739}" sibTransId="{12412695-31E5-4C3F-92F6-8327BE898C6F}"/>
    <dgm:cxn modelId="{860E27F4-681A-4DB9-A65F-012FFBC7472A}" type="presOf" srcId="{03E47B1D-D370-4482-849B-2805E79136B6}" destId="{809D4276-D846-4DB6-B02F-BD213671F7CD}" srcOrd="0" destOrd="0" presId="urn:diagrams.loki3.com/TabbedArc+Icon"/>
    <dgm:cxn modelId="{1B1F3728-8373-4387-B275-80AFBB21A263}" type="presOf" srcId="{505EC8D3-ECFC-4F2D-BA7F-70FDF73F51EE}" destId="{AD77EBA2-92E7-4AA6-AB3B-A2D4BE1FF51D}" srcOrd="0" destOrd="0" presId="urn:diagrams.loki3.com/TabbedArc+Icon"/>
    <dgm:cxn modelId="{5520A95F-B2B9-4C87-AD92-B74448F88E22}" srcId="{505EC8D3-ECFC-4F2D-BA7F-70FDF73F51EE}" destId="{73B0C645-C92C-45E7-9555-2E0DD8EF2860}" srcOrd="2" destOrd="0" parTransId="{552275C0-19AD-4E69-86E4-E0462DA2CCAD}" sibTransId="{47029561-0596-4D77-9909-87D1C10E7358}"/>
    <dgm:cxn modelId="{BB4F36F9-6D43-4482-88BA-5036ADF650FC}" type="presOf" srcId="{73B0C645-C92C-45E7-9555-2E0DD8EF2860}" destId="{12E5543A-9444-4D97-B1D2-1AF3E8F4087A}" srcOrd="0" destOrd="0" presId="urn:diagrams.loki3.com/TabbedArc+Icon"/>
    <dgm:cxn modelId="{590E4430-DCC9-4136-BE20-ED480C813154}" type="presOf" srcId="{84357040-C0B3-4086-BBCB-A31E75CA6ABC}" destId="{AE7CAF79-7C0B-40EC-9B00-9D342660EBCD}" srcOrd="0" destOrd="0" presId="urn:diagrams.loki3.com/TabbedArc+Icon"/>
    <dgm:cxn modelId="{E8117F3C-2BFF-4C87-85DF-CC2BFE6F7393}" srcId="{505EC8D3-ECFC-4F2D-BA7F-70FDF73F51EE}" destId="{A874993C-7FF6-47B5-8933-DDD94C65FA7F}" srcOrd="0" destOrd="0" parTransId="{417351E3-ACB4-4044-8CB1-16E1497238B3}" sibTransId="{969B2FE6-52DD-47FD-B2AC-34F610252D66}"/>
    <dgm:cxn modelId="{5B1387E9-5452-4485-9DC0-B98F19D1092F}" type="presOf" srcId="{A874993C-7FF6-47B5-8933-DDD94C65FA7F}" destId="{10BF5A79-0376-40E6-B4BD-D322E91A76AF}" srcOrd="0" destOrd="0" presId="urn:diagrams.loki3.com/TabbedArc+Icon"/>
    <dgm:cxn modelId="{4A525D58-151B-4D1E-9CD9-7DF881C9B606}" type="presParOf" srcId="{AD77EBA2-92E7-4AA6-AB3B-A2D4BE1FF51D}" destId="{10BF5A79-0376-40E6-B4BD-D322E91A76AF}" srcOrd="0" destOrd="0" presId="urn:diagrams.loki3.com/TabbedArc+Icon"/>
    <dgm:cxn modelId="{25D2061F-E415-4800-9AFD-6EA67BDC49B1}" type="presParOf" srcId="{AD77EBA2-92E7-4AA6-AB3B-A2D4BE1FF51D}" destId="{809D4276-D846-4DB6-B02F-BD213671F7CD}" srcOrd="1" destOrd="0" presId="urn:diagrams.loki3.com/TabbedArc+Icon"/>
    <dgm:cxn modelId="{859CB9EF-40D9-4929-9425-8C3672BCCD6F}" type="presParOf" srcId="{AD77EBA2-92E7-4AA6-AB3B-A2D4BE1FF51D}" destId="{12E5543A-9444-4D97-B1D2-1AF3E8F4087A}" srcOrd="2" destOrd="0" presId="urn:diagrams.loki3.com/TabbedArc+Icon"/>
    <dgm:cxn modelId="{C81B92D8-2816-40A8-87A7-2D0CF48707AE}" type="presParOf" srcId="{AD77EBA2-92E7-4AA6-AB3B-A2D4BE1FF51D}" destId="{AE7CAF79-7C0B-40EC-9B00-9D342660EBCD}" srcOrd="3" destOrd="0" presId="urn:diagrams.loki3.com/TabbedArc+Icon"/>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33A383F6-129A-43F7-8BB1-2FFEE2EBF3E9}" type="doc">
      <dgm:prSet loTypeId="urn:microsoft.com/office/officeart/2009/3/layout/CircleRelationship" loCatId="relationship" qsTypeId="urn:microsoft.com/office/officeart/2005/8/quickstyle/3d1" qsCatId="3D" csTypeId="urn:microsoft.com/office/officeart/2005/8/colors/colorful1#12" csCatId="colorful" phldr="1"/>
      <dgm:spPr/>
      <dgm:t>
        <a:bodyPr/>
        <a:lstStyle/>
        <a:p>
          <a:endParaRPr lang="tr-TR"/>
        </a:p>
      </dgm:t>
    </dgm:pt>
    <dgm:pt modelId="{27B0D9A7-EAF1-4E6A-B13E-FC38CB826751}">
      <dgm:prSet phldrT="[Metin]" custT="1"/>
      <dgm:spPr/>
      <dgm:t>
        <a:bodyPr/>
        <a:lstStyle/>
        <a:p>
          <a:r>
            <a:rPr lang="tr-TR" sz="2000" b="1" dirty="0" smtClean="0">
              <a:solidFill>
                <a:schemeClr val="bg1"/>
              </a:solidFill>
              <a:effectLst>
                <a:outerShdw blurRad="38100" dist="38100" dir="2700000" algn="tl">
                  <a:srgbClr val="000000">
                    <a:alpha val="43137"/>
                  </a:srgbClr>
                </a:outerShdw>
              </a:effectLst>
              <a:latin typeface="Cambria" pitchFamily="18" charset="0"/>
            </a:rPr>
            <a:t>AİLE GÖRÜŞMELERİ</a:t>
          </a:r>
          <a:endParaRPr lang="tr-TR" sz="2000" b="1" dirty="0">
            <a:solidFill>
              <a:schemeClr val="bg1"/>
            </a:solidFill>
            <a:effectLst>
              <a:outerShdw blurRad="38100" dist="38100" dir="2700000" algn="tl">
                <a:srgbClr val="000000">
                  <a:alpha val="43137"/>
                </a:srgbClr>
              </a:outerShdw>
            </a:effectLst>
            <a:latin typeface="Cambria" pitchFamily="18" charset="0"/>
          </a:endParaRPr>
        </a:p>
      </dgm:t>
    </dgm:pt>
    <dgm:pt modelId="{46B122E6-0AD1-4A9F-8896-B46E14E72DE3}" type="parTrans" cxnId="{95370D96-A8FF-4A04-9D4A-956596E1D252}">
      <dgm:prSet/>
      <dgm:spPr/>
      <dgm:t>
        <a:bodyPr/>
        <a:lstStyle/>
        <a:p>
          <a:endParaRPr lang="tr-TR"/>
        </a:p>
      </dgm:t>
    </dgm:pt>
    <dgm:pt modelId="{63F6663C-A586-4580-8095-0AAB83043DF9}" type="sibTrans" cxnId="{95370D96-A8FF-4A04-9D4A-956596E1D252}">
      <dgm:prSet/>
      <dgm:spPr/>
      <dgm:t>
        <a:bodyPr/>
        <a:lstStyle/>
        <a:p>
          <a:endParaRPr lang="tr-TR"/>
        </a:p>
      </dgm:t>
    </dgm:pt>
    <dgm:pt modelId="{7EBD0A47-38D8-4B04-8216-B15C3C357A77}">
      <dgm:prSet phldrT="[Metin]" custT="1"/>
      <dgm:spPr/>
      <dgm:t>
        <a:bodyPr/>
        <a:lstStyle/>
        <a:p>
          <a:r>
            <a:rPr lang="tr-TR" sz="2000" b="1" dirty="0" smtClean="0">
              <a:solidFill>
                <a:schemeClr val="bg1"/>
              </a:solidFill>
              <a:effectLst>
                <a:outerShdw blurRad="38100" dist="38100" dir="2700000" algn="tl">
                  <a:srgbClr val="000000">
                    <a:alpha val="43137"/>
                  </a:srgbClr>
                </a:outerShdw>
              </a:effectLst>
              <a:latin typeface="Cambria" pitchFamily="18" charset="0"/>
            </a:rPr>
            <a:t>YAZILI NOTLAR</a:t>
          </a:r>
          <a:endParaRPr lang="tr-TR" sz="2000" b="1" dirty="0">
            <a:solidFill>
              <a:schemeClr val="bg1"/>
            </a:solidFill>
            <a:effectLst>
              <a:outerShdw blurRad="38100" dist="38100" dir="2700000" algn="tl">
                <a:srgbClr val="000000">
                  <a:alpha val="43137"/>
                </a:srgbClr>
              </a:outerShdw>
            </a:effectLst>
            <a:latin typeface="Cambria" pitchFamily="18" charset="0"/>
          </a:endParaRPr>
        </a:p>
      </dgm:t>
    </dgm:pt>
    <dgm:pt modelId="{7849AAC5-5C25-4983-83D1-3C07693B77F9}" type="parTrans" cxnId="{8C6AB259-5003-4D33-AE7B-335DE1EF9A06}">
      <dgm:prSet/>
      <dgm:spPr/>
      <dgm:t>
        <a:bodyPr/>
        <a:lstStyle/>
        <a:p>
          <a:endParaRPr lang="tr-TR"/>
        </a:p>
      </dgm:t>
    </dgm:pt>
    <dgm:pt modelId="{3BA55CDF-B129-43CB-AF0E-582A972B09A2}" type="sibTrans" cxnId="{8C6AB259-5003-4D33-AE7B-335DE1EF9A06}">
      <dgm:prSet/>
      <dgm:spPr/>
      <dgm:t>
        <a:bodyPr/>
        <a:lstStyle/>
        <a:p>
          <a:endParaRPr lang="tr-TR"/>
        </a:p>
      </dgm:t>
    </dgm:pt>
    <dgm:pt modelId="{57E45559-6250-4B24-9D5B-47264358B7BA}">
      <dgm:prSet phldrT="[Metin]" custT="1"/>
      <dgm:spPr/>
      <dgm:t>
        <a:bodyPr/>
        <a:lstStyle/>
        <a:p>
          <a:r>
            <a:rPr lang="tr-TR" sz="2000" b="1" dirty="0" smtClean="0">
              <a:solidFill>
                <a:schemeClr val="bg1"/>
              </a:solidFill>
              <a:effectLst>
                <a:outerShdw blurRad="38100" dist="38100" dir="2700000" algn="tl">
                  <a:srgbClr val="000000">
                    <a:alpha val="43137"/>
                  </a:srgbClr>
                </a:outerShdw>
              </a:effectLst>
              <a:latin typeface="Cambria" pitchFamily="18" charset="0"/>
            </a:rPr>
            <a:t>TELEFON GÖRÜŞMELERİ</a:t>
          </a:r>
          <a:endParaRPr lang="tr-TR" sz="2000" b="1" dirty="0">
            <a:solidFill>
              <a:schemeClr val="bg1"/>
            </a:solidFill>
            <a:effectLst>
              <a:outerShdw blurRad="38100" dist="38100" dir="2700000" algn="tl">
                <a:srgbClr val="000000">
                  <a:alpha val="43137"/>
                </a:srgbClr>
              </a:outerShdw>
            </a:effectLst>
            <a:latin typeface="Cambria" pitchFamily="18" charset="0"/>
          </a:endParaRPr>
        </a:p>
      </dgm:t>
    </dgm:pt>
    <dgm:pt modelId="{574E0D52-60D3-4AF0-81B7-AEB8C10A07F8}" type="parTrans" cxnId="{BAB648F6-2456-4F83-B69C-3022AB3A8735}">
      <dgm:prSet/>
      <dgm:spPr/>
      <dgm:t>
        <a:bodyPr/>
        <a:lstStyle/>
        <a:p>
          <a:endParaRPr lang="tr-TR"/>
        </a:p>
      </dgm:t>
    </dgm:pt>
    <dgm:pt modelId="{989CA2F7-54EB-4657-A6FB-ECBB3302C535}" type="sibTrans" cxnId="{BAB648F6-2456-4F83-B69C-3022AB3A8735}">
      <dgm:prSet/>
      <dgm:spPr/>
      <dgm:t>
        <a:bodyPr/>
        <a:lstStyle/>
        <a:p>
          <a:endParaRPr lang="tr-TR"/>
        </a:p>
      </dgm:t>
    </dgm:pt>
    <dgm:pt modelId="{37351B90-78C8-4261-B241-EDDB763D75AA}" type="pres">
      <dgm:prSet presAssocID="{33A383F6-129A-43F7-8BB1-2FFEE2EBF3E9}" presName="Name0" presStyleCnt="0">
        <dgm:presLayoutVars>
          <dgm:chMax val="1"/>
          <dgm:chPref val="1"/>
        </dgm:presLayoutVars>
      </dgm:prSet>
      <dgm:spPr/>
      <dgm:t>
        <a:bodyPr/>
        <a:lstStyle/>
        <a:p>
          <a:endParaRPr lang="tr-TR"/>
        </a:p>
      </dgm:t>
    </dgm:pt>
    <dgm:pt modelId="{2421BCC1-DAA0-4A40-A22E-2FF99064AF28}" type="pres">
      <dgm:prSet presAssocID="{27B0D9A7-EAF1-4E6A-B13E-FC38CB826751}" presName="Parent" presStyleLbl="node0" presStyleIdx="0" presStyleCnt="1" custScaleX="66406" custScaleY="63490">
        <dgm:presLayoutVars>
          <dgm:chMax val="5"/>
          <dgm:chPref val="5"/>
        </dgm:presLayoutVars>
      </dgm:prSet>
      <dgm:spPr/>
      <dgm:t>
        <a:bodyPr/>
        <a:lstStyle/>
        <a:p>
          <a:endParaRPr lang="tr-TR"/>
        </a:p>
      </dgm:t>
    </dgm:pt>
    <dgm:pt modelId="{91681F0E-117E-485A-AFF2-B840792EEF75}" type="pres">
      <dgm:prSet presAssocID="{27B0D9A7-EAF1-4E6A-B13E-FC38CB826751}" presName="Accent1" presStyleLbl="node1" presStyleIdx="0" presStyleCnt="13"/>
      <dgm:spPr/>
    </dgm:pt>
    <dgm:pt modelId="{EAD43C8A-90FA-450C-A1B8-0FDD9DE0A386}" type="pres">
      <dgm:prSet presAssocID="{27B0D9A7-EAF1-4E6A-B13E-FC38CB826751}" presName="Accent2" presStyleLbl="node1" presStyleIdx="1" presStyleCnt="13"/>
      <dgm:spPr/>
    </dgm:pt>
    <dgm:pt modelId="{DAF92644-9348-4839-83E4-0CE4207521E0}" type="pres">
      <dgm:prSet presAssocID="{27B0D9A7-EAF1-4E6A-B13E-FC38CB826751}" presName="Accent3" presStyleLbl="node1" presStyleIdx="2" presStyleCnt="13" custLinFactY="55462" custLinFactNeighborX="-71278" custLinFactNeighborY="100000"/>
      <dgm:spPr/>
    </dgm:pt>
    <dgm:pt modelId="{88477978-3114-4B41-B96E-3CD24EEE9931}" type="pres">
      <dgm:prSet presAssocID="{27B0D9A7-EAF1-4E6A-B13E-FC38CB826751}" presName="Accent4" presStyleLbl="node1" presStyleIdx="3" presStyleCnt="13"/>
      <dgm:spPr/>
    </dgm:pt>
    <dgm:pt modelId="{65DF34F7-7242-4140-AF05-15BF00278FC3}" type="pres">
      <dgm:prSet presAssocID="{27B0D9A7-EAF1-4E6A-B13E-FC38CB826751}" presName="Accent5" presStyleLbl="node1" presStyleIdx="4" presStyleCnt="13"/>
      <dgm:spPr/>
    </dgm:pt>
    <dgm:pt modelId="{5347F1C2-2508-4678-843C-0AF26A87C205}" type="pres">
      <dgm:prSet presAssocID="{27B0D9A7-EAF1-4E6A-B13E-FC38CB826751}" presName="Accent6" presStyleLbl="node1" presStyleIdx="5" presStyleCnt="13"/>
      <dgm:spPr/>
    </dgm:pt>
    <dgm:pt modelId="{51165B5D-1CC5-46DE-B615-21545A506BE5}" type="pres">
      <dgm:prSet presAssocID="{7EBD0A47-38D8-4B04-8216-B15C3C357A77}" presName="Child1" presStyleLbl="node1" presStyleIdx="6" presStyleCnt="13" custScaleX="110216" custScaleY="109431">
        <dgm:presLayoutVars>
          <dgm:chMax val="0"/>
          <dgm:chPref val="0"/>
        </dgm:presLayoutVars>
      </dgm:prSet>
      <dgm:spPr/>
      <dgm:t>
        <a:bodyPr/>
        <a:lstStyle/>
        <a:p>
          <a:endParaRPr lang="tr-TR"/>
        </a:p>
      </dgm:t>
    </dgm:pt>
    <dgm:pt modelId="{76FF69FF-AC85-4F1B-89F0-0C1191C63C9C}" type="pres">
      <dgm:prSet presAssocID="{7EBD0A47-38D8-4B04-8216-B15C3C357A77}" presName="Accent7" presStyleCnt="0"/>
      <dgm:spPr/>
    </dgm:pt>
    <dgm:pt modelId="{3ADC0F4A-8180-4050-88A5-B5E359043D6A}" type="pres">
      <dgm:prSet presAssocID="{7EBD0A47-38D8-4B04-8216-B15C3C357A77}" presName="AccentHold1" presStyleLbl="node1" presStyleIdx="7" presStyleCnt="13" custLinFactX="-174133" custLinFactY="-31549" custLinFactNeighborX="-200000" custLinFactNeighborY="-100000"/>
      <dgm:spPr/>
    </dgm:pt>
    <dgm:pt modelId="{83E41A7A-D45B-40FB-A887-7CE068306901}" type="pres">
      <dgm:prSet presAssocID="{7EBD0A47-38D8-4B04-8216-B15C3C357A77}" presName="Accent8" presStyleCnt="0"/>
      <dgm:spPr/>
    </dgm:pt>
    <dgm:pt modelId="{456009C1-DA1E-4270-9E54-12E99AF2EE32}" type="pres">
      <dgm:prSet presAssocID="{7EBD0A47-38D8-4B04-8216-B15C3C357A77}" presName="AccentHold2" presStyleLbl="node1" presStyleIdx="8" presStyleCnt="13"/>
      <dgm:spPr/>
    </dgm:pt>
    <dgm:pt modelId="{5CEC58EB-F07A-41E2-A66A-3CBF4FDF03EB}" type="pres">
      <dgm:prSet presAssocID="{57E45559-6250-4B24-9D5B-47264358B7BA}" presName="Child2" presStyleLbl="node1" presStyleIdx="9" presStyleCnt="13" custScaleX="158414" custScaleY="167581">
        <dgm:presLayoutVars>
          <dgm:chMax val="0"/>
          <dgm:chPref val="0"/>
        </dgm:presLayoutVars>
      </dgm:prSet>
      <dgm:spPr/>
      <dgm:t>
        <a:bodyPr/>
        <a:lstStyle/>
        <a:p>
          <a:endParaRPr lang="tr-TR"/>
        </a:p>
      </dgm:t>
    </dgm:pt>
    <dgm:pt modelId="{2C28A4A6-C834-40E4-9387-B70D2F7EFA8A}" type="pres">
      <dgm:prSet presAssocID="{57E45559-6250-4B24-9D5B-47264358B7BA}" presName="Accent9" presStyleCnt="0"/>
      <dgm:spPr/>
    </dgm:pt>
    <dgm:pt modelId="{74F7C46F-291D-4254-AD34-A06F15741F40}" type="pres">
      <dgm:prSet presAssocID="{57E45559-6250-4B24-9D5B-47264358B7BA}" presName="AccentHold1" presStyleLbl="node1" presStyleIdx="10" presStyleCnt="13"/>
      <dgm:spPr/>
    </dgm:pt>
    <dgm:pt modelId="{CC4ECE38-3323-426D-938E-C3DE1EEC3908}" type="pres">
      <dgm:prSet presAssocID="{57E45559-6250-4B24-9D5B-47264358B7BA}" presName="Accent10" presStyleCnt="0"/>
      <dgm:spPr/>
    </dgm:pt>
    <dgm:pt modelId="{49C710BA-E626-4025-8468-1AB5B1EBF895}" type="pres">
      <dgm:prSet presAssocID="{57E45559-6250-4B24-9D5B-47264358B7BA}" presName="AccentHold2" presStyleLbl="node1" presStyleIdx="11" presStyleCnt="13"/>
      <dgm:spPr/>
    </dgm:pt>
    <dgm:pt modelId="{FD7F2CCC-B798-4C1C-8BDA-720B7CC72744}" type="pres">
      <dgm:prSet presAssocID="{57E45559-6250-4B24-9D5B-47264358B7BA}" presName="Accent11" presStyleCnt="0"/>
      <dgm:spPr/>
    </dgm:pt>
    <dgm:pt modelId="{CD418982-32A6-4A57-83CF-0AD150A95C9F}" type="pres">
      <dgm:prSet presAssocID="{57E45559-6250-4B24-9D5B-47264358B7BA}" presName="AccentHold3" presStyleLbl="node1" presStyleIdx="12" presStyleCnt="13" custLinFactX="140169" custLinFactNeighborX="200000" custLinFactNeighborY="42068"/>
      <dgm:spPr/>
    </dgm:pt>
  </dgm:ptLst>
  <dgm:cxnLst>
    <dgm:cxn modelId="{BAB648F6-2456-4F83-B69C-3022AB3A8735}" srcId="{27B0D9A7-EAF1-4E6A-B13E-FC38CB826751}" destId="{57E45559-6250-4B24-9D5B-47264358B7BA}" srcOrd="1" destOrd="0" parTransId="{574E0D52-60D3-4AF0-81B7-AEB8C10A07F8}" sibTransId="{989CA2F7-54EB-4657-A6FB-ECBB3302C535}"/>
    <dgm:cxn modelId="{95370D96-A8FF-4A04-9D4A-956596E1D252}" srcId="{33A383F6-129A-43F7-8BB1-2FFEE2EBF3E9}" destId="{27B0D9A7-EAF1-4E6A-B13E-FC38CB826751}" srcOrd="0" destOrd="0" parTransId="{46B122E6-0AD1-4A9F-8896-B46E14E72DE3}" sibTransId="{63F6663C-A586-4580-8095-0AAB83043DF9}"/>
    <dgm:cxn modelId="{9464C48C-E28E-4310-A1D7-FAFB2A5C2FA7}" type="presOf" srcId="{27B0D9A7-EAF1-4E6A-B13E-FC38CB826751}" destId="{2421BCC1-DAA0-4A40-A22E-2FF99064AF28}" srcOrd="0" destOrd="0" presId="urn:microsoft.com/office/officeart/2009/3/layout/CircleRelationship"/>
    <dgm:cxn modelId="{6BBE1BBA-E00E-4607-AD1C-29474887D600}" type="presOf" srcId="{33A383F6-129A-43F7-8BB1-2FFEE2EBF3E9}" destId="{37351B90-78C8-4261-B241-EDDB763D75AA}" srcOrd="0" destOrd="0" presId="urn:microsoft.com/office/officeart/2009/3/layout/CircleRelationship"/>
    <dgm:cxn modelId="{D992C704-CD83-4C38-8495-6005C5A88543}" type="presOf" srcId="{7EBD0A47-38D8-4B04-8216-B15C3C357A77}" destId="{51165B5D-1CC5-46DE-B615-21545A506BE5}" srcOrd="0" destOrd="0" presId="urn:microsoft.com/office/officeart/2009/3/layout/CircleRelationship"/>
    <dgm:cxn modelId="{8C6AB259-5003-4D33-AE7B-335DE1EF9A06}" srcId="{27B0D9A7-EAF1-4E6A-B13E-FC38CB826751}" destId="{7EBD0A47-38D8-4B04-8216-B15C3C357A77}" srcOrd="0" destOrd="0" parTransId="{7849AAC5-5C25-4983-83D1-3C07693B77F9}" sibTransId="{3BA55CDF-B129-43CB-AF0E-582A972B09A2}"/>
    <dgm:cxn modelId="{88EF7BDC-465A-49B9-B674-C233AD1620F2}" type="presOf" srcId="{57E45559-6250-4B24-9D5B-47264358B7BA}" destId="{5CEC58EB-F07A-41E2-A66A-3CBF4FDF03EB}" srcOrd="0" destOrd="0" presId="urn:microsoft.com/office/officeart/2009/3/layout/CircleRelationship"/>
    <dgm:cxn modelId="{97F9B56C-AA97-4F92-9702-943FB452BCB4}" type="presParOf" srcId="{37351B90-78C8-4261-B241-EDDB763D75AA}" destId="{2421BCC1-DAA0-4A40-A22E-2FF99064AF28}" srcOrd="0" destOrd="0" presId="urn:microsoft.com/office/officeart/2009/3/layout/CircleRelationship"/>
    <dgm:cxn modelId="{C385F34A-5BF0-4278-8A2B-A15EC9D64A8B}" type="presParOf" srcId="{37351B90-78C8-4261-B241-EDDB763D75AA}" destId="{91681F0E-117E-485A-AFF2-B840792EEF75}" srcOrd="1" destOrd="0" presId="urn:microsoft.com/office/officeart/2009/3/layout/CircleRelationship"/>
    <dgm:cxn modelId="{753BCDF8-98D9-4362-9D52-0E636B660421}" type="presParOf" srcId="{37351B90-78C8-4261-B241-EDDB763D75AA}" destId="{EAD43C8A-90FA-450C-A1B8-0FDD9DE0A386}" srcOrd="2" destOrd="0" presId="urn:microsoft.com/office/officeart/2009/3/layout/CircleRelationship"/>
    <dgm:cxn modelId="{17CF2026-AAC8-4F54-BF73-BB35F9C625A7}" type="presParOf" srcId="{37351B90-78C8-4261-B241-EDDB763D75AA}" destId="{DAF92644-9348-4839-83E4-0CE4207521E0}" srcOrd="3" destOrd="0" presId="urn:microsoft.com/office/officeart/2009/3/layout/CircleRelationship"/>
    <dgm:cxn modelId="{A4B2C9AC-E965-4FD3-8D79-17D2644FDD7F}" type="presParOf" srcId="{37351B90-78C8-4261-B241-EDDB763D75AA}" destId="{88477978-3114-4B41-B96E-3CD24EEE9931}" srcOrd="4" destOrd="0" presId="urn:microsoft.com/office/officeart/2009/3/layout/CircleRelationship"/>
    <dgm:cxn modelId="{06A66539-2091-46BF-BBD9-AF31D916DCDB}" type="presParOf" srcId="{37351B90-78C8-4261-B241-EDDB763D75AA}" destId="{65DF34F7-7242-4140-AF05-15BF00278FC3}" srcOrd="5" destOrd="0" presId="urn:microsoft.com/office/officeart/2009/3/layout/CircleRelationship"/>
    <dgm:cxn modelId="{AE9D895F-BC37-4D74-8D4D-FF8C9268CDEB}" type="presParOf" srcId="{37351B90-78C8-4261-B241-EDDB763D75AA}" destId="{5347F1C2-2508-4678-843C-0AF26A87C205}" srcOrd="6" destOrd="0" presId="urn:microsoft.com/office/officeart/2009/3/layout/CircleRelationship"/>
    <dgm:cxn modelId="{9C41B35C-44EB-48F1-B946-74C648981EB5}" type="presParOf" srcId="{37351B90-78C8-4261-B241-EDDB763D75AA}" destId="{51165B5D-1CC5-46DE-B615-21545A506BE5}" srcOrd="7" destOrd="0" presId="urn:microsoft.com/office/officeart/2009/3/layout/CircleRelationship"/>
    <dgm:cxn modelId="{E506EEED-0F0A-4D13-9A92-DAAC07270CFD}" type="presParOf" srcId="{37351B90-78C8-4261-B241-EDDB763D75AA}" destId="{76FF69FF-AC85-4F1B-89F0-0C1191C63C9C}" srcOrd="8" destOrd="0" presId="urn:microsoft.com/office/officeart/2009/3/layout/CircleRelationship"/>
    <dgm:cxn modelId="{AA735A72-A96A-43A7-82FF-9EE18E8FA001}" type="presParOf" srcId="{76FF69FF-AC85-4F1B-89F0-0C1191C63C9C}" destId="{3ADC0F4A-8180-4050-88A5-B5E359043D6A}" srcOrd="0" destOrd="0" presId="urn:microsoft.com/office/officeart/2009/3/layout/CircleRelationship"/>
    <dgm:cxn modelId="{9D845FE0-580C-4FCF-90B5-68FDFA67B912}" type="presParOf" srcId="{37351B90-78C8-4261-B241-EDDB763D75AA}" destId="{83E41A7A-D45B-40FB-A887-7CE068306901}" srcOrd="9" destOrd="0" presId="urn:microsoft.com/office/officeart/2009/3/layout/CircleRelationship"/>
    <dgm:cxn modelId="{15A5628F-0945-4F93-A33F-0461536163CE}" type="presParOf" srcId="{83E41A7A-D45B-40FB-A887-7CE068306901}" destId="{456009C1-DA1E-4270-9E54-12E99AF2EE32}" srcOrd="0" destOrd="0" presId="urn:microsoft.com/office/officeart/2009/3/layout/CircleRelationship"/>
    <dgm:cxn modelId="{5C5BC665-4FF8-47C0-B4EC-52A1675CE985}" type="presParOf" srcId="{37351B90-78C8-4261-B241-EDDB763D75AA}" destId="{5CEC58EB-F07A-41E2-A66A-3CBF4FDF03EB}" srcOrd="10" destOrd="0" presId="urn:microsoft.com/office/officeart/2009/3/layout/CircleRelationship"/>
    <dgm:cxn modelId="{FB9BEB42-304A-4EE6-90B5-7F41E9CFA119}" type="presParOf" srcId="{37351B90-78C8-4261-B241-EDDB763D75AA}" destId="{2C28A4A6-C834-40E4-9387-B70D2F7EFA8A}" srcOrd="11" destOrd="0" presId="urn:microsoft.com/office/officeart/2009/3/layout/CircleRelationship"/>
    <dgm:cxn modelId="{98B38A05-0AEE-4CDA-B54E-53EBA46A7545}" type="presParOf" srcId="{2C28A4A6-C834-40E4-9387-B70D2F7EFA8A}" destId="{74F7C46F-291D-4254-AD34-A06F15741F40}" srcOrd="0" destOrd="0" presId="urn:microsoft.com/office/officeart/2009/3/layout/CircleRelationship"/>
    <dgm:cxn modelId="{89A2F471-26F6-435E-9F12-9C9DD0926649}" type="presParOf" srcId="{37351B90-78C8-4261-B241-EDDB763D75AA}" destId="{CC4ECE38-3323-426D-938E-C3DE1EEC3908}" srcOrd="12" destOrd="0" presId="urn:microsoft.com/office/officeart/2009/3/layout/CircleRelationship"/>
    <dgm:cxn modelId="{3A779B8E-C177-4CBE-A988-6651A2F1A72C}" type="presParOf" srcId="{CC4ECE38-3323-426D-938E-C3DE1EEC3908}" destId="{49C710BA-E626-4025-8468-1AB5B1EBF895}" srcOrd="0" destOrd="0" presId="urn:microsoft.com/office/officeart/2009/3/layout/CircleRelationship"/>
    <dgm:cxn modelId="{CCC93692-495E-450B-9528-24E5B5D9FF94}" type="presParOf" srcId="{37351B90-78C8-4261-B241-EDDB763D75AA}" destId="{FD7F2CCC-B798-4C1C-8BDA-720B7CC72744}" srcOrd="13" destOrd="0" presId="urn:microsoft.com/office/officeart/2009/3/layout/CircleRelationship"/>
    <dgm:cxn modelId="{DF08123B-FF43-4277-BBB8-081905099DD2}" type="presParOf" srcId="{FD7F2CCC-B798-4C1C-8BDA-720B7CC72744}" destId="{CD418982-32A6-4A57-83CF-0AD150A95C9F}" srcOrd="0" destOrd="0" presId="urn:microsoft.com/office/officeart/2009/3/layout/CircleRelationship"/>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84D11131-6800-4325-A2E7-4164D106BECD}" type="doc">
      <dgm:prSet loTypeId="urn:microsoft.com/office/officeart/2008/layout/VerticalAccentList" loCatId="list" qsTypeId="urn:microsoft.com/office/officeart/2005/8/quickstyle/3d1" qsCatId="3D" csTypeId="urn:microsoft.com/office/officeart/2005/8/colors/colorful1#4" csCatId="colorful" phldr="1"/>
      <dgm:spPr/>
      <dgm:t>
        <a:bodyPr/>
        <a:lstStyle/>
        <a:p>
          <a:endParaRPr lang="tr-TR"/>
        </a:p>
      </dgm:t>
    </dgm:pt>
    <dgm:pt modelId="{0D364FEE-31D9-4C7D-BC60-9A18BC069280}">
      <dgm:prSet phldrT="[Metin]"/>
      <dgm:spPr/>
      <dgm:t>
        <a:bodyPr/>
        <a:lstStyle/>
        <a:p>
          <a:r>
            <a:rPr lang="tr-TR" b="1" dirty="0" smtClean="0">
              <a:effectLst>
                <a:outerShdw blurRad="38100" dist="38100" dir="2700000" algn="tl">
                  <a:srgbClr val="000000">
                    <a:alpha val="43137"/>
                  </a:srgbClr>
                </a:outerShdw>
              </a:effectLst>
              <a:latin typeface="Cambria" pitchFamily="18" charset="0"/>
            </a:rPr>
            <a:t>Aile Görüşme Öncesi Yapılması Gerekenler</a:t>
          </a:r>
          <a:endParaRPr lang="tr-TR" b="1" dirty="0">
            <a:effectLst>
              <a:outerShdw blurRad="38100" dist="38100" dir="2700000" algn="tl">
                <a:srgbClr val="000000">
                  <a:alpha val="43137"/>
                </a:srgbClr>
              </a:outerShdw>
            </a:effectLst>
            <a:latin typeface="Cambria" pitchFamily="18" charset="0"/>
          </a:endParaRPr>
        </a:p>
      </dgm:t>
    </dgm:pt>
    <dgm:pt modelId="{289FE2BE-78EF-48C9-90BE-297134FB23D8}" type="parTrans" cxnId="{A2BC6217-38CA-49D1-B39E-DAB8CDCE263D}">
      <dgm:prSet/>
      <dgm:spPr/>
      <dgm:t>
        <a:bodyPr/>
        <a:lstStyle/>
        <a:p>
          <a:endParaRPr lang="tr-TR"/>
        </a:p>
      </dgm:t>
    </dgm:pt>
    <dgm:pt modelId="{F994B79C-02A8-4DE5-AD83-CDDF61BE95E3}" type="sibTrans" cxnId="{A2BC6217-38CA-49D1-B39E-DAB8CDCE263D}">
      <dgm:prSet/>
      <dgm:spPr/>
      <dgm:t>
        <a:bodyPr/>
        <a:lstStyle/>
        <a:p>
          <a:endParaRPr lang="tr-TR"/>
        </a:p>
      </dgm:t>
    </dgm:pt>
    <dgm:pt modelId="{F62D7346-9BE7-46B6-84E8-BA30F3679AA7}">
      <dgm:prSet phldrT="[Metin]" custT="1"/>
      <dgm:spPr/>
      <dgm:t>
        <a:bodyPr/>
        <a:lstStyle/>
        <a:p>
          <a:r>
            <a:rPr lang="tr-TR" sz="1600" dirty="0" smtClean="0">
              <a:effectLst>
                <a:outerShdw blurRad="38100" dist="38100" dir="2700000" algn="tl">
                  <a:srgbClr val="000000">
                    <a:alpha val="43137"/>
                  </a:srgbClr>
                </a:outerShdw>
              </a:effectLst>
              <a:latin typeface="Cambria" pitchFamily="18" charset="0"/>
            </a:rPr>
            <a:t>Öncelikle görüşmenin yapılacağı ortam hazırlanmalıdır. Sakin ve özel bir yer seçilmeli ve daha çok çocuğun sınıfında yapılmalıdır. Çocuğun ilerleme grafikleri aileye göstermek üzere hazırlanmalıdır. Yapılacak konuşmanın çerçevesi önceden planlanmalıdır.</a:t>
          </a:r>
          <a:endParaRPr lang="tr-TR" sz="1600" dirty="0">
            <a:effectLst>
              <a:outerShdw blurRad="38100" dist="38100" dir="2700000" algn="tl">
                <a:srgbClr val="000000">
                  <a:alpha val="43137"/>
                </a:srgbClr>
              </a:outerShdw>
            </a:effectLst>
            <a:latin typeface="Cambria" pitchFamily="18" charset="0"/>
          </a:endParaRPr>
        </a:p>
      </dgm:t>
    </dgm:pt>
    <dgm:pt modelId="{5D2A600F-18F4-4163-8584-21B4B656613F}" type="parTrans" cxnId="{56CB7451-C9D6-4216-856B-83599DB44114}">
      <dgm:prSet/>
      <dgm:spPr/>
      <dgm:t>
        <a:bodyPr/>
        <a:lstStyle/>
        <a:p>
          <a:endParaRPr lang="tr-TR"/>
        </a:p>
      </dgm:t>
    </dgm:pt>
    <dgm:pt modelId="{21EE7F3E-C51E-4DB3-9672-9F619159357C}" type="sibTrans" cxnId="{56CB7451-C9D6-4216-856B-83599DB44114}">
      <dgm:prSet/>
      <dgm:spPr/>
      <dgm:t>
        <a:bodyPr/>
        <a:lstStyle/>
        <a:p>
          <a:endParaRPr lang="tr-TR"/>
        </a:p>
      </dgm:t>
    </dgm:pt>
    <dgm:pt modelId="{D93CD364-503D-42E2-982D-2F354655E0DC}">
      <dgm:prSet phldrT="[Metin]"/>
      <dgm:spPr/>
      <dgm:t>
        <a:bodyPr/>
        <a:lstStyle/>
        <a:p>
          <a:r>
            <a:rPr lang="tr-TR" b="1" dirty="0" smtClean="0">
              <a:effectLst>
                <a:outerShdw blurRad="38100" dist="38100" dir="2700000" algn="tl">
                  <a:srgbClr val="000000">
                    <a:alpha val="43137"/>
                  </a:srgbClr>
                </a:outerShdw>
              </a:effectLst>
              <a:latin typeface="Cambria" pitchFamily="18" charset="0"/>
            </a:rPr>
            <a:t>Aile Görüşme Sırasında Yapılması Gerekenler</a:t>
          </a:r>
          <a:endParaRPr lang="tr-TR" b="1" dirty="0">
            <a:effectLst>
              <a:outerShdw blurRad="38100" dist="38100" dir="2700000" algn="tl">
                <a:srgbClr val="000000">
                  <a:alpha val="43137"/>
                </a:srgbClr>
              </a:outerShdw>
            </a:effectLst>
            <a:latin typeface="Cambria" pitchFamily="18" charset="0"/>
          </a:endParaRPr>
        </a:p>
      </dgm:t>
    </dgm:pt>
    <dgm:pt modelId="{A22BBF59-8C3A-488A-9E8C-0D19F4C89FD5}" type="parTrans" cxnId="{66FC8A2F-2D49-4EB3-AAAD-37D8621C92FF}">
      <dgm:prSet/>
      <dgm:spPr/>
      <dgm:t>
        <a:bodyPr/>
        <a:lstStyle/>
        <a:p>
          <a:endParaRPr lang="tr-TR"/>
        </a:p>
      </dgm:t>
    </dgm:pt>
    <dgm:pt modelId="{A3C33511-0D5F-48D6-8488-95C520164D7F}" type="sibTrans" cxnId="{66FC8A2F-2D49-4EB3-AAAD-37D8621C92FF}">
      <dgm:prSet/>
      <dgm:spPr/>
      <dgm:t>
        <a:bodyPr/>
        <a:lstStyle/>
        <a:p>
          <a:endParaRPr lang="tr-TR"/>
        </a:p>
      </dgm:t>
    </dgm:pt>
    <dgm:pt modelId="{3483F54D-C890-448B-AED3-A5FA50A6AFF0}">
      <dgm:prSet phldrT="[Metin]" custT="1"/>
      <dgm:spPr/>
      <dgm:t>
        <a:bodyPr/>
        <a:lstStyle/>
        <a:p>
          <a:r>
            <a:rPr lang="tr-TR" sz="1600" dirty="0" smtClean="0">
              <a:effectLst>
                <a:outerShdw blurRad="38100" dist="38100" dir="2700000" algn="tl">
                  <a:srgbClr val="000000">
                    <a:alpha val="43137"/>
                  </a:srgbClr>
                </a:outerShdw>
              </a:effectLst>
              <a:latin typeface="Cambria" pitchFamily="18" charset="0"/>
            </a:rPr>
            <a:t>Görüşme esnasında ailenin rahat olması sağlanarak, çocuktaki ilerlemeler aileye aktarılmalıdır. Konuşma dili ailenin seviyesine uygun olmalıdır. Ailenin fikirlerine saygı duyup, onları dinlemek gerekir. Çocuk için önemli ve öncelikli konular konuşulmalıdır.</a:t>
          </a:r>
          <a:endParaRPr lang="tr-TR" sz="1600" dirty="0">
            <a:effectLst>
              <a:outerShdw blurRad="38100" dist="38100" dir="2700000" algn="tl">
                <a:srgbClr val="000000">
                  <a:alpha val="43137"/>
                </a:srgbClr>
              </a:outerShdw>
            </a:effectLst>
            <a:latin typeface="Cambria" pitchFamily="18" charset="0"/>
          </a:endParaRPr>
        </a:p>
      </dgm:t>
    </dgm:pt>
    <dgm:pt modelId="{0A78604A-7745-4906-B979-6D9F861563C5}" type="parTrans" cxnId="{F7BD9F10-EE50-433E-BEDA-7D4CF2F6F09E}">
      <dgm:prSet/>
      <dgm:spPr/>
      <dgm:t>
        <a:bodyPr/>
        <a:lstStyle/>
        <a:p>
          <a:endParaRPr lang="tr-TR"/>
        </a:p>
      </dgm:t>
    </dgm:pt>
    <dgm:pt modelId="{1ACBA7F7-425E-4C40-BFDF-50B735138585}" type="sibTrans" cxnId="{F7BD9F10-EE50-433E-BEDA-7D4CF2F6F09E}">
      <dgm:prSet/>
      <dgm:spPr/>
      <dgm:t>
        <a:bodyPr/>
        <a:lstStyle/>
        <a:p>
          <a:endParaRPr lang="tr-TR"/>
        </a:p>
      </dgm:t>
    </dgm:pt>
    <dgm:pt modelId="{A4656865-AA4C-42C3-954D-ABA8F4F18A7C}">
      <dgm:prSet phldrT="[Metin]"/>
      <dgm:spPr/>
      <dgm:t>
        <a:bodyPr/>
        <a:lstStyle/>
        <a:p>
          <a:r>
            <a:rPr lang="tr-TR" b="1" dirty="0" smtClean="0">
              <a:effectLst>
                <a:outerShdw blurRad="38100" dist="38100" dir="2700000" algn="tl">
                  <a:srgbClr val="000000">
                    <a:alpha val="43137"/>
                  </a:srgbClr>
                </a:outerShdw>
              </a:effectLst>
              <a:latin typeface="Cambria" pitchFamily="18" charset="0"/>
            </a:rPr>
            <a:t>Aile Görüşme Sonrasında Yapılması Gerekenler</a:t>
          </a:r>
          <a:endParaRPr lang="tr-TR" dirty="0"/>
        </a:p>
      </dgm:t>
    </dgm:pt>
    <dgm:pt modelId="{59D72A9B-82DB-4046-97F3-43D6E589742F}" type="parTrans" cxnId="{D49FCD7D-C49D-4B59-BAE9-879C7A349457}">
      <dgm:prSet/>
      <dgm:spPr/>
      <dgm:t>
        <a:bodyPr/>
        <a:lstStyle/>
        <a:p>
          <a:endParaRPr lang="tr-TR"/>
        </a:p>
      </dgm:t>
    </dgm:pt>
    <dgm:pt modelId="{DBB69320-FDE9-4B36-B4C4-C44D271D5934}" type="sibTrans" cxnId="{D49FCD7D-C49D-4B59-BAE9-879C7A349457}">
      <dgm:prSet/>
      <dgm:spPr/>
      <dgm:t>
        <a:bodyPr/>
        <a:lstStyle/>
        <a:p>
          <a:endParaRPr lang="tr-TR"/>
        </a:p>
      </dgm:t>
    </dgm:pt>
    <dgm:pt modelId="{E96A1206-7519-4E31-B163-F77DC61C6F15}">
      <dgm:prSet phldrT="[Metin]" custT="1"/>
      <dgm:spPr/>
      <dgm:t>
        <a:bodyPr/>
        <a:lstStyle/>
        <a:p>
          <a:r>
            <a:rPr lang="tr-TR" sz="1600" dirty="0" smtClean="0">
              <a:effectLst>
                <a:outerShdw blurRad="38100" dist="38100" dir="2700000" algn="tl">
                  <a:srgbClr val="000000">
                    <a:alpha val="43137"/>
                  </a:srgbClr>
                </a:outerShdw>
              </a:effectLst>
              <a:latin typeface="Cambria" pitchFamily="18" charset="0"/>
            </a:rPr>
            <a:t>Görüşmede alınan kararlar özetlenmelidir. Bunu için aileye yazılı bir doküman verilebilir. Katılım için aileye teşekkür edilmelidir. Anne ve babanın davranışlarını pekiştirmek de bu süreçte önemlidir.</a:t>
          </a:r>
          <a:endParaRPr lang="tr-TR" sz="1600" dirty="0">
            <a:effectLst>
              <a:outerShdw blurRad="38100" dist="38100" dir="2700000" algn="tl">
                <a:srgbClr val="000000">
                  <a:alpha val="43137"/>
                </a:srgbClr>
              </a:outerShdw>
            </a:effectLst>
            <a:latin typeface="Cambria" pitchFamily="18" charset="0"/>
          </a:endParaRPr>
        </a:p>
      </dgm:t>
    </dgm:pt>
    <dgm:pt modelId="{A889FDB3-5AE0-45E1-A219-E1F954D8FFA0}" type="parTrans" cxnId="{10EC6FBA-E759-49D3-8D47-818B1D218ACA}">
      <dgm:prSet/>
      <dgm:spPr/>
      <dgm:t>
        <a:bodyPr/>
        <a:lstStyle/>
        <a:p>
          <a:endParaRPr lang="tr-TR"/>
        </a:p>
      </dgm:t>
    </dgm:pt>
    <dgm:pt modelId="{BE161ECE-D889-4C6B-8B99-68C5697F320C}" type="sibTrans" cxnId="{10EC6FBA-E759-49D3-8D47-818B1D218ACA}">
      <dgm:prSet/>
      <dgm:spPr/>
      <dgm:t>
        <a:bodyPr/>
        <a:lstStyle/>
        <a:p>
          <a:endParaRPr lang="tr-TR"/>
        </a:p>
      </dgm:t>
    </dgm:pt>
    <dgm:pt modelId="{2CF31433-5D5E-4A9F-84D2-0D5EB1B051C7}" type="pres">
      <dgm:prSet presAssocID="{84D11131-6800-4325-A2E7-4164D106BECD}" presName="Name0" presStyleCnt="0">
        <dgm:presLayoutVars>
          <dgm:chMax/>
          <dgm:chPref/>
          <dgm:dir/>
        </dgm:presLayoutVars>
      </dgm:prSet>
      <dgm:spPr/>
      <dgm:t>
        <a:bodyPr/>
        <a:lstStyle/>
        <a:p>
          <a:endParaRPr lang="tr-TR"/>
        </a:p>
      </dgm:t>
    </dgm:pt>
    <dgm:pt modelId="{4717146D-EC96-4682-ABD7-09888DA014A4}" type="pres">
      <dgm:prSet presAssocID="{0D364FEE-31D9-4C7D-BC60-9A18BC069280}" presName="parenttextcomposite" presStyleCnt="0"/>
      <dgm:spPr/>
    </dgm:pt>
    <dgm:pt modelId="{6AF3DECD-C80F-4913-8062-ADAF3A6A9F7E}" type="pres">
      <dgm:prSet presAssocID="{0D364FEE-31D9-4C7D-BC60-9A18BC069280}" presName="parenttext" presStyleLbl="revTx" presStyleIdx="0" presStyleCnt="3">
        <dgm:presLayoutVars>
          <dgm:chMax/>
          <dgm:chPref val="2"/>
          <dgm:bulletEnabled val="1"/>
        </dgm:presLayoutVars>
      </dgm:prSet>
      <dgm:spPr/>
      <dgm:t>
        <a:bodyPr/>
        <a:lstStyle/>
        <a:p>
          <a:endParaRPr lang="tr-TR"/>
        </a:p>
      </dgm:t>
    </dgm:pt>
    <dgm:pt modelId="{461C9E51-56B7-4EC4-972A-43D35F3CAEDE}" type="pres">
      <dgm:prSet presAssocID="{0D364FEE-31D9-4C7D-BC60-9A18BC069280}" presName="composite" presStyleCnt="0"/>
      <dgm:spPr/>
    </dgm:pt>
    <dgm:pt modelId="{BF753D85-0A6D-4453-B9A9-A1E1FEF62118}" type="pres">
      <dgm:prSet presAssocID="{0D364FEE-31D9-4C7D-BC60-9A18BC069280}" presName="chevron1" presStyleLbl="alignNode1" presStyleIdx="0" presStyleCnt="21"/>
      <dgm:spPr/>
    </dgm:pt>
    <dgm:pt modelId="{3971EF98-B556-4637-917C-2A5A8B33A0AA}" type="pres">
      <dgm:prSet presAssocID="{0D364FEE-31D9-4C7D-BC60-9A18BC069280}" presName="chevron2" presStyleLbl="alignNode1" presStyleIdx="1" presStyleCnt="21"/>
      <dgm:spPr/>
    </dgm:pt>
    <dgm:pt modelId="{D00644E4-39F3-44F4-94C1-B0E182BD743A}" type="pres">
      <dgm:prSet presAssocID="{0D364FEE-31D9-4C7D-BC60-9A18BC069280}" presName="chevron3" presStyleLbl="alignNode1" presStyleIdx="2" presStyleCnt="21"/>
      <dgm:spPr/>
    </dgm:pt>
    <dgm:pt modelId="{7C8260CE-4ABA-4C6A-852A-18CFED48AC81}" type="pres">
      <dgm:prSet presAssocID="{0D364FEE-31D9-4C7D-BC60-9A18BC069280}" presName="chevron4" presStyleLbl="alignNode1" presStyleIdx="3" presStyleCnt="21"/>
      <dgm:spPr/>
    </dgm:pt>
    <dgm:pt modelId="{083B9DBA-1CA8-4F6E-9929-C52BA4982A28}" type="pres">
      <dgm:prSet presAssocID="{0D364FEE-31D9-4C7D-BC60-9A18BC069280}" presName="chevron5" presStyleLbl="alignNode1" presStyleIdx="4" presStyleCnt="21"/>
      <dgm:spPr/>
    </dgm:pt>
    <dgm:pt modelId="{25FC6D8E-BBED-407E-B73B-50D4F1242223}" type="pres">
      <dgm:prSet presAssocID="{0D364FEE-31D9-4C7D-BC60-9A18BC069280}" presName="chevron6" presStyleLbl="alignNode1" presStyleIdx="5" presStyleCnt="21"/>
      <dgm:spPr/>
    </dgm:pt>
    <dgm:pt modelId="{F0727D57-F9CF-4A24-8ADB-736DEFEDF2EE}" type="pres">
      <dgm:prSet presAssocID="{0D364FEE-31D9-4C7D-BC60-9A18BC069280}" presName="chevron7" presStyleLbl="alignNode1" presStyleIdx="6" presStyleCnt="21"/>
      <dgm:spPr/>
    </dgm:pt>
    <dgm:pt modelId="{68885D99-92B1-45E5-831B-6D956C4265EE}" type="pres">
      <dgm:prSet presAssocID="{0D364FEE-31D9-4C7D-BC60-9A18BC069280}" presName="childtext" presStyleLbl="solidFgAcc1" presStyleIdx="0" presStyleCnt="3">
        <dgm:presLayoutVars>
          <dgm:chMax/>
          <dgm:chPref val="0"/>
          <dgm:bulletEnabled val="1"/>
        </dgm:presLayoutVars>
      </dgm:prSet>
      <dgm:spPr/>
      <dgm:t>
        <a:bodyPr/>
        <a:lstStyle/>
        <a:p>
          <a:endParaRPr lang="tr-TR"/>
        </a:p>
      </dgm:t>
    </dgm:pt>
    <dgm:pt modelId="{44444B0E-1223-41EB-A407-A4B449D74E1D}" type="pres">
      <dgm:prSet presAssocID="{F994B79C-02A8-4DE5-AD83-CDDF61BE95E3}" presName="sibTrans" presStyleCnt="0"/>
      <dgm:spPr/>
    </dgm:pt>
    <dgm:pt modelId="{17446A6C-C2E6-42B0-8375-0C2533F7AF1E}" type="pres">
      <dgm:prSet presAssocID="{D93CD364-503D-42E2-982D-2F354655E0DC}" presName="parenttextcomposite" presStyleCnt="0"/>
      <dgm:spPr/>
    </dgm:pt>
    <dgm:pt modelId="{5F171060-13CC-4B52-8570-7765BCB194F8}" type="pres">
      <dgm:prSet presAssocID="{D93CD364-503D-42E2-982D-2F354655E0DC}" presName="parenttext" presStyleLbl="revTx" presStyleIdx="1" presStyleCnt="3">
        <dgm:presLayoutVars>
          <dgm:chMax/>
          <dgm:chPref val="2"/>
          <dgm:bulletEnabled val="1"/>
        </dgm:presLayoutVars>
      </dgm:prSet>
      <dgm:spPr/>
      <dgm:t>
        <a:bodyPr/>
        <a:lstStyle/>
        <a:p>
          <a:endParaRPr lang="tr-TR"/>
        </a:p>
      </dgm:t>
    </dgm:pt>
    <dgm:pt modelId="{257B5C09-346E-43BE-9B51-DC80711E15F8}" type="pres">
      <dgm:prSet presAssocID="{D93CD364-503D-42E2-982D-2F354655E0DC}" presName="composite" presStyleCnt="0"/>
      <dgm:spPr/>
    </dgm:pt>
    <dgm:pt modelId="{7A04C8E2-BA6F-4DB7-97CB-B37FA0B556B2}" type="pres">
      <dgm:prSet presAssocID="{D93CD364-503D-42E2-982D-2F354655E0DC}" presName="chevron1" presStyleLbl="alignNode1" presStyleIdx="7" presStyleCnt="21"/>
      <dgm:spPr/>
    </dgm:pt>
    <dgm:pt modelId="{4F6F429E-9DCD-4EB1-B69A-D31043BC8175}" type="pres">
      <dgm:prSet presAssocID="{D93CD364-503D-42E2-982D-2F354655E0DC}" presName="chevron2" presStyleLbl="alignNode1" presStyleIdx="8" presStyleCnt="21"/>
      <dgm:spPr/>
    </dgm:pt>
    <dgm:pt modelId="{DAFBF418-9CF6-4ED6-BE57-E6DA6CA9CE4E}" type="pres">
      <dgm:prSet presAssocID="{D93CD364-503D-42E2-982D-2F354655E0DC}" presName="chevron3" presStyleLbl="alignNode1" presStyleIdx="9" presStyleCnt="21"/>
      <dgm:spPr/>
    </dgm:pt>
    <dgm:pt modelId="{C9BF3471-30EB-4B8F-AFB7-CE25591E1C0B}" type="pres">
      <dgm:prSet presAssocID="{D93CD364-503D-42E2-982D-2F354655E0DC}" presName="chevron4" presStyleLbl="alignNode1" presStyleIdx="10" presStyleCnt="21"/>
      <dgm:spPr/>
    </dgm:pt>
    <dgm:pt modelId="{E9133767-9ED6-496F-88A8-5D7685CFE43D}" type="pres">
      <dgm:prSet presAssocID="{D93CD364-503D-42E2-982D-2F354655E0DC}" presName="chevron5" presStyleLbl="alignNode1" presStyleIdx="11" presStyleCnt="21"/>
      <dgm:spPr/>
    </dgm:pt>
    <dgm:pt modelId="{C4BD6A53-482F-4C5E-BE79-BF22338718F2}" type="pres">
      <dgm:prSet presAssocID="{D93CD364-503D-42E2-982D-2F354655E0DC}" presName="chevron6" presStyleLbl="alignNode1" presStyleIdx="12" presStyleCnt="21"/>
      <dgm:spPr/>
    </dgm:pt>
    <dgm:pt modelId="{8C442715-E452-4B97-952F-8FBA9DF05A48}" type="pres">
      <dgm:prSet presAssocID="{D93CD364-503D-42E2-982D-2F354655E0DC}" presName="chevron7" presStyleLbl="alignNode1" presStyleIdx="13" presStyleCnt="21"/>
      <dgm:spPr/>
    </dgm:pt>
    <dgm:pt modelId="{33523D02-CA8E-417F-854D-B0AA5FEA8935}" type="pres">
      <dgm:prSet presAssocID="{D93CD364-503D-42E2-982D-2F354655E0DC}" presName="childtext" presStyleLbl="solidFgAcc1" presStyleIdx="1" presStyleCnt="3">
        <dgm:presLayoutVars>
          <dgm:chMax/>
          <dgm:chPref val="0"/>
          <dgm:bulletEnabled val="1"/>
        </dgm:presLayoutVars>
      </dgm:prSet>
      <dgm:spPr/>
      <dgm:t>
        <a:bodyPr/>
        <a:lstStyle/>
        <a:p>
          <a:endParaRPr lang="tr-TR"/>
        </a:p>
      </dgm:t>
    </dgm:pt>
    <dgm:pt modelId="{41E7778C-8948-47EB-9FF4-8E97A98FB57E}" type="pres">
      <dgm:prSet presAssocID="{A3C33511-0D5F-48D6-8488-95C520164D7F}" presName="sibTrans" presStyleCnt="0"/>
      <dgm:spPr/>
    </dgm:pt>
    <dgm:pt modelId="{907BE217-E491-45F6-9B31-3D3547EE60B6}" type="pres">
      <dgm:prSet presAssocID="{A4656865-AA4C-42C3-954D-ABA8F4F18A7C}" presName="parenttextcomposite" presStyleCnt="0"/>
      <dgm:spPr/>
    </dgm:pt>
    <dgm:pt modelId="{90CBFC91-0215-4B48-9DEE-61E4A7F67236}" type="pres">
      <dgm:prSet presAssocID="{A4656865-AA4C-42C3-954D-ABA8F4F18A7C}" presName="parenttext" presStyleLbl="revTx" presStyleIdx="2" presStyleCnt="3">
        <dgm:presLayoutVars>
          <dgm:chMax/>
          <dgm:chPref val="2"/>
          <dgm:bulletEnabled val="1"/>
        </dgm:presLayoutVars>
      </dgm:prSet>
      <dgm:spPr/>
      <dgm:t>
        <a:bodyPr/>
        <a:lstStyle/>
        <a:p>
          <a:endParaRPr lang="tr-TR"/>
        </a:p>
      </dgm:t>
    </dgm:pt>
    <dgm:pt modelId="{446A968A-F1D4-4A8E-8555-849900E52716}" type="pres">
      <dgm:prSet presAssocID="{A4656865-AA4C-42C3-954D-ABA8F4F18A7C}" presName="composite" presStyleCnt="0"/>
      <dgm:spPr/>
    </dgm:pt>
    <dgm:pt modelId="{6BC72CEB-6944-41C1-BDF7-AEA761135C58}" type="pres">
      <dgm:prSet presAssocID="{A4656865-AA4C-42C3-954D-ABA8F4F18A7C}" presName="chevron1" presStyleLbl="alignNode1" presStyleIdx="14" presStyleCnt="21"/>
      <dgm:spPr/>
    </dgm:pt>
    <dgm:pt modelId="{DB8F2A6E-4A3A-4494-80C1-F91F8F4D689B}" type="pres">
      <dgm:prSet presAssocID="{A4656865-AA4C-42C3-954D-ABA8F4F18A7C}" presName="chevron2" presStyleLbl="alignNode1" presStyleIdx="15" presStyleCnt="21"/>
      <dgm:spPr/>
    </dgm:pt>
    <dgm:pt modelId="{281B9F31-2D33-4B41-8BA8-165707161B3F}" type="pres">
      <dgm:prSet presAssocID="{A4656865-AA4C-42C3-954D-ABA8F4F18A7C}" presName="chevron3" presStyleLbl="alignNode1" presStyleIdx="16" presStyleCnt="21"/>
      <dgm:spPr/>
    </dgm:pt>
    <dgm:pt modelId="{2CF00917-ECCF-4957-B80E-BBC54EF0EAF4}" type="pres">
      <dgm:prSet presAssocID="{A4656865-AA4C-42C3-954D-ABA8F4F18A7C}" presName="chevron4" presStyleLbl="alignNode1" presStyleIdx="17" presStyleCnt="21"/>
      <dgm:spPr/>
    </dgm:pt>
    <dgm:pt modelId="{035AC8ED-B754-404A-A668-85D382E3BB23}" type="pres">
      <dgm:prSet presAssocID="{A4656865-AA4C-42C3-954D-ABA8F4F18A7C}" presName="chevron5" presStyleLbl="alignNode1" presStyleIdx="18" presStyleCnt="21"/>
      <dgm:spPr/>
    </dgm:pt>
    <dgm:pt modelId="{70513BC7-41DB-40CD-8D77-61C59E0A1E3D}" type="pres">
      <dgm:prSet presAssocID="{A4656865-AA4C-42C3-954D-ABA8F4F18A7C}" presName="chevron6" presStyleLbl="alignNode1" presStyleIdx="19" presStyleCnt="21"/>
      <dgm:spPr/>
    </dgm:pt>
    <dgm:pt modelId="{F73EA6CD-2ACF-4A11-9D3B-D2A64FD165B1}" type="pres">
      <dgm:prSet presAssocID="{A4656865-AA4C-42C3-954D-ABA8F4F18A7C}" presName="chevron7" presStyleLbl="alignNode1" presStyleIdx="20" presStyleCnt="21"/>
      <dgm:spPr/>
    </dgm:pt>
    <dgm:pt modelId="{327513E5-D8AE-4A8C-AA2C-1A2EB520E8E6}" type="pres">
      <dgm:prSet presAssocID="{A4656865-AA4C-42C3-954D-ABA8F4F18A7C}" presName="childtext" presStyleLbl="solidFgAcc1" presStyleIdx="2" presStyleCnt="3">
        <dgm:presLayoutVars>
          <dgm:chMax/>
          <dgm:chPref val="0"/>
          <dgm:bulletEnabled val="1"/>
        </dgm:presLayoutVars>
      </dgm:prSet>
      <dgm:spPr/>
      <dgm:t>
        <a:bodyPr/>
        <a:lstStyle/>
        <a:p>
          <a:endParaRPr lang="tr-TR"/>
        </a:p>
      </dgm:t>
    </dgm:pt>
  </dgm:ptLst>
  <dgm:cxnLst>
    <dgm:cxn modelId="{66FC8A2F-2D49-4EB3-AAAD-37D8621C92FF}" srcId="{84D11131-6800-4325-A2E7-4164D106BECD}" destId="{D93CD364-503D-42E2-982D-2F354655E0DC}" srcOrd="1" destOrd="0" parTransId="{A22BBF59-8C3A-488A-9E8C-0D19F4C89FD5}" sibTransId="{A3C33511-0D5F-48D6-8488-95C520164D7F}"/>
    <dgm:cxn modelId="{56CB7451-C9D6-4216-856B-83599DB44114}" srcId="{0D364FEE-31D9-4C7D-BC60-9A18BC069280}" destId="{F62D7346-9BE7-46B6-84E8-BA30F3679AA7}" srcOrd="0" destOrd="0" parTransId="{5D2A600F-18F4-4163-8584-21B4B656613F}" sibTransId="{21EE7F3E-C51E-4DB3-9672-9F619159357C}"/>
    <dgm:cxn modelId="{F7BD9F10-EE50-433E-BEDA-7D4CF2F6F09E}" srcId="{D93CD364-503D-42E2-982D-2F354655E0DC}" destId="{3483F54D-C890-448B-AED3-A5FA50A6AFF0}" srcOrd="0" destOrd="0" parTransId="{0A78604A-7745-4906-B979-6D9F861563C5}" sibTransId="{1ACBA7F7-425E-4C40-BFDF-50B735138585}"/>
    <dgm:cxn modelId="{7738C94A-8962-4052-A42D-A3F061AAC6B9}" type="presOf" srcId="{F62D7346-9BE7-46B6-84E8-BA30F3679AA7}" destId="{68885D99-92B1-45E5-831B-6D956C4265EE}" srcOrd="0" destOrd="0" presId="urn:microsoft.com/office/officeart/2008/layout/VerticalAccentList"/>
    <dgm:cxn modelId="{FD906020-577F-42D9-B676-207E303C8819}" type="presOf" srcId="{A4656865-AA4C-42C3-954D-ABA8F4F18A7C}" destId="{90CBFC91-0215-4B48-9DEE-61E4A7F67236}" srcOrd="0" destOrd="0" presId="urn:microsoft.com/office/officeart/2008/layout/VerticalAccentList"/>
    <dgm:cxn modelId="{F1825159-AEDD-49D2-B845-C99E2BE5EEE7}" type="presOf" srcId="{D93CD364-503D-42E2-982D-2F354655E0DC}" destId="{5F171060-13CC-4B52-8570-7765BCB194F8}" srcOrd="0" destOrd="0" presId="urn:microsoft.com/office/officeart/2008/layout/VerticalAccentList"/>
    <dgm:cxn modelId="{8FE3043D-FCDB-4F93-83E0-D7ABC54BF3F8}" type="presOf" srcId="{0D364FEE-31D9-4C7D-BC60-9A18BC069280}" destId="{6AF3DECD-C80F-4913-8062-ADAF3A6A9F7E}" srcOrd="0" destOrd="0" presId="urn:microsoft.com/office/officeart/2008/layout/VerticalAccentList"/>
    <dgm:cxn modelId="{DCB146E2-30BA-4CC6-B12F-308FE0E4EEEB}" type="presOf" srcId="{3483F54D-C890-448B-AED3-A5FA50A6AFF0}" destId="{33523D02-CA8E-417F-854D-B0AA5FEA8935}" srcOrd="0" destOrd="0" presId="urn:microsoft.com/office/officeart/2008/layout/VerticalAccentList"/>
    <dgm:cxn modelId="{D49FCD7D-C49D-4B59-BAE9-879C7A349457}" srcId="{84D11131-6800-4325-A2E7-4164D106BECD}" destId="{A4656865-AA4C-42C3-954D-ABA8F4F18A7C}" srcOrd="2" destOrd="0" parTransId="{59D72A9B-82DB-4046-97F3-43D6E589742F}" sibTransId="{DBB69320-FDE9-4B36-B4C4-C44D271D5934}"/>
    <dgm:cxn modelId="{10EC6FBA-E759-49D3-8D47-818B1D218ACA}" srcId="{A4656865-AA4C-42C3-954D-ABA8F4F18A7C}" destId="{E96A1206-7519-4E31-B163-F77DC61C6F15}" srcOrd="0" destOrd="0" parTransId="{A889FDB3-5AE0-45E1-A219-E1F954D8FFA0}" sibTransId="{BE161ECE-D889-4C6B-8B99-68C5697F320C}"/>
    <dgm:cxn modelId="{03DE7201-8C4D-425D-B6D2-CA48BEF0091D}" type="presOf" srcId="{E96A1206-7519-4E31-B163-F77DC61C6F15}" destId="{327513E5-D8AE-4A8C-AA2C-1A2EB520E8E6}" srcOrd="0" destOrd="0" presId="urn:microsoft.com/office/officeart/2008/layout/VerticalAccentList"/>
    <dgm:cxn modelId="{030E0466-62C4-484E-B8E4-EC1B340B8AE8}" type="presOf" srcId="{84D11131-6800-4325-A2E7-4164D106BECD}" destId="{2CF31433-5D5E-4A9F-84D2-0D5EB1B051C7}" srcOrd="0" destOrd="0" presId="urn:microsoft.com/office/officeart/2008/layout/VerticalAccentList"/>
    <dgm:cxn modelId="{A2BC6217-38CA-49D1-B39E-DAB8CDCE263D}" srcId="{84D11131-6800-4325-A2E7-4164D106BECD}" destId="{0D364FEE-31D9-4C7D-BC60-9A18BC069280}" srcOrd="0" destOrd="0" parTransId="{289FE2BE-78EF-48C9-90BE-297134FB23D8}" sibTransId="{F994B79C-02A8-4DE5-AD83-CDDF61BE95E3}"/>
    <dgm:cxn modelId="{C9F80536-5185-4CEE-961A-89509D6EA1C6}" type="presParOf" srcId="{2CF31433-5D5E-4A9F-84D2-0D5EB1B051C7}" destId="{4717146D-EC96-4682-ABD7-09888DA014A4}" srcOrd="0" destOrd="0" presId="urn:microsoft.com/office/officeart/2008/layout/VerticalAccentList"/>
    <dgm:cxn modelId="{72C3ADEE-BA6C-4877-9801-D5F6302D8CEB}" type="presParOf" srcId="{4717146D-EC96-4682-ABD7-09888DA014A4}" destId="{6AF3DECD-C80F-4913-8062-ADAF3A6A9F7E}" srcOrd="0" destOrd="0" presId="urn:microsoft.com/office/officeart/2008/layout/VerticalAccentList"/>
    <dgm:cxn modelId="{A7DD2B59-0B49-4A56-9D4F-E569AC6597A4}" type="presParOf" srcId="{2CF31433-5D5E-4A9F-84D2-0D5EB1B051C7}" destId="{461C9E51-56B7-4EC4-972A-43D35F3CAEDE}" srcOrd="1" destOrd="0" presId="urn:microsoft.com/office/officeart/2008/layout/VerticalAccentList"/>
    <dgm:cxn modelId="{2DC00350-9E7A-4AAE-B8E0-6D29524B4DA0}" type="presParOf" srcId="{461C9E51-56B7-4EC4-972A-43D35F3CAEDE}" destId="{BF753D85-0A6D-4453-B9A9-A1E1FEF62118}" srcOrd="0" destOrd="0" presId="urn:microsoft.com/office/officeart/2008/layout/VerticalAccentList"/>
    <dgm:cxn modelId="{96048CC9-ABFF-4317-8547-6B653A7EBC4E}" type="presParOf" srcId="{461C9E51-56B7-4EC4-972A-43D35F3CAEDE}" destId="{3971EF98-B556-4637-917C-2A5A8B33A0AA}" srcOrd="1" destOrd="0" presId="urn:microsoft.com/office/officeart/2008/layout/VerticalAccentList"/>
    <dgm:cxn modelId="{A6260F5D-B2EB-43BA-98EE-089E4165375B}" type="presParOf" srcId="{461C9E51-56B7-4EC4-972A-43D35F3CAEDE}" destId="{D00644E4-39F3-44F4-94C1-B0E182BD743A}" srcOrd="2" destOrd="0" presId="urn:microsoft.com/office/officeart/2008/layout/VerticalAccentList"/>
    <dgm:cxn modelId="{6808B822-425D-4534-B2D5-CCD4C06CC4B5}" type="presParOf" srcId="{461C9E51-56B7-4EC4-972A-43D35F3CAEDE}" destId="{7C8260CE-4ABA-4C6A-852A-18CFED48AC81}" srcOrd="3" destOrd="0" presId="urn:microsoft.com/office/officeart/2008/layout/VerticalAccentList"/>
    <dgm:cxn modelId="{B262AA8A-6C5F-41BC-BB33-48C4E94CEC4D}" type="presParOf" srcId="{461C9E51-56B7-4EC4-972A-43D35F3CAEDE}" destId="{083B9DBA-1CA8-4F6E-9929-C52BA4982A28}" srcOrd="4" destOrd="0" presId="urn:microsoft.com/office/officeart/2008/layout/VerticalAccentList"/>
    <dgm:cxn modelId="{8E7B5F27-1061-4C85-8E71-1125B410D712}" type="presParOf" srcId="{461C9E51-56B7-4EC4-972A-43D35F3CAEDE}" destId="{25FC6D8E-BBED-407E-B73B-50D4F1242223}" srcOrd="5" destOrd="0" presId="urn:microsoft.com/office/officeart/2008/layout/VerticalAccentList"/>
    <dgm:cxn modelId="{5CBF4EC3-BEB4-4529-95FA-02A712B2D292}" type="presParOf" srcId="{461C9E51-56B7-4EC4-972A-43D35F3CAEDE}" destId="{F0727D57-F9CF-4A24-8ADB-736DEFEDF2EE}" srcOrd="6" destOrd="0" presId="urn:microsoft.com/office/officeart/2008/layout/VerticalAccentList"/>
    <dgm:cxn modelId="{E3F14288-8074-478F-8438-E1F8B2E9B21E}" type="presParOf" srcId="{461C9E51-56B7-4EC4-972A-43D35F3CAEDE}" destId="{68885D99-92B1-45E5-831B-6D956C4265EE}" srcOrd="7" destOrd="0" presId="urn:microsoft.com/office/officeart/2008/layout/VerticalAccentList"/>
    <dgm:cxn modelId="{EEB87FD7-FD18-42CF-BB65-1DEE7B926949}" type="presParOf" srcId="{2CF31433-5D5E-4A9F-84D2-0D5EB1B051C7}" destId="{44444B0E-1223-41EB-A407-A4B449D74E1D}" srcOrd="2" destOrd="0" presId="urn:microsoft.com/office/officeart/2008/layout/VerticalAccentList"/>
    <dgm:cxn modelId="{09BCF9C6-A6A9-482F-AF82-142E11A73B0B}" type="presParOf" srcId="{2CF31433-5D5E-4A9F-84D2-0D5EB1B051C7}" destId="{17446A6C-C2E6-42B0-8375-0C2533F7AF1E}" srcOrd="3" destOrd="0" presId="urn:microsoft.com/office/officeart/2008/layout/VerticalAccentList"/>
    <dgm:cxn modelId="{BBE20632-737B-4430-BD9B-AC6DDCA4D4EC}" type="presParOf" srcId="{17446A6C-C2E6-42B0-8375-0C2533F7AF1E}" destId="{5F171060-13CC-4B52-8570-7765BCB194F8}" srcOrd="0" destOrd="0" presId="urn:microsoft.com/office/officeart/2008/layout/VerticalAccentList"/>
    <dgm:cxn modelId="{4A7AFE43-F0C9-4B57-9105-92086773ABD1}" type="presParOf" srcId="{2CF31433-5D5E-4A9F-84D2-0D5EB1B051C7}" destId="{257B5C09-346E-43BE-9B51-DC80711E15F8}" srcOrd="4" destOrd="0" presId="urn:microsoft.com/office/officeart/2008/layout/VerticalAccentList"/>
    <dgm:cxn modelId="{E7B16539-2613-4D49-BD0B-FDF87BF57285}" type="presParOf" srcId="{257B5C09-346E-43BE-9B51-DC80711E15F8}" destId="{7A04C8E2-BA6F-4DB7-97CB-B37FA0B556B2}" srcOrd="0" destOrd="0" presId="urn:microsoft.com/office/officeart/2008/layout/VerticalAccentList"/>
    <dgm:cxn modelId="{B9625159-9068-459C-93D5-D2F72AB72B45}" type="presParOf" srcId="{257B5C09-346E-43BE-9B51-DC80711E15F8}" destId="{4F6F429E-9DCD-4EB1-B69A-D31043BC8175}" srcOrd="1" destOrd="0" presId="urn:microsoft.com/office/officeart/2008/layout/VerticalAccentList"/>
    <dgm:cxn modelId="{B608011D-046A-4210-B2FB-5933D6A2B53C}" type="presParOf" srcId="{257B5C09-346E-43BE-9B51-DC80711E15F8}" destId="{DAFBF418-9CF6-4ED6-BE57-E6DA6CA9CE4E}" srcOrd="2" destOrd="0" presId="urn:microsoft.com/office/officeart/2008/layout/VerticalAccentList"/>
    <dgm:cxn modelId="{70266636-D9EE-4C6E-84A5-DB58440ED372}" type="presParOf" srcId="{257B5C09-346E-43BE-9B51-DC80711E15F8}" destId="{C9BF3471-30EB-4B8F-AFB7-CE25591E1C0B}" srcOrd="3" destOrd="0" presId="urn:microsoft.com/office/officeart/2008/layout/VerticalAccentList"/>
    <dgm:cxn modelId="{923675C2-34E1-498F-AA40-5725C76884F5}" type="presParOf" srcId="{257B5C09-346E-43BE-9B51-DC80711E15F8}" destId="{E9133767-9ED6-496F-88A8-5D7685CFE43D}" srcOrd="4" destOrd="0" presId="urn:microsoft.com/office/officeart/2008/layout/VerticalAccentList"/>
    <dgm:cxn modelId="{D0ACA38C-6CF7-4094-B45D-C34CEC8C9B87}" type="presParOf" srcId="{257B5C09-346E-43BE-9B51-DC80711E15F8}" destId="{C4BD6A53-482F-4C5E-BE79-BF22338718F2}" srcOrd="5" destOrd="0" presId="urn:microsoft.com/office/officeart/2008/layout/VerticalAccentList"/>
    <dgm:cxn modelId="{1F16AA8E-F3EB-4CA5-B846-1B6D8F84FE46}" type="presParOf" srcId="{257B5C09-346E-43BE-9B51-DC80711E15F8}" destId="{8C442715-E452-4B97-952F-8FBA9DF05A48}" srcOrd="6" destOrd="0" presId="urn:microsoft.com/office/officeart/2008/layout/VerticalAccentList"/>
    <dgm:cxn modelId="{26482666-5E69-469E-9C98-AEFB5EF6EA0C}" type="presParOf" srcId="{257B5C09-346E-43BE-9B51-DC80711E15F8}" destId="{33523D02-CA8E-417F-854D-B0AA5FEA8935}" srcOrd="7" destOrd="0" presId="urn:microsoft.com/office/officeart/2008/layout/VerticalAccentList"/>
    <dgm:cxn modelId="{A8E59BC4-C1ED-4F05-A1CA-AD991965E91C}" type="presParOf" srcId="{2CF31433-5D5E-4A9F-84D2-0D5EB1B051C7}" destId="{41E7778C-8948-47EB-9FF4-8E97A98FB57E}" srcOrd="5" destOrd="0" presId="urn:microsoft.com/office/officeart/2008/layout/VerticalAccentList"/>
    <dgm:cxn modelId="{C4871834-0E1D-405C-8BE4-E6259EBFD9A0}" type="presParOf" srcId="{2CF31433-5D5E-4A9F-84D2-0D5EB1B051C7}" destId="{907BE217-E491-45F6-9B31-3D3547EE60B6}" srcOrd="6" destOrd="0" presId="urn:microsoft.com/office/officeart/2008/layout/VerticalAccentList"/>
    <dgm:cxn modelId="{541A999A-FA73-4F89-B328-328F53C333B9}" type="presParOf" srcId="{907BE217-E491-45F6-9B31-3D3547EE60B6}" destId="{90CBFC91-0215-4B48-9DEE-61E4A7F67236}" srcOrd="0" destOrd="0" presId="urn:microsoft.com/office/officeart/2008/layout/VerticalAccentList"/>
    <dgm:cxn modelId="{5DDD449D-B5D6-46E8-A9E3-D921962E679E}" type="presParOf" srcId="{2CF31433-5D5E-4A9F-84D2-0D5EB1B051C7}" destId="{446A968A-F1D4-4A8E-8555-849900E52716}" srcOrd="7" destOrd="0" presId="urn:microsoft.com/office/officeart/2008/layout/VerticalAccentList"/>
    <dgm:cxn modelId="{2E93C0E8-CB8F-4787-8DB0-73CB483D61F2}" type="presParOf" srcId="{446A968A-F1D4-4A8E-8555-849900E52716}" destId="{6BC72CEB-6944-41C1-BDF7-AEA761135C58}" srcOrd="0" destOrd="0" presId="urn:microsoft.com/office/officeart/2008/layout/VerticalAccentList"/>
    <dgm:cxn modelId="{643E4C16-B5D9-4615-A2CF-343AFD91FC38}" type="presParOf" srcId="{446A968A-F1D4-4A8E-8555-849900E52716}" destId="{DB8F2A6E-4A3A-4494-80C1-F91F8F4D689B}" srcOrd="1" destOrd="0" presId="urn:microsoft.com/office/officeart/2008/layout/VerticalAccentList"/>
    <dgm:cxn modelId="{47272DD0-976E-47C6-AA82-0DDC72D706D6}" type="presParOf" srcId="{446A968A-F1D4-4A8E-8555-849900E52716}" destId="{281B9F31-2D33-4B41-8BA8-165707161B3F}" srcOrd="2" destOrd="0" presId="urn:microsoft.com/office/officeart/2008/layout/VerticalAccentList"/>
    <dgm:cxn modelId="{36882367-C388-43A7-A688-45A1E17B626E}" type="presParOf" srcId="{446A968A-F1D4-4A8E-8555-849900E52716}" destId="{2CF00917-ECCF-4957-B80E-BBC54EF0EAF4}" srcOrd="3" destOrd="0" presId="urn:microsoft.com/office/officeart/2008/layout/VerticalAccentList"/>
    <dgm:cxn modelId="{651808A5-397D-4353-8FAB-F6DED957400F}" type="presParOf" srcId="{446A968A-F1D4-4A8E-8555-849900E52716}" destId="{035AC8ED-B754-404A-A668-85D382E3BB23}" srcOrd="4" destOrd="0" presId="urn:microsoft.com/office/officeart/2008/layout/VerticalAccentList"/>
    <dgm:cxn modelId="{3431EB64-5AEF-4599-8540-8427FE624754}" type="presParOf" srcId="{446A968A-F1D4-4A8E-8555-849900E52716}" destId="{70513BC7-41DB-40CD-8D77-61C59E0A1E3D}" srcOrd="5" destOrd="0" presId="urn:microsoft.com/office/officeart/2008/layout/VerticalAccentList"/>
    <dgm:cxn modelId="{74299C53-A1A7-4A42-AB8A-5BABCFA315B8}" type="presParOf" srcId="{446A968A-F1D4-4A8E-8555-849900E52716}" destId="{F73EA6CD-2ACF-4A11-9D3B-D2A64FD165B1}" srcOrd="6" destOrd="0" presId="urn:microsoft.com/office/officeart/2008/layout/VerticalAccentList"/>
    <dgm:cxn modelId="{4090FE36-DACD-4091-A59A-2417B16A2C57}" type="presParOf" srcId="{446A968A-F1D4-4A8E-8555-849900E52716}" destId="{327513E5-D8AE-4A8C-AA2C-1A2EB520E8E6}" srcOrd="7" destOrd="0" presId="urn:microsoft.com/office/officeart/2008/layout/VerticalAccent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E5E6F86A-4E95-458E-8F64-6CD5A3C64FD1}" type="doc">
      <dgm:prSet loTypeId="urn:microsoft.com/office/officeart/2008/layout/VerticalCurvedList" loCatId="list" qsTypeId="urn:microsoft.com/office/officeart/2005/8/quickstyle/3d2#1" qsCatId="3D" csTypeId="urn:microsoft.com/office/officeart/2005/8/colors/colorful1#5" csCatId="colorful" phldr="1"/>
      <dgm:spPr/>
      <dgm:t>
        <a:bodyPr/>
        <a:lstStyle/>
        <a:p>
          <a:endParaRPr lang="tr-TR"/>
        </a:p>
      </dgm:t>
    </dgm:pt>
    <dgm:pt modelId="{5EA195F5-22F0-4854-86CA-85B22C38D18E}">
      <dgm:prSet phldrT="[Metin]" custT="1"/>
      <dgm:spPr/>
      <dgm:t>
        <a:bodyPr/>
        <a:lstStyle/>
        <a:p>
          <a:r>
            <a:rPr lang="tr-TR" sz="2000" dirty="0" smtClean="0">
              <a:solidFill>
                <a:schemeClr val="bg1"/>
              </a:solidFill>
              <a:effectLst>
                <a:outerShdw blurRad="38100" dist="38100" dir="2700000" algn="tl">
                  <a:srgbClr val="000000">
                    <a:alpha val="43137"/>
                  </a:srgbClr>
                </a:outerShdw>
              </a:effectLst>
              <a:latin typeface="Cambria" pitchFamily="18" charset="0"/>
            </a:rPr>
            <a:t>Ailenin sınıf etkinliklerine katılacağı süreyi belirleme</a:t>
          </a:r>
          <a:endParaRPr lang="tr-TR" sz="2000" dirty="0">
            <a:solidFill>
              <a:schemeClr val="bg1"/>
            </a:solidFill>
            <a:effectLst>
              <a:outerShdw blurRad="38100" dist="38100" dir="2700000" algn="tl">
                <a:srgbClr val="000000">
                  <a:alpha val="43137"/>
                </a:srgbClr>
              </a:outerShdw>
            </a:effectLst>
            <a:latin typeface="Cambria" pitchFamily="18" charset="0"/>
          </a:endParaRPr>
        </a:p>
      </dgm:t>
    </dgm:pt>
    <dgm:pt modelId="{85DB7465-3C82-4139-A153-E58A8066D466}" type="parTrans" cxnId="{FF24EA32-EE81-49A7-A3FF-14A1BB997579}">
      <dgm:prSet/>
      <dgm:spPr/>
      <dgm:t>
        <a:bodyPr/>
        <a:lstStyle/>
        <a:p>
          <a:endParaRPr lang="tr-TR"/>
        </a:p>
      </dgm:t>
    </dgm:pt>
    <dgm:pt modelId="{BC8FB44A-42DF-4B0C-8A75-714F12ABF60A}" type="sibTrans" cxnId="{FF24EA32-EE81-49A7-A3FF-14A1BB997579}">
      <dgm:prSet/>
      <dgm:spPr/>
      <dgm:t>
        <a:bodyPr/>
        <a:lstStyle/>
        <a:p>
          <a:endParaRPr lang="tr-TR"/>
        </a:p>
      </dgm:t>
    </dgm:pt>
    <dgm:pt modelId="{23476C4B-166C-4300-8832-355B563676A4}">
      <dgm:prSet phldrT="[Metin]" custT="1"/>
      <dgm:spPr/>
      <dgm:t>
        <a:bodyPr/>
        <a:lstStyle/>
        <a:p>
          <a:r>
            <a:rPr lang="tr-TR" sz="2000" dirty="0" smtClean="0">
              <a:solidFill>
                <a:schemeClr val="bg1"/>
              </a:solidFill>
              <a:effectLst>
                <a:outerShdw blurRad="38100" dist="38100" dir="2700000" algn="tl">
                  <a:srgbClr val="000000">
                    <a:alpha val="43137"/>
                  </a:srgbClr>
                </a:outerShdw>
              </a:effectLst>
              <a:latin typeface="Cambria" pitchFamily="18" charset="0"/>
            </a:rPr>
            <a:t>Aile ile birlikte etkinliği belirleme</a:t>
          </a:r>
          <a:endParaRPr lang="tr-TR" sz="2000" dirty="0">
            <a:solidFill>
              <a:schemeClr val="bg1"/>
            </a:solidFill>
            <a:effectLst>
              <a:outerShdw blurRad="38100" dist="38100" dir="2700000" algn="tl">
                <a:srgbClr val="000000">
                  <a:alpha val="43137"/>
                </a:srgbClr>
              </a:outerShdw>
            </a:effectLst>
            <a:latin typeface="Cambria" pitchFamily="18" charset="0"/>
          </a:endParaRPr>
        </a:p>
      </dgm:t>
    </dgm:pt>
    <dgm:pt modelId="{F130F4AB-99C9-437E-9B9E-649725109024}" type="parTrans" cxnId="{2C4225FD-1E39-4DF3-814E-6B178F92F2A9}">
      <dgm:prSet/>
      <dgm:spPr/>
      <dgm:t>
        <a:bodyPr/>
        <a:lstStyle/>
        <a:p>
          <a:endParaRPr lang="tr-TR"/>
        </a:p>
      </dgm:t>
    </dgm:pt>
    <dgm:pt modelId="{B1BA172E-F76D-48E5-9A5C-126ED3E541CF}" type="sibTrans" cxnId="{2C4225FD-1E39-4DF3-814E-6B178F92F2A9}">
      <dgm:prSet/>
      <dgm:spPr/>
      <dgm:t>
        <a:bodyPr/>
        <a:lstStyle/>
        <a:p>
          <a:endParaRPr lang="tr-TR"/>
        </a:p>
      </dgm:t>
    </dgm:pt>
    <dgm:pt modelId="{0F480262-B9ED-44EB-9471-453659E665E6}">
      <dgm:prSet phldrT="[Metin]" custT="1"/>
      <dgm:spPr/>
      <dgm:t>
        <a:bodyPr/>
        <a:lstStyle/>
        <a:p>
          <a:r>
            <a:rPr lang="tr-TR" sz="2000" dirty="0" smtClean="0">
              <a:solidFill>
                <a:schemeClr val="bg1"/>
              </a:solidFill>
              <a:effectLst>
                <a:outerShdw blurRad="38100" dist="38100" dir="2700000" algn="tl">
                  <a:srgbClr val="000000">
                    <a:alpha val="43137"/>
                  </a:srgbClr>
                </a:outerShdw>
              </a:effectLst>
              <a:latin typeface="Cambria" pitchFamily="18" charset="0"/>
            </a:rPr>
            <a:t>Ailenin sınıfa katılımını aile ile birlikte değerlendirme</a:t>
          </a:r>
          <a:endParaRPr lang="tr-TR" sz="2000" dirty="0">
            <a:solidFill>
              <a:schemeClr val="bg1"/>
            </a:solidFill>
            <a:effectLst>
              <a:outerShdw blurRad="38100" dist="38100" dir="2700000" algn="tl">
                <a:srgbClr val="000000">
                  <a:alpha val="43137"/>
                </a:srgbClr>
              </a:outerShdw>
            </a:effectLst>
            <a:latin typeface="Cambria" pitchFamily="18" charset="0"/>
          </a:endParaRPr>
        </a:p>
      </dgm:t>
    </dgm:pt>
    <dgm:pt modelId="{B3F482BD-C8E5-4ABB-96D0-029353CED60D}" type="parTrans" cxnId="{3C3A4C6E-2D3C-4D89-BC11-F777FB4E4D9B}">
      <dgm:prSet/>
      <dgm:spPr/>
      <dgm:t>
        <a:bodyPr/>
        <a:lstStyle/>
        <a:p>
          <a:endParaRPr lang="tr-TR"/>
        </a:p>
      </dgm:t>
    </dgm:pt>
    <dgm:pt modelId="{C3AE2A58-C71C-4BC2-BF8B-07B95016F930}" type="sibTrans" cxnId="{3C3A4C6E-2D3C-4D89-BC11-F777FB4E4D9B}">
      <dgm:prSet/>
      <dgm:spPr/>
      <dgm:t>
        <a:bodyPr/>
        <a:lstStyle/>
        <a:p>
          <a:endParaRPr lang="tr-TR"/>
        </a:p>
      </dgm:t>
    </dgm:pt>
    <dgm:pt modelId="{1D37CBA7-D245-4879-9EDC-A07276AD7469}">
      <dgm:prSet phldrT="[Metin]" custT="1"/>
      <dgm:spPr/>
      <dgm:t>
        <a:bodyPr/>
        <a:lstStyle/>
        <a:p>
          <a:r>
            <a:rPr lang="tr-TR" sz="2000" dirty="0" smtClean="0">
              <a:solidFill>
                <a:schemeClr val="bg1"/>
              </a:solidFill>
              <a:effectLst>
                <a:outerShdw blurRad="38100" dist="38100" dir="2700000" algn="tl">
                  <a:srgbClr val="000000">
                    <a:alpha val="43137"/>
                  </a:srgbClr>
                </a:outerShdw>
              </a:effectLst>
              <a:latin typeface="Cambria" pitchFamily="18" charset="0"/>
            </a:rPr>
            <a:t>Aileye sınıf hakkında bilgi verme</a:t>
          </a:r>
          <a:endParaRPr lang="tr-TR" sz="2000" dirty="0">
            <a:solidFill>
              <a:schemeClr val="bg1"/>
            </a:solidFill>
            <a:effectLst>
              <a:outerShdw blurRad="38100" dist="38100" dir="2700000" algn="tl">
                <a:srgbClr val="000000">
                  <a:alpha val="43137"/>
                </a:srgbClr>
              </a:outerShdw>
            </a:effectLst>
            <a:latin typeface="Cambria" pitchFamily="18" charset="0"/>
          </a:endParaRPr>
        </a:p>
      </dgm:t>
    </dgm:pt>
    <dgm:pt modelId="{06D6A0ED-4384-4D02-A282-DAF92508505E}" type="parTrans" cxnId="{CAE3BDFA-3B4A-4C3F-A2D9-4F189ACA5298}">
      <dgm:prSet/>
      <dgm:spPr/>
      <dgm:t>
        <a:bodyPr/>
        <a:lstStyle/>
        <a:p>
          <a:endParaRPr lang="tr-TR"/>
        </a:p>
      </dgm:t>
    </dgm:pt>
    <dgm:pt modelId="{6CBF3525-956F-48C9-8C33-231171D14D22}" type="sibTrans" cxnId="{CAE3BDFA-3B4A-4C3F-A2D9-4F189ACA5298}">
      <dgm:prSet/>
      <dgm:spPr/>
      <dgm:t>
        <a:bodyPr/>
        <a:lstStyle/>
        <a:p>
          <a:endParaRPr lang="tr-TR"/>
        </a:p>
      </dgm:t>
    </dgm:pt>
    <dgm:pt modelId="{4A90F448-8D0B-4228-A110-5FB1E3E64B86}">
      <dgm:prSet phldrT="[Metin]" custT="1"/>
      <dgm:spPr/>
      <dgm:t>
        <a:bodyPr/>
        <a:lstStyle/>
        <a:p>
          <a:r>
            <a:rPr lang="tr-TR" sz="2000" dirty="0" smtClean="0">
              <a:solidFill>
                <a:schemeClr val="bg1"/>
              </a:solidFill>
              <a:effectLst>
                <a:outerShdw blurRad="38100" dist="38100" dir="2700000" algn="tl">
                  <a:srgbClr val="000000">
                    <a:alpha val="43137"/>
                  </a:srgbClr>
                </a:outerShdw>
              </a:effectLst>
              <a:latin typeface="Cambria" pitchFamily="18" charset="0"/>
            </a:rPr>
            <a:t>Aileye sınıf içerisinde yardımcı olma</a:t>
          </a:r>
          <a:endParaRPr lang="tr-TR" sz="2000" dirty="0">
            <a:solidFill>
              <a:schemeClr val="bg1"/>
            </a:solidFill>
            <a:effectLst>
              <a:outerShdw blurRad="38100" dist="38100" dir="2700000" algn="tl">
                <a:srgbClr val="000000">
                  <a:alpha val="43137"/>
                </a:srgbClr>
              </a:outerShdw>
            </a:effectLst>
            <a:latin typeface="Cambria" pitchFamily="18" charset="0"/>
          </a:endParaRPr>
        </a:p>
      </dgm:t>
    </dgm:pt>
    <dgm:pt modelId="{161571CE-D878-4238-9C9C-94243491D620}" type="parTrans" cxnId="{96B2AEA7-A7C2-4B3B-AC31-A5522DBC5991}">
      <dgm:prSet/>
      <dgm:spPr/>
      <dgm:t>
        <a:bodyPr/>
        <a:lstStyle/>
        <a:p>
          <a:endParaRPr lang="tr-TR"/>
        </a:p>
      </dgm:t>
    </dgm:pt>
    <dgm:pt modelId="{D6814EA8-5AFD-4ACA-A524-60C1ACCE2828}" type="sibTrans" cxnId="{96B2AEA7-A7C2-4B3B-AC31-A5522DBC5991}">
      <dgm:prSet/>
      <dgm:spPr/>
      <dgm:t>
        <a:bodyPr/>
        <a:lstStyle/>
        <a:p>
          <a:endParaRPr lang="tr-TR"/>
        </a:p>
      </dgm:t>
    </dgm:pt>
    <dgm:pt modelId="{ADEA594D-20E3-4F67-81F8-4949A694667D}" type="pres">
      <dgm:prSet presAssocID="{E5E6F86A-4E95-458E-8F64-6CD5A3C64FD1}" presName="Name0" presStyleCnt="0">
        <dgm:presLayoutVars>
          <dgm:chMax val="7"/>
          <dgm:chPref val="7"/>
          <dgm:dir/>
        </dgm:presLayoutVars>
      </dgm:prSet>
      <dgm:spPr/>
      <dgm:t>
        <a:bodyPr/>
        <a:lstStyle/>
        <a:p>
          <a:endParaRPr lang="tr-TR"/>
        </a:p>
      </dgm:t>
    </dgm:pt>
    <dgm:pt modelId="{A5D51496-37B0-479F-9A0E-D51A07176D92}" type="pres">
      <dgm:prSet presAssocID="{E5E6F86A-4E95-458E-8F64-6CD5A3C64FD1}" presName="Name1" presStyleCnt="0"/>
      <dgm:spPr/>
      <dgm:t>
        <a:bodyPr/>
        <a:lstStyle/>
        <a:p>
          <a:endParaRPr lang="tr-TR"/>
        </a:p>
      </dgm:t>
    </dgm:pt>
    <dgm:pt modelId="{8A02DB50-30D2-4C4B-AE9F-B3FD9A48F7D5}" type="pres">
      <dgm:prSet presAssocID="{E5E6F86A-4E95-458E-8F64-6CD5A3C64FD1}" presName="cycle" presStyleCnt="0"/>
      <dgm:spPr/>
      <dgm:t>
        <a:bodyPr/>
        <a:lstStyle/>
        <a:p>
          <a:endParaRPr lang="tr-TR"/>
        </a:p>
      </dgm:t>
    </dgm:pt>
    <dgm:pt modelId="{169EDEC2-18DA-43BB-B3E8-28EBD012CD98}" type="pres">
      <dgm:prSet presAssocID="{E5E6F86A-4E95-458E-8F64-6CD5A3C64FD1}" presName="srcNode" presStyleLbl="node1" presStyleIdx="0" presStyleCnt="5"/>
      <dgm:spPr/>
      <dgm:t>
        <a:bodyPr/>
        <a:lstStyle/>
        <a:p>
          <a:endParaRPr lang="tr-TR"/>
        </a:p>
      </dgm:t>
    </dgm:pt>
    <dgm:pt modelId="{B9D21561-A076-4EF9-BFEE-F0E827217381}" type="pres">
      <dgm:prSet presAssocID="{E5E6F86A-4E95-458E-8F64-6CD5A3C64FD1}" presName="conn" presStyleLbl="parChTrans1D2" presStyleIdx="0" presStyleCnt="1"/>
      <dgm:spPr/>
      <dgm:t>
        <a:bodyPr/>
        <a:lstStyle/>
        <a:p>
          <a:endParaRPr lang="tr-TR"/>
        </a:p>
      </dgm:t>
    </dgm:pt>
    <dgm:pt modelId="{5F4235F5-98BD-4F70-A078-686E6EF84C6D}" type="pres">
      <dgm:prSet presAssocID="{E5E6F86A-4E95-458E-8F64-6CD5A3C64FD1}" presName="extraNode" presStyleLbl="node1" presStyleIdx="0" presStyleCnt="5"/>
      <dgm:spPr/>
      <dgm:t>
        <a:bodyPr/>
        <a:lstStyle/>
        <a:p>
          <a:endParaRPr lang="tr-TR"/>
        </a:p>
      </dgm:t>
    </dgm:pt>
    <dgm:pt modelId="{78554C61-17AB-4604-A506-34E4A4C96013}" type="pres">
      <dgm:prSet presAssocID="{E5E6F86A-4E95-458E-8F64-6CD5A3C64FD1}" presName="dstNode" presStyleLbl="node1" presStyleIdx="0" presStyleCnt="5"/>
      <dgm:spPr/>
      <dgm:t>
        <a:bodyPr/>
        <a:lstStyle/>
        <a:p>
          <a:endParaRPr lang="tr-TR"/>
        </a:p>
      </dgm:t>
    </dgm:pt>
    <dgm:pt modelId="{E74CB3F9-17C4-419E-997B-5B3F44090D03}" type="pres">
      <dgm:prSet presAssocID="{5EA195F5-22F0-4854-86CA-85B22C38D18E}" presName="text_1" presStyleLbl="node1" presStyleIdx="0" presStyleCnt="5">
        <dgm:presLayoutVars>
          <dgm:bulletEnabled val="1"/>
        </dgm:presLayoutVars>
      </dgm:prSet>
      <dgm:spPr/>
      <dgm:t>
        <a:bodyPr/>
        <a:lstStyle/>
        <a:p>
          <a:endParaRPr lang="tr-TR"/>
        </a:p>
      </dgm:t>
    </dgm:pt>
    <dgm:pt modelId="{BBBDB187-18E7-4069-A6A9-E47DE091A2FA}" type="pres">
      <dgm:prSet presAssocID="{5EA195F5-22F0-4854-86CA-85B22C38D18E}" presName="accent_1" presStyleCnt="0"/>
      <dgm:spPr/>
      <dgm:t>
        <a:bodyPr/>
        <a:lstStyle/>
        <a:p>
          <a:endParaRPr lang="tr-TR"/>
        </a:p>
      </dgm:t>
    </dgm:pt>
    <dgm:pt modelId="{D994C27A-5738-49DE-8EF8-939251551E68}" type="pres">
      <dgm:prSet presAssocID="{5EA195F5-22F0-4854-86CA-85B22C38D18E}" presName="accentRepeatNode" presStyleLbl="solidFgAcc1" presStyleIdx="0" presStyleCnt="5"/>
      <dgm:spPr/>
      <dgm:t>
        <a:bodyPr/>
        <a:lstStyle/>
        <a:p>
          <a:endParaRPr lang="tr-TR"/>
        </a:p>
      </dgm:t>
    </dgm:pt>
    <dgm:pt modelId="{DE0F18D0-840D-408E-A490-B7B12C2188EC}" type="pres">
      <dgm:prSet presAssocID="{1D37CBA7-D245-4879-9EDC-A07276AD7469}" presName="text_2" presStyleLbl="node1" presStyleIdx="1" presStyleCnt="5">
        <dgm:presLayoutVars>
          <dgm:bulletEnabled val="1"/>
        </dgm:presLayoutVars>
      </dgm:prSet>
      <dgm:spPr/>
      <dgm:t>
        <a:bodyPr/>
        <a:lstStyle/>
        <a:p>
          <a:endParaRPr lang="tr-TR"/>
        </a:p>
      </dgm:t>
    </dgm:pt>
    <dgm:pt modelId="{433138DE-AB6B-47C3-B529-620A3ED55F00}" type="pres">
      <dgm:prSet presAssocID="{1D37CBA7-D245-4879-9EDC-A07276AD7469}" presName="accent_2" presStyleCnt="0"/>
      <dgm:spPr/>
      <dgm:t>
        <a:bodyPr/>
        <a:lstStyle/>
        <a:p>
          <a:endParaRPr lang="tr-TR"/>
        </a:p>
      </dgm:t>
    </dgm:pt>
    <dgm:pt modelId="{89214C09-0C74-4654-A232-C61CE255D981}" type="pres">
      <dgm:prSet presAssocID="{1D37CBA7-D245-4879-9EDC-A07276AD7469}" presName="accentRepeatNode" presStyleLbl="solidFgAcc1" presStyleIdx="1" presStyleCnt="5"/>
      <dgm:spPr/>
      <dgm:t>
        <a:bodyPr/>
        <a:lstStyle/>
        <a:p>
          <a:endParaRPr lang="tr-TR"/>
        </a:p>
      </dgm:t>
    </dgm:pt>
    <dgm:pt modelId="{0C4E30B1-9698-4376-AACD-6C71AA118C59}" type="pres">
      <dgm:prSet presAssocID="{4A90F448-8D0B-4228-A110-5FB1E3E64B86}" presName="text_3" presStyleLbl="node1" presStyleIdx="2" presStyleCnt="5">
        <dgm:presLayoutVars>
          <dgm:bulletEnabled val="1"/>
        </dgm:presLayoutVars>
      </dgm:prSet>
      <dgm:spPr/>
      <dgm:t>
        <a:bodyPr/>
        <a:lstStyle/>
        <a:p>
          <a:endParaRPr lang="tr-TR"/>
        </a:p>
      </dgm:t>
    </dgm:pt>
    <dgm:pt modelId="{DE8C3F64-E20B-4634-B911-92E062D7A9B4}" type="pres">
      <dgm:prSet presAssocID="{4A90F448-8D0B-4228-A110-5FB1E3E64B86}" presName="accent_3" presStyleCnt="0"/>
      <dgm:spPr/>
      <dgm:t>
        <a:bodyPr/>
        <a:lstStyle/>
        <a:p>
          <a:endParaRPr lang="tr-TR"/>
        </a:p>
      </dgm:t>
    </dgm:pt>
    <dgm:pt modelId="{1C961DFA-9585-43F8-8E9C-3E77F01D84DB}" type="pres">
      <dgm:prSet presAssocID="{4A90F448-8D0B-4228-A110-5FB1E3E64B86}" presName="accentRepeatNode" presStyleLbl="solidFgAcc1" presStyleIdx="2" presStyleCnt="5"/>
      <dgm:spPr/>
      <dgm:t>
        <a:bodyPr/>
        <a:lstStyle/>
        <a:p>
          <a:endParaRPr lang="tr-TR"/>
        </a:p>
      </dgm:t>
    </dgm:pt>
    <dgm:pt modelId="{2D1036A6-0A2D-4572-9A3E-60B9AA2E6C65}" type="pres">
      <dgm:prSet presAssocID="{23476C4B-166C-4300-8832-355B563676A4}" presName="text_4" presStyleLbl="node1" presStyleIdx="3" presStyleCnt="5">
        <dgm:presLayoutVars>
          <dgm:bulletEnabled val="1"/>
        </dgm:presLayoutVars>
      </dgm:prSet>
      <dgm:spPr/>
      <dgm:t>
        <a:bodyPr/>
        <a:lstStyle/>
        <a:p>
          <a:endParaRPr lang="tr-TR"/>
        </a:p>
      </dgm:t>
    </dgm:pt>
    <dgm:pt modelId="{A7BAF51F-3B90-4B80-9C65-2068CF358508}" type="pres">
      <dgm:prSet presAssocID="{23476C4B-166C-4300-8832-355B563676A4}" presName="accent_4" presStyleCnt="0"/>
      <dgm:spPr/>
      <dgm:t>
        <a:bodyPr/>
        <a:lstStyle/>
        <a:p>
          <a:endParaRPr lang="tr-TR"/>
        </a:p>
      </dgm:t>
    </dgm:pt>
    <dgm:pt modelId="{48968A8B-C920-433E-9D5D-419A6D3CF085}" type="pres">
      <dgm:prSet presAssocID="{23476C4B-166C-4300-8832-355B563676A4}" presName="accentRepeatNode" presStyleLbl="solidFgAcc1" presStyleIdx="3" presStyleCnt="5"/>
      <dgm:spPr/>
      <dgm:t>
        <a:bodyPr/>
        <a:lstStyle/>
        <a:p>
          <a:endParaRPr lang="tr-TR"/>
        </a:p>
      </dgm:t>
    </dgm:pt>
    <dgm:pt modelId="{BDCB8C14-3A76-4CFF-8D7B-9E1A027AEEBF}" type="pres">
      <dgm:prSet presAssocID="{0F480262-B9ED-44EB-9471-453659E665E6}" presName="text_5" presStyleLbl="node1" presStyleIdx="4" presStyleCnt="5">
        <dgm:presLayoutVars>
          <dgm:bulletEnabled val="1"/>
        </dgm:presLayoutVars>
      </dgm:prSet>
      <dgm:spPr/>
      <dgm:t>
        <a:bodyPr/>
        <a:lstStyle/>
        <a:p>
          <a:endParaRPr lang="tr-TR"/>
        </a:p>
      </dgm:t>
    </dgm:pt>
    <dgm:pt modelId="{249669CA-2E93-4671-81DA-9DD96D88E939}" type="pres">
      <dgm:prSet presAssocID="{0F480262-B9ED-44EB-9471-453659E665E6}" presName="accent_5" presStyleCnt="0"/>
      <dgm:spPr/>
      <dgm:t>
        <a:bodyPr/>
        <a:lstStyle/>
        <a:p>
          <a:endParaRPr lang="tr-TR"/>
        </a:p>
      </dgm:t>
    </dgm:pt>
    <dgm:pt modelId="{0B7EF461-DC33-4DCF-9711-DC78189D85C3}" type="pres">
      <dgm:prSet presAssocID="{0F480262-B9ED-44EB-9471-453659E665E6}" presName="accentRepeatNode" presStyleLbl="solidFgAcc1" presStyleIdx="4" presStyleCnt="5"/>
      <dgm:spPr/>
      <dgm:t>
        <a:bodyPr/>
        <a:lstStyle/>
        <a:p>
          <a:endParaRPr lang="tr-TR"/>
        </a:p>
      </dgm:t>
    </dgm:pt>
  </dgm:ptLst>
  <dgm:cxnLst>
    <dgm:cxn modelId="{2C4225FD-1E39-4DF3-814E-6B178F92F2A9}" srcId="{E5E6F86A-4E95-458E-8F64-6CD5A3C64FD1}" destId="{23476C4B-166C-4300-8832-355B563676A4}" srcOrd="3" destOrd="0" parTransId="{F130F4AB-99C9-437E-9B9E-649725109024}" sibTransId="{B1BA172E-F76D-48E5-9A5C-126ED3E541CF}"/>
    <dgm:cxn modelId="{FF24EA32-EE81-49A7-A3FF-14A1BB997579}" srcId="{E5E6F86A-4E95-458E-8F64-6CD5A3C64FD1}" destId="{5EA195F5-22F0-4854-86CA-85B22C38D18E}" srcOrd="0" destOrd="0" parTransId="{85DB7465-3C82-4139-A153-E58A8066D466}" sibTransId="{BC8FB44A-42DF-4B0C-8A75-714F12ABF60A}"/>
    <dgm:cxn modelId="{3C3A4C6E-2D3C-4D89-BC11-F777FB4E4D9B}" srcId="{E5E6F86A-4E95-458E-8F64-6CD5A3C64FD1}" destId="{0F480262-B9ED-44EB-9471-453659E665E6}" srcOrd="4" destOrd="0" parTransId="{B3F482BD-C8E5-4ABB-96D0-029353CED60D}" sibTransId="{C3AE2A58-C71C-4BC2-BF8B-07B95016F930}"/>
    <dgm:cxn modelId="{25336734-60DE-4314-8792-DFB4627435B8}" type="presOf" srcId="{23476C4B-166C-4300-8832-355B563676A4}" destId="{2D1036A6-0A2D-4572-9A3E-60B9AA2E6C65}" srcOrd="0" destOrd="0" presId="urn:microsoft.com/office/officeart/2008/layout/VerticalCurvedList"/>
    <dgm:cxn modelId="{8BBADD89-9BB9-48E9-9248-2E919DC2FF5C}" type="presOf" srcId="{BC8FB44A-42DF-4B0C-8A75-714F12ABF60A}" destId="{B9D21561-A076-4EF9-BFEE-F0E827217381}" srcOrd="0" destOrd="0" presId="urn:microsoft.com/office/officeart/2008/layout/VerticalCurvedList"/>
    <dgm:cxn modelId="{3828DAE0-F610-4609-96AF-9F11907B9DB7}" type="presOf" srcId="{5EA195F5-22F0-4854-86CA-85B22C38D18E}" destId="{E74CB3F9-17C4-419E-997B-5B3F44090D03}" srcOrd="0" destOrd="0" presId="urn:microsoft.com/office/officeart/2008/layout/VerticalCurvedList"/>
    <dgm:cxn modelId="{02CA6575-E878-4AD0-94D7-1A35B6BEE35F}" type="presOf" srcId="{4A90F448-8D0B-4228-A110-5FB1E3E64B86}" destId="{0C4E30B1-9698-4376-AACD-6C71AA118C59}" srcOrd="0" destOrd="0" presId="urn:microsoft.com/office/officeart/2008/layout/VerticalCurvedList"/>
    <dgm:cxn modelId="{96B2AEA7-A7C2-4B3B-AC31-A5522DBC5991}" srcId="{E5E6F86A-4E95-458E-8F64-6CD5A3C64FD1}" destId="{4A90F448-8D0B-4228-A110-5FB1E3E64B86}" srcOrd="2" destOrd="0" parTransId="{161571CE-D878-4238-9C9C-94243491D620}" sibTransId="{D6814EA8-5AFD-4ACA-A524-60C1ACCE2828}"/>
    <dgm:cxn modelId="{20D3D64C-B3C9-4BB3-A83B-DC50F4112E8F}" type="presOf" srcId="{0F480262-B9ED-44EB-9471-453659E665E6}" destId="{BDCB8C14-3A76-4CFF-8D7B-9E1A027AEEBF}" srcOrd="0" destOrd="0" presId="urn:microsoft.com/office/officeart/2008/layout/VerticalCurvedList"/>
    <dgm:cxn modelId="{CAE3BDFA-3B4A-4C3F-A2D9-4F189ACA5298}" srcId="{E5E6F86A-4E95-458E-8F64-6CD5A3C64FD1}" destId="{1D37CBA7-D245-4879-9EDC-A07276AD7469}" srcOrd="1" destOrd="0" parTransId="{06D6A0ED-4384-4D02-A282-DAF92508505E}" sibTransId="{6CBF3525-956F-48C9-8C33-231171D14D22}"/>
    <dgm:cxn modelId="{5297A4E8-DDC9-4D9A-915A-0255CC98AF15}" type="presOf" srcId="{E5E6F86A-4E95-458E-8F64-6CD5A3C64FD1}" destId="{ADEA594D-20E3-4F67-81F8-4949A694667D}" srcOrd="0" destOrd="0" presId="urn:microsoft.com/office/officeart/2008/layout/VerticalCurvedList"/>
    <dgm:cxn modelId="{43997F7B-72A1-4B1D-BB75-7BB3A7D2B00D}" type="presOf" srcId="{1D37CBA7-D245-4879-9EDC-A07276AD7469}" destId="{DE0F18D0-840D-408E-A490-B7B12C2188EC}" srcOrd="0" destOrd="0" presId="urn:microsoft.com/office/officeart/2008/layout/VerticalCurvedList"/>
    <dgm:cxn modelId="{5B8B2D4F-C242-44F0-BAA1-2B682CB0C135}" type="presParOf" srcId="{ADEA594D-20E3-4F67-81F8-4949A694667D}" destId="{A5D51496-37B0-479F-9A0E-D51A07176D92}" srcOrd="0" destOrd="0" presId="urn:microsoft.com/office/officeart/2008/layout/VerticalCurvedList"/>
    <dgm:cxn modelId="{70C0FA08-675F-46DB-9E02-F668EFC86435}" type="presParOf" srcId="{A5D51496-37B0-479F-9A0E-D51A07176D92}" destId="{8A02DB50-30D2-4C4B-AE9F-B3FD9A48F7D5}" srcOrd="0" destOrd="0" presId="urn:microsoft.com/office/officeart/2008/layout/VerticalCurvedList"/>
    <dgm:cxn modelId="{414E0030-2DC9-4E6E-8B4A-47276232613F}" type="presParOf" srcId="{8A02DB50-30D2-4C4B-AE9F-B3FD9A48F7D5}" destId="{169EDEC2-18DA-43BB-B3E8-28EBD012CD98}" srcOrd="0" destOrd="0" presId="urn:microsoft.com/office/officeart/2008/layout/VerticalCurvedList"/>
    <dgm:cxn modelId="{8A14BBC7-7301-4B75-98CE-B258D70E0814}" type="presParOf" srcId="{8A02DB50-30D2-4C4B-AE9F-B3FD9A48F7D5}" destId="{B9D21561-A076-4EF9-BFEE-F0E827217381}" srcOrd="1" destOrd="0" presId="urn:microsoft.com/office/officeart/2008/layout/VerticalCurvedList"/>
    <dgm:cxn modelId="{0D960D79-FE60-4C9C-AF2B-AE910213F52F}" type="presParOf" srcId="{8A02DB50-30D2-4C4B-AE9F-B3FD9A48F7D5}" destId="{5F4235F5-98BD-4F70-A078-686E6EF84C6D}" srcOrd="2" destOrd="0" presId="urn:microsoft.com/office/officeart/2008/layout/VerticalCurvedList"/>
    <dgm:cxn modelId="{255958E9-1DF4-4357-B353-5638502A7F9D}" type="presParOf" srcId="{8A02DB50-30D2-4C4B-AE9F-B3FD9A48F7D5}" destId="{78554C61-17AB-4604-A506-34E4A4C96013}" srcOrd="3" destOrd="0" presId="urn:microsoft.com/office/officeart/2008/layout/VerticalCurvedList"/>
    <dgm:cxn modelId="{BF3FB11D-CA1D-46C5-A385-16AF394F7FB5}" type="presParOf" srcId="{A5D51496-37B0-479F-9A0E-D51A07176D92}" destId="{E74CB3F9-17C4-419E-997B-5B3F44090D03}" srcOrd="1" destOrd="0" presId="urn:microsoft.com/office/officeart/2008/layout/VerticalCurvedList"/>
    <dgm:cxn modelId="{F2D360D0-AD41-4567-A89E-5A17B24482A8}" type="presParOf" srcId="{A5D51496-37B0-479F-9A0E-D51A07176D92}" destId="{BBBDB187-18E7-4069-A6A9-E47DE091A2FA}" srcOrd="2" destOrd="0" presId="urn:microsoft.com/office/officeart/2008/layout/VerticalCurvedList"/>
    <dgm:cxn modelId="{A5D6263A-BE7F-4E03-9FE7-B62B57A1FD21}" type="presParOf" srcId="{BBBDB187-18E7-4069-A6A9-E47DE091A2FA}" destId="{D994C27A-5738-49DE-8EF8-939251551E68}" srcOrd="0" destOrd="0" presId="urn:microsoft.com/office/officeart/2008/layout/VerticalCurvedList"/>
    <dgm:cxn modelId="{A48CA7C1-3566-474E-B3D2-A410EC7959FB}" type="presParOf" srcId="{A5D51496-37B0-479F-9A0E-D51A07176D92}" destId="{DE0F18D0-840D-408E-A490-B7B12C2188EC}" srcOrd="3" destOrd="0" presId="urn:microsoft.com/office/officeart/2008/layout/VerticalCurvedList"/>
    <dgm:cxn modelId="{3E01A4D6-84A3-46C9-8CB7-4E08136E9F66}" type="presParOf" srcId="{A5D51496-37B0-479F-9A0E-D51A07176D92}" destId="{433138DE-AB6B-47C3-B529-620A3ED55F00}" srcOrd="4" destOrd="0" presId="urn:microsoft.com/office/officeart/2008/layout/VerticalCurvedList"/>
    <dgm:cxn modelId="{80E84AC6-5D3D-411C-A7CA-CB16DE51EF6F}" type="presParOf" srcId="{433138DE-AB6B-47C3-B529-620A3ED55F00}" destId="{89214C09-0C74-4654-A232-C61CE255D981}" srcOrd="0" destOrd="0" presId="urn:microsoft.com/office/officeart/2008/layout/VerticalCurvedList"/>
    <dgm:cxn modelId="{37CDD216-6E47-4CFB-A692-7F793990CACB}" type="presParOf" srcId="{A5D51496-37B0-479F-9A0E-D51A07176D92}" destId="{0C4E30B1-9698-4376-AACD-6C71AA118C59}" srcOrd="5" destOrd="0" presId="urn:microsoft.com/office/officeart/2008/layout/VerticalCurvedList"/>
    <dgm:cxn modelId="{C10902C3-E872-4E7C-BAEB-893DADA83F3A}" type="presParOf" srcId="{A5D51496-37B0-479F-9A0E-D51A07176D92}" destId="{DE8C3F64-E20B-4634-B911-92E062D7A9B4}" srcOrd="6" destOrd="0" presId="urn:microsoft.com/office/officeart/2008/layout/VerticalCurvedList"/>
    <dgm:cxn modelId="{5404CEED-BF5E-4496-A93F-91D111BEDDE2}" type="presParOf" srcId="{DE8C3F64-E20B-4634-B911-92E062D7A9B4}" destId="{1C961DFA-9585-43F8-8E9C-3E77F01D84DB}" srcOrd="0" destOrd="0" presId="urn:microsoft.com/office/officeart/2008/layout/VerticalCurvedList"/>
    <dgm:cxn modelId="{DC38AE53-1270-44F8-A551-3204F80AD2B9}" type="presParOf" srcId="{A5D51496-37B0-479F-9A0E-D51A07176D92}" destId="{2D1036A6-0A2D-4572-9A3E-60B9AA2E6C65}" srcOrd="7" destOrd="0" presId="urn:microsoft.com/office/officeart/2008/layout/VerticalCurvedList"/>
    <dgm:cxn modelId="{5110B965-C59B-4836-98FA-AD78B6741D6E}" type="presParOf" srcId="{A5D51496-37B0-479F-9A0E-D51A07176D92}" destId="{A7BAF51F-3B90-4B80-9C65-2068CF358508}" srcOrd="8" destOrd="0" presId="urn:microsoft.com/office/officeart/2008/layout/VerticalCurvedList"/>
    <dgm:cxn modelId="{2B85F0B7-A28E-47B3-8B6E-97BE3D8A369D}" type="presParOf" srcId="{A7BAF51F-3B90-4B80-9C65-2068CF358508}" destId="{48968A8B-C920-433E-9D5D-419A6D3CF085}" srcOrd="0" destOrd="0" presId="urn:microsoft.com/office/officeart/2008/layout/VerticalCurvedList"/>
    <dgm:cxn modelId="{03E59EA9-1D71-4133-9A1F-F95B3F770D10}" type="presParOf" srcId="{A5D51496-37B0-479F-9A0E-D51A07176D92}" destId="{BDCB8C14-3A76-4CFF-8D7B-9E1A027AEEBF}" srcOrd="9" destOrd="0" presId="urn:microsoft.com/office/officeart/2008/layout/VerticalCurvedList"/>
    <dgm:cxn modelId="{1B7B342A-F520-4C2A-82B0-AFD9452CD6F2}" type="presParOf" srcId="{A5D51496-37B0-479F-9A0E-D51A07176D92}" destId="{249669CA-2E93-4671-81DA-9DD96D88E939}" srcOrd="10" destOrd="0" presId="urn:microsoft.com/office/officeart/2008/layout/VerticalCurvedList"/>
    <dgm:cxn modelId="{BD2E72D4-AA30-4A33-8A8D-840BEB0C8489}" type="presParOf" srcId="{249669CA-2E93-4671-81DA-9DD96D88E939}" destId="{0B7EF461-DC33-4DCF-9711-DC78189D85C3}" srcOrd="0" destOrd="0" presId="urn:microsoft.com/office/officeart/2008/layout/VerticalCurv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B545DA0-3348-4FD5-ADC8-C62DA13A4930}">
      <dsp:nvSpPr>
        <dsp:cNvPr id="0" name=""/>
        <dsp:cNvSpPr/>
      </dsp:nvSpPr>
      <dsp:spPr>
        <a:xfrm rot="5400000">
          <a:off x="489638" y="1196028"/>
          <a:ext cx="1467415" cy="2441745"/>
        </a:xfrm>
        <a:prstGeom prst="corner">
          <a:avLst>
            <a:gd name="adj1" fmla="val 16120"/>
            <a:gd name="adj2" fmla="val 16110"/>
          </a:avLst>
        </a:prstGeom>
        <a:gradFill rotWithShape="0">
          <a:gsLst>
            <a:gs pos="0">
              <a:schemeClr val="accent2">
                <a:hueOff val="0"/>
                <a:satOff val="0"/>
                <a:lumOff val="0"/>
                <a:alphaOff val="0"/>
                <a:tint val="96000"/>
                <a:lumMod val="104000"/>
              </a:schemeClr>
            </a:gs>
            <a:gs pos="100000">
              <a:schemeClr val="accent2">
                <a:hueOff val="0"/>
                <a:satOff val="0"/>
                <a:lumOff val="0"/>
                <a:alphaOff val="0"/>
                <a:shade val="98000"/>
                <a:lumMod val="94000"/>
              </a:schemeClr>
            </a:gs>
          </a:gsLst>
          <a:lin ang="5400000" scaled="0"/>
        </a:gradFill>
        <a:ln w="9525" cap="rnd" cmpd="sng" algn="ctr">
          <a:solidFill>
            <a:schemeClr val="accent2">
              <a:hueOff val="0"/>
              <a:satOff val="0"/>
              <a:lumOff val="0"/>
              <a:alphaOff val="0"/>
            </a:schemeClr>
          </a:solidFill>
          <a:prstDash val="solid"/>
        </a:ln>
        <a:effectLst>
          <a:outerShdw blurRad="38100" dist="25400" dir="5400000" rotWithShape="0">
            <a:srgbClr val="000000">
              <a:alpha val="25000"/>
            </a:srgbClr>
          </a:outerShdw>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sp>
    <dsp:sp modelId="{1CDF7BF7-2165-46E8-B7AB-FA3E22533A6E}">
      <dsp:nvSpPr>
        <dsp:cNvPr id="0" name=""/>
        <dsp:cNvSpPr/>
      </dsp:nvSpPr>
      <dsp:spPr>
        <a:xfrm>
          <a:off x="244690" y="2400342"/>
          <a:ext cx="2204421" cy="98278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t" anchorCtr="0">
          <a:noAutofit/>
        </a:bodyPr>
        <a:lstStyle/>
        <a:p>
          <a:pPr lvl="0" algn="l" defTabSz="889000">
            <a:lnSpc>
              <a:spcPct val="90000"/>
            </a:lnSpc>
            <a:spcBef>
              <a:spcPct val="0"/>
            </a:spcBef>
            <a:spcAft>
              <a:spcPct val="35000"/>
            </a:spcAft>
          </a:pPr>
          <a:r>
            <a:rPr lang="tr-TR" sz="2000" b="1" kern="1200" dirty="0" smtClean="0">
              <a:effectLst>
                <a:outerShdw blurRad="38100" dist="38100" dir="2700000" algn="tl">
                  <a:srgbClr val="000000">
                    <a:alpha val="43137"/>
                  </a:srgbClr>
                </a:outerShdw>
              </a:effectLst>
              <a:latin typeface="Cambria" pitchFamily="18" charset="0"/>
            </a:rPr>
            <a:t>ŞOK-İNKAR-ACI VE DEPRESYON</a:t>
          </a:r>
          <a:endParaRPr lang="tr-TR" sz="2000" b="1" kern="1200" dirty="0">
            <a:effectLst>
              <a:outerShdw blurRad="38100" dist="38100" dir="2700000" algn="tl">
                <a:srgbClr val="000000">
                  <a:alpha val="43137"/>
                </a:srgbClr>
              </a:outerShdw>
            </a:effectLst>
            <a:latin typeface="Cambria" pitchFamily="18" charset="0"/>
          </a:endParaRPr>
        </a:p>
      </dsp:txBody>
      <dsp:txXfrm>
        <a:off x="244690" y="2400342"/>
        <a:ext cx="2204421" cy="982789"/>
      </dsp:txXfrm>
    </dsp:sp>
    <dsp:sp modelId="{1A981C11-EC75-4E10-9338-529E94211EBF}">
      <dsp:nvSpPr>
        <dsp:cNvPr id="0" name=""/>
        <dsp:cNvSpPr/>
      </dsp:nvSpPr>
      <dsp:spPr>
        <a:xfrm>
          <a:off x="2033183" y="1016264"/>
          <a:ext cx="415928" cy="415928"/>
        </a:xfrm>
        <a:prstGeom prst="triangle">
          <a:avLst>
            <a:gd name="adj" fmla="val 100000"/>
          </a:avLst>
        </a:prstGeom>
        <a:gradFill rotWithShape="0">
          <a:gsLst>
            <a:gs pos="0">
              <a:schemeClr val="accent3">
                <a:hueOff val="0"/>
                <a:satOff val="0"/>
                <a:lumOff val="0"/>
                <a:alphaOff val="0"/>
                <a:tint val="96000"/>
                <a:lumMod val="104000"/>
              </a:schemeClr>
            </a:gs>
            <a:gs pos="100000">
              <a:schemeClr val="accent3">
                <a:hueOff val="0"/>
                <a:satOff val="0"/>
                <a:lumOff val="0"/>
                <a:alphaOff val="0"/>
                <a:shade val="98000"/>
                <a:lumMod val="94000"/>
              </a:schemeClr>
            </a:gs>
          </a:gsLst>
          <a:lin ang="5400000" scaled="0"/>
        </a:gradFill>
        <a:ln w="9525" cap="rnd" cmpd="sng" algn="ctr">
          <a:solidFill>
            <a:schemeClr val="accent3">
              <a:hueOff val="0"/>
              <a:satOff val="0"/>
              <a:lumOff val="0"/>
              <a:alphaOff val="0"/>
            </a:schemeClr>
          </a:solidFill>
          <a:prstDash val="solid"/>
        </a:ln>
        <a:effectLst>
          <a:outerShdw blurRad="38100" dist="25400" dir="5400000" rotWithShape="0">
            <a:srgbClr val="000000">
              <a:alpha val="25000"/>
            </a:srgbClr>
          </a:outerShdw>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sp>
    <dsp:sp modelId="{B5C2EA90-56D6-4CA2-807F-E0B681ECD1BC}">
      <dsp:nvSpPr>
        <dsp:cNvPr id="0" name=""/>
        <dsp:cNvSpPr/>
      </dsp:nvSpPr>
      <dsp:spPr>
        <a:xfrm rot="5400000">
          <a:off x="3188281" y="860632"/>
          <a:ext cx="1467415" cy="2441745"/>
        </a:xfrm>
        <a:prstGeom prst="corner">
          <a:avLst>
            <a:gd name="adj1" fmla="val 16120"/>
            <a:gd name="adj2" fmla="val 16110"/>
          </a:avLst>
        </a:prstGeom>
        <a:gradFill rotWithShape="0">
          <a:gsLst>
            <a:gs pos="0">
              <a:schemeClr val="accent4">
                <a:hueOff val="0"/>
                <a:satOff val="0"/>
                <a:lumOff val="0"/>
                <a:alphaOff val="0"/>
                <a:tint val="96000"/>
                <a:lumMod val="104000"/>
              </a:schemeClr>
            </a:gs>
            <a:gs pos="100000">
              <a:schemeClr val="accent4">
                <a:hueOff val="0"/>
                <a:satOff val="0"/>
                <a:lumOff val="0"/>
                <a:alphaOff val="0"/>
                <a:shade val="98000"/>
                <a:lumMod val="94000"/>
              </a:schemeClr>
            </a:gs>
          </a:gsLst>
          <a:lin ang="5400000" scaled="0"/>
        </a:gradFill>
        <a:ln w="9525" cap="rnd" cmpd="sng" algn="ctr">
          <a:solidFill>
            <a:schemeClr val="accent4">
              <a:hueOff val="0"/>
              <a:satOff val="0"/>
              <a:lumOff val="0"/>
              <a:alphaOff val="0"/>
            </a:schemeClr>
          </a:solidFill>
          <a:prstDash val="solid"/>
        </a:ln>
        <a:effectLst>
          <a:outerShdw blurRad="38100" dist="25400" dir="5400000" rotWithShape="0">
            <a:srgbClr val="000000">
              <a:alpha val="25000"/>
            </a:srgbClr>
          </a:outerShdw>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sp>
    <dsp:sp modelId="{DDE5D8A5-9B0C-48A1-AC9B-E61141B1186A}">
      <dsp:nvSpPr>
        <dsp:cNvPr id="0" name=""/>
        <dsp:cNvSpPr/>
      </dsp:nvSpPr>
      <dsp:spPr>
        <a:xfrm>
          <a:off x="2943333" y="1922573"/>
          <a:ext cx="2204421" cy="126753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t" anchorCtr="0">
          <a:noAutofit/>
        </a:bodyPr>
        <a:lstStyle/>
        <a:p>
          <a:pPr lvl="0" algn="l" defTabSz="889000">
            <a:lnSpc>
              <a:spcPct val="90000"/>
            </a:lnSpc>
            <a:spcBef>
              <a:spcPct val="0"/>
            </a:spcBef>
            <a:spcAft>
              <a:spcPct val="35000"/>
            </a:spcAft>
          </a:pPr>
          <a:r>
            <a:rPr lang="tr-TR" sz="2000" b="1" kern="1200" dirty="0" smtClean="0">
              <a:effectLst>
                <a:outerShdw blurRad="38100" dist="38100" dir="2700000" algn="tl">
                  <a:srgbClr val="000000">
                    <a:alpha val="43137"/>
                  </a:srgbClr>
                </a:outerShdw>
              </a:effectLst>
              <a:latin typeface="Cambria" pitchFamily="18" charset="0"/>
            </a:rPr>
            <a:t>KIZGINLIK-SUÇLULUK VE UTANÇ</a:t>
          </a:r>
          <a:endParaRPr lang="tr-TR" sz="2000" b="1" kern="1200" dirty="0">
            <a:effectLst>
              <a:outerShdw blurRad="38100" dist="38100" dir="2700000" algn="tl">
                <a:srgbClr val="000000">
                  <a:alpha val="43137"/>
                </a:srgbClr>
              </a:outerShdw>
            </a:effectLst>
            <a:latin typeface="Cambria" pitchFamily="18" charset="0"/>
          </a:endParaRPr>
        </a:p>
      </dsp:txBody>
      <dsp:txXfrm>
        <a:off x="2943333" y="1922573"/>
        <a:ext cx="2204421" cy="1267534"/>
      </dsp:txXfrm>
    </dsp:sp>
    <dsp:sp modelId="{7B1F4159-27A3-488C-98AB-15F34BDDB39E}">
      <dsp:nvSpPr>
        <dsp:cNvPr id="0" name=""/>
        <dsp:cNvSpPr/>
      </dsp:nvSpPr>
      <dsp:spPr>
        <a:xfrm>
          <a:off x="4731826" y="680868"/>
          <a:ext cx="415928" cy="415928"/>
        </a:xfrm>
        <a:prstGeom prst="triangle">
          <a:avLst>
            <a:gd name="adj" fmla="val 100000"/>
          </a:avLst>
        </a:prstGeom>
        <a:gradFill rotWithShape="0">
          <a:gsLst>
            <a:gs pos="0">
              <a:schemeClr val="accent5">
                <a:hueOff val="0"/>
                <a:satOff val="0"/>
                <a:lumOff val="0"/>
                <a:alphaOff val="0"/>
                <a:tint val="96000"/>
                <a:lumMod val="104000"/>
              </a:schemeClr>
            </a:gs>
            <a:gs pos="100000">
              <a:schemeClr val="accent5">
                <a:hueOff val="0"/>
                <a:satOff val="0"/>
                <a:lumOff val="0"/>
                <a:alphaOff val="0"/>
                <a:shade val="98000"/>
                <a:lumMod val="94000"/>
              </a:schemeClr>
            </a:gs>
          </a:gsLst>
          <a:lin ang="5400000" scaled="0"/>
        </a:gradFill>
        <a:ln w="9525" cap="rnd" cmpd="sng" algn="ctr">
          <a:solidFill>
            <a:schemeClr val="accent5">
              <a:hueOff val="0"/>
              <a:satOff val="0"/>
              <a:lumOff val="0"/>
              <a:alphaOff val="0"/>
            </a:schemeClr>
          </a:solidFill>
          <a:prstDash val="solid"/>
        </a:ln>
        <a:effectLst>
          <a:outerShdw blurRad="38100" dist="25400" dir="5400000" rotWithShape="0">
            <a:srgbClr val="000000">
              <a:alpha val="25000"/>
            </a:srgbClr>
          </a:outerShdw>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sp>
    <dsp:sp modelId="{7AECA14B-28B6-4D45-89D5-4141F1CD3F6D}">
      <dsp:nvSpPr>
        <dsp:cNvPr id="0" name=""/>
        <dsp:cNvSpPr/>
      </dsp:nvSpPr>
      <dsp:spPr>
        <a:xfrm rot="5400000">
          <a:off x="5886924" y="311687"/>
          <a:ext cx="1467415" cy="2441745"/>
        </a:xfrm>
        <a:prstGeom prst="corner">
          <a:avLst>
            <a:gd name="adj1" fmla="val 16120"/>
            <a:gd name="adj2" fmla="val 16110"/>
          </a:avLst>
        </a:prstGeom>
        <a:gradFill rotWithShape="0">
          <a:gsLst>
            <a:gs pos="0">
              <a:schemeClr val="accent6">
                <a:hueOff val="0"/>
                <a:satOff val="0"/>
                <a:lumOff val="0"/>
                <a:alphaOff val="0"/>
                <a:tint val="96000"/>
                <a:lumMod val="104000"/>
              </a:schemeClr>
            </a:gs>
            <a:gs pos="100000">
              <a:schemeClr val="accent6">
                <a:hueOff val="0"/>
                <a:satOff val="0"/>
                <a:lumOff val="0"/>
                <a:alphaOff val="0"/>
                <a:shade val="98000"/>
                <a:lumMod val="94000"/>
              </a:schemeClr>
            </a:gs>
          </a:gsLst>
          <a:lin ang="5400000" scaled="0"/>
        </a:gradFill>
        <a:ln w="9525" cap="rnd" cmpd="sng" algn="ctr">
          <a:solidFill>
            <a:schemeClr val="accent6">
              <a:hueOff val="0"/>
              <a:satOff val="0"/>
              <a:lumOff val="0"/>
              <a:alphaOff val="0"/>
            </a:schemeClr>
          </a:solidFill>
          <a:prstDash val="solid"/>
        </a:ln>
        <a:effectLst>
          <a:outerShdw blurRad="38100" dist="25400" dir="5400000" rotWithShape="0">
            <a:srgbClr val="000000">
              <a:alpha val="25000"/>
            </a:srgbClr>
          </a:outerShdw>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sp>
    <dsp:sp modelId="{1BCDCAA1-8D9C-4AD7-AE23-8AB9D2A55300}">
      <dsp:nvSpPr>
        <dsp:cNvPr id="0" name=""/>
        <dsp:cNvSpPr/>
      </dsp:nvSpPr>
      <dsp:spPr>
        <a:xfrm>
          <a:off x="5641976" y="1160079"/>
          <a:ext cx="2204421" cy="169463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t" anchorCtr="0">
          <a:noAutofit/>
        </a:bodyPr>
        <a:lstStyle/>
        <a:p>
          <a:pPr lvl="0" algn="l" defTabSz="889000">
            <a:lnSpc>
              <a:spcPct val="90000"/>
            </a:lnSpc>
            <a:spcBef>
              <a:spcPct val="0"/>
            </a:spcBef>
            <a:spcAft>
              <a:spcPct val="35000"/>
            </a:spcAft>
          </a:pPr>
          <a:r>
            <a:rPr lang="tr-TR" sz="2000" b="1" kern="1200" dirty="0" smtClean="0">
              <a:effectLst>
                <a:outerShdw blurRad="38100" dist="38100" dir="2700000" algn="tl">
                  <a:srgbClr val="000000">
                    <a:alpha val="43137"/>
                  </a:srgbClr>
                </a:outerShdw>
              </a:effectLst>
              <a:latin typeface="Cambria" pitchFamily="18" charset="0"/>
            </a:rPr>
            <a:t>KABUL VE UYUM</a:t>
          </a:r>
          <a:endParaRPr lang="tr-TR" sz="2000" b="1" kern="1200" dirty="0">
            <a:effectLst>
              <a:outerShdw blurRad="38100" dist="38100" dir="2700000" algn="tl">
                <a:srgbClr val="000000">
                  <a:alpha val="43137"/>
                </a:srgbClr>
              </a:outerShdw>
            </a:effectLst>
            <a:latin typeface="Cambria" pitchFamily="18" charset="0"/>
          </a:endParaRPr>
        </a:p>
      </dsp:txBody>
      <dsp:txXfrm>
        <a:off x="5641976" y="1160079"/>
        <a:ext cx="2204421" cy="1694631"/>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7626755-759C-4856-9133-15D26001C5FE}">
      <dsp:nvSpPr>
        <dsp:cNvPr id="0" name=""/>
        <dsp:cNvSpPr/>
      </dsp:nvSpPr>
      <dsp:spPr>
        <a:xfrm>
          <a:off x="5544608" y="864085"/>
          <a:ext cx="2185422" cy="4627584"/>
        </a:xfrm>
        <a:prstGeom prst="rect">
          <a:avLst/>
        </a:prstGeom>
        <a:gradFill rotWithShape="0">
          <a:gsLst>
            <a:gs pos="0">
              <a:schemeClr val="accent2">
                <a:hueOff val="453165"/>
                <a:satOff val="-47993"/>
                <a:lumOff val="-1176"/>
                <a:alphaOff val="0"/>
                <a:tint val="96000"/>
                <a:lumMod val="104000"/>
              </a:schemeClr>
            </a:gs>
            <a:gs pos="100000">
              <a:schemeClr val="accent2">
                <a:hueOff val="453165"/>
                <a:satOff val="-47993"/>
                <a:lumOff val="-1176"/>
                <a:alphaOff val="0"/>
                <a:shade val="98000"/>
                <a:lumMod val="94000"/>
              </a:schemeClr>
            </a:gs>
          </a:gsLst>
          <a:lin ang="5400000" scaled="0"/>
        </a:gradFill>
        <a:ln>
          <a:noFill/>
        </a:ln>
        <a:effectLst>
          <a:outerShdw blurRad="38100" dist="25400" dir="5400000" rotWithShape="0">
            <a:srgbClr val="000000">
              <a:alpha val="2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91440" tIns="0" rIns="137160" bIns="30480" numCol="1" spcCol="1270" anchor="ctr" anchorCtr="0">
          <a:noAutofit/>
        </a:bodyPr>
        <a:lstStyle/>
        <a:p>
          <a:pPr lvl="0" algn="r" defTabSz="1066800">
            <a:lnSpc>
              <a:spcPct val="90000"/>
            </a:lnSpc>
            <a:spcBef>
              <a:spcPct val="0"/>
            </a:spcBef>
            <a:spcAft>
              <a:spcPct val="35000"/>
            </a:spcAft>
          </a:pPr>
          <a:r>
            <a:rPr lang="tr-TR" sz="2400" b="1" kern="1200" dirty="0" smtClean="0">
              <a:solidFill>
                <a:schemeClr val="bg1"/>
              </a:solidFill>
              <a:effectLst>
                <a:outerShdw blurRad="38100" dist="38100" dir="2700000" algn="tl">
                  <a:srgbClr val="000000">
                    <a:alpha val="43137"/>
                  </a:srgbClr>
                </a:outerShdw>
              </a:effectLst>
              <a:latin typeface="Cambria" pitchFamily="18" charset="0"/>
            </a:rPr>
            <a:t>3. EVRE: KABUL ve UYUM</a:t>
          </a:r>
          <a:endParaRPr lang="tr-TR" sz="2400" b="1" kern="1200" dirty="0">
            <a:solidFill>
              <a:schemeClr val="bg1"/>
            </a:solidFill>
            <a:effectLst>
              <a:outerShdw blurRad="38100" dist="38100" dir="2700000" algn="tl">
                <a:srgbClr val="000000">
                  <a:alpha val="43137"/>
                </a:srgbClr>
              </a:outerShdw>
            </a:effectLst>
            <a:latin typeface="Cambria" pitchFamily="18" charset="0"/>
          </a:endParaRPr>
        </a:p>
      </dsp:txBody>
      <dsp:txXfrm rot="16200000">
        <a:off x="5309549" y="2662393"/>
        <a:ext cx="4164826" cy="568209"/>
      </dsp:txXfrm>
    </dsp:sp>
    <dsp:sp modelId="{AC20E56D-21FE-4F3D-9706-5F83C76DC84D}">
      <dsp:nvSpPr>
        <dsp:cNvPr id="0" name=""/>
        <dsp:cNvSpPr/>
      </dsp:nvSpPr>
      <dsp:spPr>
        <a:xfrm>
          <a:off x="3168347" y="421544"/>
          <a:ext cx="2185422" cy="5099743"/>
        </a:xfrm>
        <a:prstGeom prst="rect">
          <a:avLst/>
        </a:prstGeom>
        <a:gradFill rotWithShape="0">
          <a:gsLst>
            <a:gs pos="0">
              <a:schemeClr val="accent2">
                <a:hueOff val="226582"/>
                <a:satOff val="-23996"/>
                <a:lumOff val="-588"/>
                <a:alphaOff val="0"/>
                <a:tint val="96000"/>
                <a:lumMod val="104000"/>
              </a:schemeClr>
            </a:gs>
            <a:gs pos="100000">
              <a:schemeClr val="accent2">
                <a:hueOff val="226582"/>
                <a:satOff val="-23996"/>
                <a:lumOff val="-588"/>
                <a:alphaOff val="0"/>
                <a:shade val="98000"/>
                <a:lumMod val="94000"/>
              </a:schemeClr>
            </a:gs>
          </a:gsLst>
          <a:lin ang="5400000" scaled="0"/>
        </a:gradFill>
        <a:ln>
          <a:noFill/>
        </a:ln>
        <a:effectLst>
          <a:outerShdw blurRad="38100" dist="25400" dir="5400000" rotWithShape="0">
            <a:srgbClr val="000000">
              <a:alpha val="2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91440" tIns="0" rIns="137160" bIns="30480" numCol="1" spcCol="1270" anchor="ctr" anchorCtr="0">
          <a:noAutofit/>
        </a:bodyPr>
        <a:lstStyle/>
        <a:p>
          <a:pPr lvl="0" algn="r" defTabSz="1066800">
            <a:lnSpc>
              <a:spcPct val="90000"/>
            </a:lnSpc>
            <a:spcBef>
              <a:spcPct val="0"/>
            </a:spcBef>
            <a:spcAft>
              <a:spcPct val="35000"/>
            </a:spcAft>
          </a:pPr>
          <a:r>
            <a:rPr lang="tr-TR" sz="2400" b="1" kern="1200" dirty="0" smtClean="0">
              <a:solidFill>
                <a:schemeClr val="bg1"/>
              </a:solidFill>
              <a:effectLst>
                <a:outerShdw blurRad="38100" dist="38100" dir="2700000" algn="tl">
                  <a:srgbClr val="000000">
                    <a:alpha val="43137"/>
                  </a:srgbClr>
                </a:outerShdw>
              </a:effectLst>
              <a:latin typeface="Cambria" pitchFamily="18" charset="0"/>
            </a:rPr>
            <a:t>2. EVRE: KIZGINLIK-SUÇLULUK ve UTANÇ</a:t>
          </a:r>
          <a:endParaRPr lang="tr-TR" sz="2400" b="1" kern="1200" dirty="0">
            <a:solidFill>
              <a:schemeClr val="bg1"/>
            </a:solidFill>
            <a:effectLst>
              <a:outerShdw blurRad="38100" dist="38100" dir="2700000" algn="tl">
                <a:srgbClr val="000000">
                  <a:alpha val="43137"/>
                </a:srgbClr>
              </a:outerShdw>
            </a:effectLst>
            <a:latin typeface="Cambria" pitchFamily="18" charset="0"/>
          </a:endParaRPr>
        </a:p>
      </dsp:txBody>
      <dsp:txXfrm rot="16200000">
        <a:off x="2720817" y="2432324"/>
        <a:ext cx="4589769" cy="568209"/>
      </dsp:txXfrm>
    </dsp:sp>
    <dsp:sp modelId="{7BB043DE-BB5F-47AB-A398-0ACE10BD1E76}">
      <dsp:nvSpPr>
        <dsp:cNvPr id="0" name=""/>
        <dsp:cNvSpPr/>
      </dsp:nvSpPr>
      <dsp:spPr>
        <a:xfrm>
          <a:off x="792089" y="7"/>
          <a:ext cx="2185422" cy="5518001"/>
        </a:xfrm>
        <a:prstGeom prst="rect">
          <a:avLst/>
        </a:prstGeom>
        <a:gradFill rotWithShape="0">
          <a:gsLst>
            <a:gs pos="0">
              <a:schemeClr val="accent2">
                <a:hueOff val="0"/>
                <a:satOff val="0"/>
                <a:lumOff val="0"/>
                <a:alphaOff val="0"/>
                <a:tint val="96000"/>
                <a:lumMod val="104000"/>
              </a:schemeClr>
            </a:gs>
            <a:gs pos="100000">
              <a:schemeClr val="accent2">
                <a:hueOff val="0"/>
                <a:satOff val="0"/>
                <a:lumOff val="0"/>
                <a:alphaOff val="0"/>
                <a:shade val="98000"/>
                <a:lumMod val="94000"/>
              </a:schemeClr>
            </a:gs>
          </a:gsLst>
          <a:lin ang="5400000" scaled="0"/>
        </a:gradFill>
        <a:ln>
          <a:noFill/>
        </a:ln>
        <a:effectLst>
          <a:outerShdw blurRad="38100" dist="25400" dir="5400000" rotWithShape="0">
            <a:srgbClr val="000000">
              <a:alpha val="2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91440" tIns="0" rIns="137160" bIns="30480" numCol="1" spcCol="1270" anchor="ctr" anchorCtr="0">
          <a:noAutofit/>
        </a:bodyPr>
        <a:lstStyle/>
        <a:p>
          <a:pPr lvl="0" algn="r" defTabSz="1066800">
            <a:lnSpc>
              <a:spcPct val="90000"/>
            </a:lnSpc>
            <a:spcBef>
              <a:spcPct val="0"/>
            </a:spcBef>
            <a:spcAft>
              <a:spcPct val="35000"/>
            </a:spcAft>
          </a:pPr>
          <a:r>
            <a:rPr lang="tr-TR" sz="2400" b="1" kern="1200" dirty="0" smtClean="0">
              <a:solidFill>
                <a:schemeClr val="bg1"/>
              </a:solidFill>
              <a:effectLst>
                <a:outerShdw blurRad="38100" dist="38100" dir="2700000" algn="tl">
                  <a:srgbClr val="000000">
                    <a:alpha val="43137"/>
                  </a:srgbClr>
                </a:outerShdw>
              </a:effectLst>
              <a:latin typeface="Cambria" pitchFamily="18" charset="0"/>
            </a:rPr>
            <a:t>1. EVRE: ŞOK-İNKAR-ACI ve DEPRESYON</a:t>
          </a:r>
          <a:endParaRPr lang="tr-TR" sz="2400" b="1" kern="1200" dirty="0">
            <a:solidFill>
              <a:schemeClr val="bg1"/>
            </a:solidFill>
            <a:effectLst>
              <a:outerShdw blurRad="38100" dist="38100" dir="2700000" algn="tl">
                <a:srgbClr val="000000">
                  <a:alpha val="43137"/>
                </a:srgbClr>
              </a:outerShdw>
            </a:effectLst>
            <a:latin typeface="Cambria" pitchFamily="18" charset="0"/>
          </a:endParaRPr>
        </a:p>
      </dsp:txBody>
      <dsp:txXfrm rot="16200000">
        <a:off x="156342" y="2199003"/>
        <a:ext cx="4966201" cy="568209"/>
      </dsp:txXfrm>
    </dsp:sp>
    <dsp:sp modelId="{8050DEF6-500E-4301-88E1-E36F3E35611A}">
      <dsp:nvSpPr>
        <dsp:cNvPr id="0" name=""/>
        <dsp:cNvSpPr/>
      </dsp:nvSpPr>
      <dsp:spPr>
        <a:xfrm>
          <a:off x="771415" y="-105221"/>
          <a:ext cx="1551649" cy="5544616"/>
        </a:xfrm>
        <a:prstGeom prst="rect">
          <a:avLst/>
        </a:prstGeom>
        <a:noFill/>
        <a:ln>
          <a:noFill/>
        </a:ln>
        <a:effectLst>
          <a:outerShdw blurRad="38100" dist="25400" dir="5400000" rotWithShape="0">
            <a:srgbClr val="000000">
              <a:alpha val="25000"/>
            </a:srgbClr>
          </a:outerShdw>
        </a:effectLst>
        <a:scene3d>
          <a:camera prst="orthographicFront"/>
          <a:lightRig rig="flat" dir="t"/>
        </a:scene3d>
        <a:sp3d/>
      </dsp:spPr>
      <dsp:style>
        <a:lnRef idx="0">
          <a:scrgbClr r="0" g="0" b="0"/>
        </a:lnRef>
        <a:fillRef idx="3">
          <a:scrgbClr r="0" g="0" b="0"/>
        </a:fillRef>
        <a:effectRef idx="2">
          <a:scrgbClr r="0" g="0" b="0"/>
        </a:effectRef>
        <a:fontRef idx="minor">
          <a:schemeClr val="lt1"/>
        </a:fontRef>
      </dsp:style>
      <dsp:txBody>
        <a:bodyPr spcFirstLastPara="0" vert="horz" wrap="square" lIns="60960" tIns="60960" rIns="60960" bIns="60960" numCol="1" spcCol="1270" anchor="t" anchorCtr="0">
          <a:noAutofit/>
        </a:bodyPr>
        <a:lstStyle/>
        <a:p>
          <a:pPr lvl="0" algn="l" defTabSz="711200">
            <a:lnSpc>
              <a:spcPct val="90000"/>
            </a:lnSpc>
            <a:spcBef>
              <a:spcPct val="0"/>
            </a:spcBef>
            <a:spcAft>
              <a:spcPct val="35000"/>
            </a:spcAft>
          </a:pPr>
          <a:endParaRPr lang="tr-TR" sz="1600" kern="1200" dirty="0" smtClean="0">
            <a:solidFill>
              <a:schemeClr val="bg1"/>
            </a:solidFill>
            <a:effectLst>
              <a:outerShdw blurRad="38100" dist="38100" dir="2700000" algn="tl">
                <a:srgbClr val="000000">
                  <a:alpha val="43137"/>
                </a:srgbClr>
              </a:outerShdw>
            </a:effectLst>
            <a:latin typeface="Cambria" pitchFamily="18" charset="0"/>
          </a:endParaRPr>
        </a:p>
        <a:p>
          <a:pPr lvl="0" algn="l" defTabSz="711200">
            <a:lnSpc>
              <a:spcPct val="90000"/>
            </a:lnSpc>
            <a:spcBef>
              <a:spcPct val="0"/>
            </a:spcBef>
            <a:spcAft>
              <a:spcPct val="35000"/>
            </a:spcAft>
          </a:pPr>
          <a:r>
            <a:rPr lang="tr-TR" sz="1600" kern="1200" dirty="0" smtClean="0">
              <a:solidFill>
                <a:schemeClr val="bg1"/>
              </a:solidFill>
              <a:effectLst>
                <a:outerShdw blurRad="38100" dist="38100" dir="2700000" algn="tl">
                  <a:srgbClr val="000000">
                    <a:alpha val="43137"/>
                  </a:srgbClr>
                </a:outerShdw>
              </a:effectLst>
              <a:latin typeface="Cambria" pitchFamily="18" charset="0"/>
            </a:rPr>
            <a:t>Aile durumu ilk öğrendiğinde  çaresizlik ve aşırı ağlama ile karşılar. Gerçekten kaçarlar, mutsuzdurlar, inkar etmeye çalışırlar. Bu acı durum bazı ailelerde ömür boyu sürer. Depresyon bu acı sürecin sonucudur. Uzman desteği gerekir. Bu süreçte aileyi anlamak ve yardımcı olmak gerekir.</a:t>
          </a:r>
          <a:endParaRPr lang="tr-TR" sz="1600" kern="1200" dirty="0">
            <a:solidFill>
              <a:schemeClr val="bg1"/>
            </a:solidFill>
            <a:effectLst>
              <a:outerShdw blurRad="38100" dist="38100" dir="2700000" algn="tl">
                <a:srgbClr val="000000">
                  <a:alpha val="43137"/>
                </a:srgbClr>
              </a:outerShdw>
            </a:effectLst>
            <a:latin typeface="Cambria" pitchFamily="18" charset="0"/>
          </a:endParaRPr>
        </a:p>
      </dsp:txBody>
      <dsp:txXfrm>
        <a:off x="771415" y="-105221"/>
        <a:ext cx="1551649" cy="5544616"/>
      </dsp:txXfrm>
    </dsp:sp>
    <dsp:sp modelId="{8AC1BDDF-EF5D-4449-BEB2-DE6B320695FA}">
      <dsp:nvSpPr>
        <dsp:cNvPr id="0" name=""/>
        <dsp:cNvSpPr/>
      </dsp:nvSpPr>
      <dsp:spPr>
        <a:xfrm>
          <a:off x="3159278" y="555697"/>
          <a:ext cx="1551649" cy="4883697"/>
        </a:xfrm>
        <a:prstGeom prst="rect">
          <a:avLst/>
        </a:prstGeom>
        <a:noFill/>
        <a:ln>
          <a:noFill/>
        </a:ln>
        <a:effectLst/>
        <a:scene3d>
          <a:camera prst="orthographicFront"/>
          <a:lightRig rig="flat" dir="t"/>
        </a:scene3d>
        <a:sp3d/>
      </dsp:spPr>
      <dsp:style>
        <a:lnRef idx="0">
          <a:scrgbClr r="0" g="0" b="0"/>
        </a:lnRef>
        <a:fillRef idx="3">
          <a:scrgbClr r="0" g="0" b="0"/>
        </a:fillRef>
        <a:effectRef idx="1">
          <a:scrgbClr r="0" g="0" b="0"/>
        </a:effectRef>
        <a:fontRef idx="minor">
          <a:schemeClr val="lt1"/>
        </a:fontRef>
      </dsp:style>
      <dsp:txBody>
        <a:bodyPr spcFirstLastPara="0" vert="horz" wrap="square" lIns="60960" tIns="60960" rIns="60960" bIns="60960" numCol="1" spcCol="1270" anchor="t" anchorCtr="0">
          <a:noAutofit/>
        </a:bodyPr>
        <a:lstStyle/>
        <a:p>
          <a:pPr lvl="0" algn="l" defTabSz="711200">
            <a:lnSpc>
              <a:spcPct val="90000"/>
            </a:lnSpc>
            <a:spcBef>
              <a:spcPct val="0"/>
            </a:spcBef>
            <a:spcAft>
              <a:spcPct val="35000"/>
            </a:spcAft>
          </a:pPr>
          <a:r>
            <a:rPr lang="tr-TR" sz="1600" kern="1200" dirty="0" smtClean="0">
              <a:solidFill>
                <a:schemeClr val="bg1"/>
              </a:solidFill>
              <a:effectLst>
                <a:outerShdw blurRad="38100" dist="38100" dir="2700000" algn="tl">
                  <a:srgbClr val="000000">
                    <a:alpha val="43137"/>
                  </a:srgbClr>
                </a:outerShdw>
              </a:effectLst>
              <a:latin typeface="Cambria" pitchFamily="18" charset="0"/>
            </a:rPr>
            <a:t>Kızgınlık 2 şekilde kendini gösterir: </a:t>
          </a:r>
        </a:p>
        <a:p>
          <a:pPr lvl="0" algn="l" defTabSz="711200">
            <a:lnSpc>
              <a:spcPct val="90000"/>
            </a:lnSpc>
            <a:spcBef>
              <a:spcPct val="0"/>
            </a:spcBef>
            <a:spcAft>
              <a:spcPct val="35000"/>
            </a:spcAft>
          </a:pPr>
          <a:r>
            <a:rPr lang="tr-TR" sz="1600" kern="1200" dirty="0" smtClean="0">
              <a:solidFill>
                <a:schemeClr val="bg1"/>
              </a:solidFill>
              <a:effectLst>
                <a:outerShdw blurRad="38100" dist="38100" dir="2700000" algn="tl">
                  <a:srgbClr val="000000">
                    <a:alpha val="43137"/>
                  </a:srgbClr>
                </a:outerShdw>
              </a:effectLst>
              <a:latin typeface="Cambria" pitchFamily="18" charset="0"/>
            </a:rPr>
            <a:t>1. Niçin ben?</a:t>
          </a:r>
        </a:p>
        <a:p>
          <a:pPr lvl="0" algn="l" defTabSz="711200">
            <a:lnSpc>
              <a:spcPct val="90000"/>
            </a:lnSpc>
            <a:spcBef>
              <a:spcPct val="0"/>
            </a:spcBef>
            <a:spcAft>
              <a:spcPct val="35000"/>
            </a:spcAft>
          </a:pPr>
          <a:r>
            <a:rPr lang="tr-TR" sz="1600" kern="1200" dirty="0" smtClean="0">
              <a:solidFill>
                <a:schemeClr val="bg1"/>
              </a:solidFill>
              <a:effectLst>
                <a:outerShdw blurRad="38100" dist="38100" dir="2700000" algn="tl">
                  <a:srgbClr val="000000">
                    <a:alpha val="43137"/>
                  </a:srgbClr>
                </a:outerShdw>
              </a:effectLst>
              <a:latin typeface="Cambria" pitchFamily="18" charset="0"/>
            </a:rPr>
            <a:t>2. Sorun başka kaynağa ait tutulur. Doktor suçlanır. Daha sonrasında kendini suçlama olabilir. Geçmişteki bir hatadan kaynaklandığını düşünürler. Bir süre sonra durumu kusur olarak algılayıp, topluma çıkmaktan utanma başlayabilir.</a:t>
          </a:r>
        </a:p>
        <a:p>
          <a:pPr lvl="0" algn="l" defTabSz="711200">
            <a:lnSpc>
              <a:spcPct val="90000"/>
            </a:lnSpc>
            <a:spcBef>
              <a:spcPct val="0"/>
            </a:spcBef>
            <a:spcAft>
              <a:spcPct val="35000"/>
            </a:spcAft>
          </a:pPr>
          <a:endParaRPr lang="tr-TR" sz="1800" kern="1200" dirty="0">
            <a:solidFill>
              <a:schemeClr val="bg1"/>
            </a:solidFill>
            <a:effectLst>
              <a:outerShdw blurRad="38100" dist="38100" dir="2700000" algn="tl">
                <a:srgbClr val="000000">
                  <a:alpha val="43137"/>
                </a:srgbClr>
              </a:outerShdw>
            </a:effectLst>
            <a:latin typeface="Cambria" pitchFamily="18" charset="0"/>
          </a:endParaRPr>
        </a:p>
      </dsp:txBody>
      <dsp:txXfrm>
        <a:off x="3159278" y="555697"/>
        <a:ext cx="1551649" cy="4883697"/>
      </dsp:txXfrm>
    </dsp:sp>
    <dsp:sp modelId="{96F16AA4-158B-4A79-A726-E57000318CB0}">
      <dsp:nvSpPr>
        <dsp:cNvPr id="0" name=""/>
        <dsp:cNvSpPr/>
      </dsp:nvSpPr>
      <dsp:spPr>
        <a:xfrm>
          <a:off x="5544614" y="1080116"/>
          <a:ext cx="1542634" cy="4536252"/>
        </a:xfrm>
        <a:prstGeom prst="rect">
          <a:avLst/>
        </a:prstGeom>
        <a:noFill/>
        <a:ln>
          <a:noFill/>
        </a:ln>
        <a:effectLst/>
        <a:scene3d>
          <a:camera prst="orthographicFront"/>
          <a:lightRig rig="flat" dir="t"/>
        </a:scene3d>
        <a:sp3d/>
      </dsp:spPr>
      <dsp:style>
        <a:lnRef idx="0">
          <a:scrgbClr r="0" g="0" b="0"/>
        </a:lnRef>
        <a:fillRef idx="3">
          <a:scrgbClr r="0" g="0" b="0"/>
        </a:fillRef>
        <a:effectRef idx="1">
          <a:scrgbClr r="0" g="0" b="0"/>
        </a:effectRef>
        <a:fontRef idx="minor">
          <a:schemeClr val="lt1"/>
        </a:fontRef>
      </dsp:style>
      <dsp:txBody>
        <a:bodyPr spcFirstLastPara="0" vert="horz" wrap="square" lIns="60960" tIns="60960" rIns="60960" bIns="60960" numCol="1" spcCol="1270" anchor="t" anchorCtr="0">
          <a:noAutofit/>
        </a:bodyPr>
        <a:lstStyle/>
        <a:p>
          <a:pPr lvl="0" algn="l" defTabSz="711200">
            <a:lnSpc>
              <a:spcPct val="90000"/>
            </a:lnSpc>
            <a:spcBef>
              <a:spcPct val="0"/>
            </a:spcBef>
            <a:spcAft>
              <a:spcPct val="35000"/>
            </a:spcAft>
          </a:pPr>
          <a:r>
            <a:rPr lang="tr-TR" sz="1600" kern="1200" dirty="0" smtClean="0">
              <a:solidFill>
                <a:schemeClr val="bg1"/>
              </a:solidFill>
              <a:effectLst>
                <a:outerShdw blurRad="38100" dist="38100" dir="2700000" algn="tl">
                  <a:srgbClr val="000000">
                    <a:alpha val="43137"/>
                  </a:srgbClr>
                </a:outerShdw>
              </a:effectLst>
              <a:latin typeface="Cambria" pitchFamily="18" charset="0"/>
            </a:rPr>
            <a:t>Son aşamada ise olumsuz duygular tamamen ortadan kalkmasa da durum kabullenilir. Aile durumu kabul ettikten sonra, artık bu durum için neler yapabileceğini araştırır. Duruma uyum sağlamaya başlar.</a:t>
          </a:r>
          <a:endParaRPr lang="tr-TR" sz="1600" kern="1200" dirty="0">
            <a:solidFill>
              <a:schemeClr val="bg1"/>
            </a:solidFill>
            <a:effectLst>
              <a:outerShdw blurRad="38100" dist="38100" dir="2700000" algn="tl">
                <a:srgbClr val="000000">
                  <a:alpha val="43137"/>
                </a:srgbClr>
              </a:outerShdw>
            </a:effectLst>
            <a:latin typeface="Cambria" pitchFamily="18" charset="0"/>
          </a:endParaRPr>
        </a:p>
      </dsp:txBody>
      <dsp:txXfrm>
        <a:off x="5544614" y="1080116"/>
        <a:ext cx="1542634" cy="4536252"/>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1103EF4-55B2-431A-A108-6A3BA24BC64C}">
      <dsp:nvSpPr>
        <dsp:cNvPr id="0" name=""/>
        <dsp:cNvSpPr/>
      </dsp:nvSpPr>
      <dsp:spPr>
        <a:xfrm>
          <a:off x="773853" y="276716"/>
          <a:ext cx="3050022" cy="953132"/>
        </a:xfrm>
        <a:prstGeom prst="rect">
          <a:avLst/>
        </a:prstGeom>
        <a:solidFill>
          <a:schemeClr val="lt1">
            <a:alpha val="40000"/>
            <a:hueOff val="0"/>
            <a:satOff val="0"/>
            <a:lumOff val="0"/>
            <a:alphaOff val="0"/>
          </a:schemeClr>
        </a:solidFill>
        <a:ln w="9525" cap="rnd" cmpd="sng" algn="ctr">
          <a:solidFill>
            <a:schemeClr val="accent1">
              <a:hueOff val="0"/>
              <a:satOff val="0"/>
              <a:lumOff val="0"/>
              <a:alphaOff val="0"/>
            </a:schemeClr>
          </a:solidFill>
          <a:prstDash val="solid"/>
        </a:ln>
        <a:effectLst>
          <a:outerShdw blurRad="38100" dist="25400" dir="5400000" rotWithShape="0">
            <a:srgbClr val="000000">
              <a:alpha val="25000"/>
            </a:srgbClr>
          </a:outerShdw>
        </a:effectLst>
        <a:scene3d>
          <a:camera prst="orthographicFront"/>
          <a:lightRig rig="flat" dir="t"/>
        </a:scene3d>
        <a:sp3d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645588" tIns="68580" rIns="68580" bIns="68580" numCol="1" spcCol="1270" anchor="ctr" anchorCtr="0">
          <a:noAutofit/>
        </a:bodyPr>
        <a:lstStyle/>
        <a:p>
          <a:pPr lvl="0" algn="ctr" defTabSz="800100">
            <a:lnSpc>
              <a:spcPct val="90000"/>
            </a:lnSpc>
            <a:spcBef>
              <a:spcPct val="0"/>
            </a:spcBef>
            <a:spcAft>
              <a:spcPct val="35000"/>
            </a:spcAft>
          </a:pPr>
          <a:r>
            <a:rPr lang="tr-TR" sz="1800" kern="1200" dirty="0" smtClean="0">
              <a:solidFill>
                <a:schemeClr val="tx1"/>
              </a:solidFill>
              <a:effectLst>
                <a:outerShdw blurRad="38100" dist="38100" dir="2700000" algn="tl">
                  <a:srgbClr val="000000">
                    <a:alpha val="43137"/>
                  </a:srgbClr>
                </a:outerShdw>
              </a:effectLst>
              <a:latin typeface="Cambria" pitchFamily="18" charset="0"/>
            </a:rPr>
            <a:t>Çocuğun bakımını üstlenme</a:t>
          </a:r>
          <a:endParaRPr lang="tr-TR" sz="1800" kern="1200" dirty="0">
            <a:solidFill>
              <a:schemeClr val="tx1"/>
            </a:solidFill>
            <a:effectLst>
              <a:outerShdw blurRad="38100" dist="38100" dir="2700000" algn="tl">
                <a:srgbClr val="000000">
                  <a:alpha val="43137"/>
                </a:srgbClr>
              </a:outerShdw>
            </a:effectLst>
            <a:latin typeface="Cambria" pitchFamily="18" charset="0"/>
          </a:endParaRPr>
        </a:p>
      </dsp:txBody>
      <dsp:txXfrm>
        <a:off x="773853" y="276716"/>
        <a:ext cx="3050022" cy="953132"/>
      </dsp:txXfrm>
    </dsp:sp>
    <dsp:sp modelId="{3F9454B9-FD28-4A1A-A1DC-B8896FCF54D0}">
      <dsp:nvSpPr>
        <dsp:cNvPr id="0" name=""/>
        <dsp:cNvSpPr/>
      </dsp:nvSpPr>
      <dsp:spPr>
        <a:xfrm>
          <a:off x="646769" y="139041"/>
          <a:ext cx="667192" cy="1000788"/>
        </a:xfrm>
        <a:prstGeom prst="donut">
          <a:avLst/>
        </a:prstGeom>
        <a:gradFill rotWithShape="0">
          <a:gsLst>
            <a:gs pos="0">
              <a:schemeClr val="accent2">
                <a:tint val="50000"/>
                <a:hueOff val="0"/>
                <a:satOff val="0"/>
                <a:lumOff val="0"/>
                <a:alphaOff val="0"/>
                <a:tint val="96000"/>
                <a:lumMod val="104000"/>
              </a:schemeClr>
            </a:gs>
            <a:gs pos="100000">
              <a:schemeClr val="accent2">
                <a:tint val="50000"/>
                <a:hueOff val="0"/>
                <a:satOff val="0"/>
                <a:lumOff val="0"/>
                <a:alphaOff val="0"/>
                <a:shade val="98000"/>
                <a:lumMod val="94000"/>
              </a:schemeClr>
            </a:gs>
          </a:gsLst>
          <a:lin ang="5400000" scaled="0"/>
        </a:gradFill>
        <a:ln>
          <a:noFill/>
        </a:ln>
        <a:effectLst>
          <a:outerShdw blurRad="38100" dist="25400" dir="5400000" rotWithShape="0">
            <a:srgbClr val="000000">
              <a:alpha val="25000"/>
            </a:srgbClr>
          </a:outerShdw>
        </a:effectLst>
        <a:scene3d>
          <a:camera prst="orthographicFront"/>
          <a:lightRig rig="flat" dir="t"/>
        </a:scene3d>
        <a:sp3d z="127000" prstMaterial="plastic">
          <a:bevelT w="88900" h="88900"/>
          <a:bevelB w="88900" h="31750" prst="angle"/>
        </a:sp3d>
      </dsp:spPr>
      <dsp:style>
        <a:lnRef idx="0">
          <a:scrgbClr r="0" g="0" b="0"/>
        </a:lnRef>
        <a:fillRef idx="3">
          <a:scrgbClr r="0" g="0" b="0"/>
        </a:fillRef>
        <a:effectRef idx="2">
          <a:scrgbClr r="0" g="0" b="0"/>
        </a:effectRef>
        <a:fontRef idx="minor"/>
      </dsp:style>
    </dsp:sp>
    <dsp:sp modelId="{14329F29-BED1-4E61-9783-58EEA4784D23}">
      <dsp:nvSpPr>
        <dsp:cNvPr id="0" name=""/>
        <dsp:cNvSpPr/>
      </dsp:nvSpPr>
      <dsp:spPr>
        <a:xfrm>
          <a:off x="4152080" y="276716"/>
          <a:ext cx="3050022" cy="953132"/>
        </a:xfrm>
        <a:prstGeom prst="rect">
          <a:avLst/>
        </a:prstGeom>
        <a:solidFill>
          <a:schemeClr val="lt1">
            <a:alpha val="40000"/>
            <a:hueOff val="0"/>
            <a:satOff val="0"/>
            <a:lumOff val="0"/>
            <a:alphaOff val="0"/>
          </a:schemeClr>
        </a:solidFill>
        <a:ln w="9525" cap="rnd" cmpd="sng" algn="ctr">
          <a:solidFill>
            <a:schemeClr val="accent1">
              <a:hueOff val="0"/>
              <a:satOff val="0"/>
              <a:lumOff val="0"/>
              <a:alphaOff val="0"/>
            </a:schemeClr>
          </a:solidFill>
          <a:prstDash val="solid"/>
        </a:ln>
        <a:effectLst>
          <a:outerShdw blurRad="38100" dist="25400" dir="5400000" rotWithShape="0">
            <a:srgbClr val="000000">
              <a:alpha val="25000"/>
            </a:srgbClr>
          </a:outerShdw>
        </a:effectLst>
        <a:scene3d>
          <a:camera prst="orthographicFront"/>
          <a:lightRig rig="flat" dir="t"/>
        </a:scene3d>
        <a:sp3d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645588" tIns="68580" rIns="68580" bIns="68580" numCol="1" spcCol="1270" anchor="ctr" anchorCtr="0">
          <a:noAutofit/>
        </a:bodyPr>
        <a:lstStyle/>
        <a:p>
          <a:pPr lvl="0" algn="ctr" defTabSz="800100">
            <a:lnSpc>
              <a:spcPct val="90000"/>
            </a:lnSpc>
            <a:spcBef>
              <a:spcPct val="0"/>
            </a:spcBef>
            <a:spcAft>
              <a:spcPct val="35000"/>
            </a:spcAft>
          </a:pPr>
          <a:r>
            <a:rPr lang="tr-TR" sz="1800" kern="1200" dirty="0" smtClean="0">
              <a:effectLst>
                <a:outerShdw blurRad="38100" dist="38100" dir="2700000" algn="tl">
                  <a:srgbClr val="000000">
                    <a:alpha val="43137"/>
                  </a:srgbClr>
                </a:outerShdw>
              </a:effectLst>
              <a:latin typeface="Cambria" pitchFamily="18" charset="0"/>
            </a:rPr>
            <a:t>Özel gereksinimi olmayan çocuklarıyla ilgilenme</a:t>
          </a:r>
          <a:endParaRPr lang="tr-TR" sz="1800" kern="1200" dirty="0">
            <a:effectLst>
              <a:outerShdw blurRad="38100" dist="38100" dir="2700000" algn="tl">
                <a:srgbClr val="000000">
                  <a:alpha val="43137"/>
                </a:srgbClr>
              </a:outerShdw>
            </a:effectLst>
            <a:latin typeface="Cambria" pitchFamily="18" charset="0"/>
          </a:endParaRPr>
        </a:p>
      </dsp:txBody>
      <dsp:txXfrm>
        <a:off x="4152080" y="276716"/>
        <a:ext cx="3050022" cy="953132"/>
      </dsp:txXfrm>
    </dsp:sp>
    <dsp:sp modelId="{CA4EE804-9594-40FE-A04D-EC4859648581}">
      <dsp:nvSpPr>
        <dsp:cNvPr id="0" name=""/>
        <dsp:cNvSpPr/>
      </dsp:nvSpPr>
      <dsp:spPr>
        <a:xfrm>
          <a:off x="4024995" y="139041"/>
          <a:ext cx="667192" cy="1000788"/>
        </a:xfrm>
        <a:prstGeom prst="donut">
          <a:avLst/>
        </a:prstGeom>
        <a:gradFill rotWithShape="0">
          <a:gsLst>
            <a:gs pos="0">
              <a:schemeClr val="accent3">
                <a:tint val="50000"/>
                <a:hueOff val="0"/>
                <a:satOff val="0"/>
                <a:lumOff val="0"/>
                <a:alphaOff val="0"/>
                <a:tint val="96000"/>
                <a:lumMod val="104000"/>
              </a:schemeClr>
            </a:gs>
            <a:gs pos="100000">
              <a:schemeClr val="accent3">
                <a:tint val="50000"/>
                <a:hueOff val="0"/>
                <a:satOff val="0"/>
                <a:lumOff val="0"/>
                <a:alphaOff val="0"/>
                <a:shade val="98000"/>
                <a:lumMod val="94000"/>
              </a:schemeClr>
            </a:gs>
          </a:gsLst>
          <a:lin ang="5400000" scaled="0"/>
        </a:gradFill>
        <a:ln>
          <a:noFill/>
        </a:ln>
        <a:effectLst>
          <a:outerShdw blurRad="38100" dist="25400" dir="5400000" rotWithShape="0">
            <a:srgbClr val="000000">
              <a:alpha val="25000"/>
            </a:srgbClr>
          </a:outerShdw>
        </a:effectLst>
        <a:scene3d>
          <a:camera prst="orthographicFront"/>
          <a:lightRig rig="flat" dir="t"/>
        </a:scene3d>
        <a:sp3d z="127000" prstMaterial="plastic">
          <a:bevelT w="88900" h="88900"/>
          <a:bevelB w="88900" h="31750" prst="angle"/>
        </a:sp3d>
      </dsp:spPr>
      <dsp:style>
        <a:lnRef idx="0">
          <a:scrgbClr r="0" g="0" b="0"/>
        </a:lnRef>
        <a:fillRef idx="3">
          <a:scrgbClr r="0" g="0" b="0"/>
        </a:fillRef>
        <a:effectRef idx="2">
          <a:scrgbClr r="0" g="0" b="0"/>
        </a:effectRef>
        <a:fontRef idx="minor"/>
      </dsp:style>
    </dsp:sp>
    <dsp:sp modelId="{C5E122DF-013C-49CB-8306-7C4F7351F24F}">
      <dsp:nvSpPr>
        <dsp:cNvPr id="0" name=""/>
        <dsp:cNvSpPr/>
      </dsp:nvSpPr>
      <dsp:spPr>
        <a:xfrm>
          <a:off x="773853" y="1476603"/>
          <a:ext cx="3050022" cy="953132"/>
        </a:xfrm>
        <a:prstGeom prst="rect">
          <a:avLst/>
        </a:prstGeom>
        <a:solidFill>
          <a:schemeClr val="lt1">
            <a:alpha val="40000"/>
            <a:hueOff val="0"/>
            <a:satOff val="0"/>
            <a:lumOff val="0"/>
            <a:alphaOff val="0"/>
          </a:schemeClr>
        </a:solidFill>
        <a:ln w="9525" cap="rnd" cmpd="sng" algn="ctr">
          <a:solidFill>
            <a:schemeClr val="accent1">
              <a:hueOff val="0"/>
              <a:satOff val="0"/>
              <a:lumOff val="0"/>
              <a:alphaOff val="0"/>
            </a:schemeClr>
          </a:solidFill>
          <a:prstDash val="solid"/>
        </a:ln>
        <a:effectLst>
          <a:outerShdw blurRad="38100" dist="25400" dir="5400000" rotWithShape="0">
            <a:srgbClr val="000000">
              <a:alpha val="25000"/>
            </a:srgbClr>
          </a:outerShdw>
        </a:effectLst>
        <a:scene3d>
          <a:camera prst="orthographicFront"/>
          <a:lightRig rig="flat" dir="t"/>
        </a:scene3d>
        <a:sp3d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645588" tIns="68580" rIns="68580" bIns="68580" numCol="1" spcCol="1270" anchor="ctr" anchorCtr="0">
          <a:noAutofit/>
        </a:bodyPr>
        <a:lstStyle/>
        <a:p>
          <a:pPr lvl="0" algn="ctr" defTabSz="800100">
            <a:lnSpc>
              <a:spcPct val="90000"/>
            </a:lnSpc>
            <a:spcBef>
              <a:spcPct val="0"/>
            </a:spcBef>
            <a:spcAft>
              <a:spcPct val="35000"/>
            </a:spcAft>
          </a:pPr>
          <a:r>
            <a:rPr lang="tr-TR" sz="1800" kern="1200" dirty="0" smtClean="0">
              <a:effectLst>
                <a:outerShdw blurRad="38100" dist="38100" dir="2700000" algn="tl">
                  <a:srgbClr val="000000">
                    <a:alpha val="43137"/>
                  </a:srgbClr>
                </a:outerShdw>
              </a:effectLst>
              <a:latin typeface="Cambria" pitchFamily="18" charset="0"/>
            </a:rPr>
            <a:t>Maddi destek sağlama</a:t>
          </a:r>
          <a:endParaRPr lang="tr-TR" sz="1800" kern="1200" dirty="0">
            <a:effectLst>
              <a:outerShdw blurRad="38100" dist="38100" dir="2700000" algn="tl">
                <a:srgbClr val="000000">
                  <a:alpha val="43137"/>
                </a:srgbClr>
              </a:outerShdw>
            </a:effectLst>
            <a:latin typeface="Cambria" pitchFamily="18" charset="0"/>
          </a:endParaRPr>
        </a:p>
      </dsp:txBody>
      <dsp:txXfrm>
        <a:off x="773853" y="1476603"/>
        <a:ext cx="3050022" cy="953132"/>
      </dsp:txXfrm>
    </dsp:sp>
    <dsp:sp modelId="{CD6B6B6E-A3C7-4F59-AD6C-D5327A0BD4E5}">
      <dsp:nvSpPr>
        <dsp:cNvPr id="0" name=""/>
        <dsp:cNvSpPr/>
      </dsp:nvSpPr>
      <dsp:spPr>
        <a:xfrm>
          <a:off x="646769" y="1338928"/>
          <a:ext cx="667192" cy="1000788"/>
        </a:xfrm>
        <a:prstGeom prst="donut">
          <a:avLst/>
        </a:prstGeom>
        <a:gradFill rotWithShape="0">
          <a:gsLst>
            <a:gs pos="0">
              <a:schemeClr val="accent4">
                <a:tint val="50000"/>
                <a:hueOff val="0"/>
                <a:satOff val="0"/>
                <a:lumOff val="0"/>
                <a:alphaOff val="0"/>
                <a:tint val="96000"/>
                <a:lumMod val="104000"/>
              </a:schemeClr>
            </a:gs>
            <a:gs pos="100000">
              <a:schemeClr val="accent4">
                <a:tint val="50000"/>
                <a:hueOff val="0"/>
                <a:satOff val="0"/>
                <a:lumOff val="0"/>
                <a:alphaOff val="0"/>
                <a:shade val="98000"/>
                <a:lumMod val="94000"/>
              </a:schemeClr>
            </a:gs>
          </a:gsLst>
          <a:lin ang="5400000" scaled="0"/>
        </a:gradFill>
        <a:ln>
          <a:noFill/>
        </a:ln>
        <a:effectLst>
          <a:outerShdw blurRad="38100" dist="25400" dir="5400000" rotWithShape="0">
            <a:srgbClr val="000000">
              <a:alpha val="25000"/>
            </a:srgbClr>
          </a:outerShdw>
        </a:effectLst>
        <a:scene3d>
          <a:camera prst="orthographicFront"/>
          <a:lightRig rig="flat" dir="t"/>
        </a:scene3d>
        <a:sp3d z="127000" prstMaterial="plastic">
          <a:bevelT w="88900" h="88900"/>
          <a:bevelB w="88900" h="31750" prst="angle"/>
        </a:sp3d>
      </dsp:spPr>
      <dsp:style>
        <a:lnRef idx="0">
          <a:scrgbClr r="0" g="0" b="0"/>
        </a:lnRef>
        <a:fillRef idx="3">
          <a:scrgbClr r="0" g="0" b="0"/>
        </a:fillRef>
        <a:effectRef idx="2">
          <a:scrgbClr r="0" g="0" b="0"/>
        </a:effectRef>
        <a:fontRef idx="minor"/>
      </dsp:style>
    </dsp:sp>
    <dsp:sp modelId="{137082DD-4CCC-4CC7-AC61-9130B3FBC6F9}">
      <dsp:nvSpPr>
        <dsp:cNvPr id="0" name=""/>
        <dsp:cNvSpPr/>
      </dsp:nvSpPr>
      <dsp:spPr>
        <a:xfrm>
          <a:off x="4152080" y="1476603"/>
          <a:ext cx="3050022" cy="953132"/>
        </a:xfrm>
        <a:prstGeom prst="rect">
          <a:avLst/>
        </a:prstGeom>
        <a:solidFill>
          <a:schemeClr val="lt1">
            <a:alpha val="40000"/>
            <a:hueOff val="0"/>
            <a:satOff val="0"/>
            <a:lumOff val="0"/>
            <a:alphaOff val="0"/>
          </a:schemeClr>
        </a:solidFill>
        <a:ln w="9525" cap="rnd" cmpd="sng" algn="ctr">
          <a:solidFill>
            <a:schemeClr val="accent1">
              <a:hueOff val="0"/>
              <a:satOff val="0"/>
              <a:lumOff val="0"/>
              <a:alphaOff val="0"/>
            </a:schemeClr>
          </a:solidFill>
          <a:prstDash val="solid"/>
        </a:ln>
        <a:effectLst>
          <a:outerShdw blurRad="38100" dist="25400" dir="5400000" rotWithShape="0">
            <a:srgbClr val="000000">
              <a:alpha val="25000"/>
            </a:srgbClr>
          </a:outerShdw>
        </a:effectLst>
        <a:scene3d>
          <a:camera prst="orthographicFront"/>
          <a:lightRig rig="flat" dir="t"/>
        </a:scene3d>
        <a:sp3d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645588" tIns="68580" rIns="68580" bIns="68580" numCol="1" spcCol="1270" anchor="ctr" anchorCtr="0">
          <a:noAutofit/>
        </a:bodyPr>
        <a:lstStyle/>
        <a:p>
          <a:pPr lvl="0" algn="ctr" defTabSz="800100">
            <a:lnSpc>
              <a:spcPct val="90000"/>
            </a:lnSpc>
            <a:spcBef>
              <a:spcPct val="0"/>
            </a:spcBef>
            <a:spcAft>
              <a:spcPct val="35000"/>
            </a:spcAft>
          </a:pPr>
          <a:r>
            <a:rPr lang="tr-TR" sz="1800" kern="1200" dirty="0" smtClean="0">
              <a:effectLst>
                <a:outerShdw blurRad="38100" dist="38100" dir="2700000" algn="tl">
                  <a:srgbClr val="000000">
                    <a:alpha val="43137"/>
                  </a:srgbClr>
                </a:outerShdw>
              </a:effectLst>
              <a:latin typeface="Cambria" pitchFamily="18" charset="0"/>
            </a:rPr>
            <a:t>Çocuğun eğitimiyle ilgili bilgi sahibi olma</a:t>
          </a:r>
          <a:endParaRPr lang="tr-TR" sz="1800" kern="1200" dirty="0">
            <a:effectLst>
              <a:outerShdw blurRad="38100" dist="38100" dir="2700000" algn="tl">
                <a:srgbClr val="000000">
                  <a:alpha val="43137"/>
                </a:srgbClr>
              </a:outerShdw>
            </a:effectLst>
            <a:latin typeface="Cambria" pitchFamily="18" charset="0"/>
          </a:endParaRPr>
        </a:p>
      </dsp:txBody>
      <dsp:txXfrm>
        <a:off x="4152080" y="1476603"/>
        <a:ext cx="3050022" cy="953132"/>
      </dsp:txXfrm>
    </dsp:sp>
    <dsp:sp modelId="{5F693858-354A-45AE-B56E-3CEA93E87834}">
      <dsp:nvSpPr>
        <dsp:cNvPr id="0" name=""/>
        <dsp:cNvSpPr/>
      </dsp:nvSpPr>
      <dsp:spPr>
        <a:xfrm>
          <a:off x="4024995" y="1338928"/>
          <a:ext cx="667192" cy="1000788"/>
        </a:xfrm>
        <a:prstGeom prst="donut">
          <a:avLst/>
        </a:prstGeom>
        <a:gradFill rotWithShape="0">
          <a:gsLst>
            <a:gs pos="0">
              <a:schemeClr val="accent5">
                <a:tint val="50000"/>
                <a:hueOff val="0"/>
                <a:satOff val="0"/>
                <a:lumOff val="0"/>
                <a:alphaOff val="0"/>
                <a:tint val="96000"/>
                <a:lumMod val="104000"/>
              </a:schemeClr>
            </a:gs>
            <a:gs pos="100000">
              <a:schemeClr val="accent5">
                <a:tint val="50000"/>
                <a:hueOff val="0"/>
                <a:satOff val="0"/>
                <a:lumOff val="0"/>
                <a:alphaOff val="0"/>
                <a:shade val="98000"/>
                <a:lumMod val="94000"/>
              </a:schemeClr>
            </a:gs>
          </a:gsLst>
          <a:lin ang="5400000" scaled="0"/>
        </a:gradFill>
        <a:ln>
          <a:noFill/>
        </a:ln>
        <a:effectLst>
          <a:outerShdw blurRad="38100" dist="25400" dir="5400000" rotWithShape="0">
            <a:srgbClr val="000000">
              <a:alpha val="25000"/>
            </a:srgbClr>
          </a:outerShdw>
        </a:effectLst>
        <a:scene3d>
          <a:camera prst="orthographicFront"/>
          <a:lightRig rig="flat" dir="t"/>
        </a:scene3d>
        <a:sp3d z="127000" prstMaterial="plastic">
          <a:bevelT w="88900" h="88900"/>
          <a:bevelB w="88900" h="31750" prst="angle"/>
        </a:sp3d>
      </dsp:spPr>
      <dsp:style>
        <a:lnRef idx="0">
          <a:scrgbClr r="0" g="0" b="0"/>
        </a:lnRef>
        <a:fillRef idx="3">
          <a:scrgbClr r="0" g="0" b="0"/>
        </a:fillRef>
        <a:effectRef idx="2">
          <a:scrgbClr r="0" g="0" b="0"/>
        </a:effectRef>
        <a:fontRef idx="minor"/>
      </dsp:style>
    </dsp:sp>
    <dsp:sp modelId="{17322208-133C-47FE-A796-13161CABB99C}">
      <dsp:nvSpPr>
        <dsp:cNvPr id="0" name=""/>
        <dsp:cNvSpPr/>
      </dsp:nvSpPr>
      <dsp:spPr>
        <a:xfrm>
          <a:off x="773853" y="2676490"/>
          <a:ext cx="3050022" cy="953132"/>
        </a:xfrm>
        <a:prstGeom prst="rect">
          <a:avLst/>
        </a:prstGeom>
        <a:solidFill>
          <a:schemeClr val="lt1">
            <a:alpha val="40000"/>
            <a:hueOff val="0"/>
            <a:satOff val="0"/>
            <a:lumOff val="0"/>
            <a:alphaOff val="0"/>
          </a:schemeClr>
        </a:solidFill>
        <a:ln w="9525" cap="rnd" cmpd="sng" algn="ctr">
          <a:solidFill>
            <a:schemeClr val="accent1">
              <a:hueOff val="0"/>
              <a:satOff val="0"/>
              <a:lumOff val="0"/>
              <a:alphaOff val="0"/>
            </a:schemeClr>
          </a:solidFill>
          <a:prstDash val="solid"/>
        </a:ln>
        <a:effectLst>
          <a:outerShdw blurRad="38100" dist="25400" dir="5400000" rotWithShape="0">
            <a:srgbClr val="000000">
              <a:alpha val="25000"/>
            </a:srgbClr>
          </a:outerShdw>
        </a:effectLst>
        <a:scene3d>
          <a:camera prst="orthographicFront"/>
          <a:lightRig rig="flat" dir="t"/>
        </a:scene3d>
        <a:sp3d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645588" tIns="68580" rIns="68580" bIns="68580" numCol="1" spcCol="1270" anchor="ctr" anchorCtr="0">
          <a:noAutofit/>
        </a:bodyPr>
        <a:lstStyle/>
        <a:p>
          <a:pPr lvl="0" algn="ctr" defTabSz="800100">
            <a:lnSpc>
              <a:spcPct val="90000"/>
            </a:lnSpc>
            <a:spcBef>
              <a:spcPct val="0"/>
            </a:spcBef>
            <a:spcAft>
              <a:spcPct val="35000"/>
            </a:spcAft>
          </a:pPr>
          <a:r>
            <a:rPr lang="tr-TR" sz="1800" kern="1200" dirty="0" smtClean="0">
              <a:effectLst>
                <a:outerShdw blurRad="38100" dist="38100" dir="2700000" algn="tl">
                  <a:srgbClr val="000000">
                    <a:alpha val="43137"/>
                  </a:srgbClr>
                </a:outerShdw>
              </a:effectLst>
              <a:latin typeface="Cambria" pitchFamily="18" charset="0"/>
            </a:rPr>
            <a:t>Çocuğun davranış ve öğrenme sorunlarına karşı destek alma</a:t>
          </a:r>
          <a:endParaRPr lang="tr-TR" sz="1800" kern="1200" dirty="0">
            <a:effectLst>
              <a:outerShdw blurRad="38100" dist="38100" dir="2700000" algn="tl">
                <a:srgbClr val="000000">
                  <a:alpha val="43137"/>
                </a:srgbClr>
              </a:outerShdw>
            </a:effectLst>
            <a:latin typeface="Cambria" pitchFamily="18" charset="0"/>
          </a:endParaRPr>
        </a:p>
      </dsp:txBody>
      <dsp:txXfrm>
        <a:off x="773853" y="2676490"/>
        <a:ext cx="3050022" cy="953132"/>
      </dsp:txXfrm>
    </dsp:sp>
    <dsp:sp modelId="{9B794901-07FB-43BF-8F46-9E2412A01B51}">
      <dsp:nvSpPr>
        <dsp:cNvPr id="0" name=""/>
        <dsp:cNvSpPr/>
      </dsp:nvSpPr>
      <dsp:spPr>
        <a:xfrm>
          <a:off x="646769" y="2538816"/>
          <a:ext cx="667192" cy="1000788"/>
        </a:xfrm>
        <a:prstGeom prst="donut">
          <a:avLst/>
        </a:prstGeom>
        <a:gradFill rotWithShape="0">
          <a:gsLst>
            <a:gs pos="0">
              <a:schemeClr val="accent6">
                <a:tint val="50000"/>
                <a:hueOff val="0"/>
                <a:satOff val="0"/>
                <a:lumOff val="0"/>
                <a:alphaOff val="0"/>
                <a:tint val="96000"/>
                <a:lumMod val="104000"/>
              </a:schemeClr>
            </a:gs>
            <a:gs pos="100000">
              <a:schemeClr val="accent6">
                <a:tint val="50000"/>
                <a:hueOff val="0"/>
                <a:satOff val="0"/>
                <a:lumOff val="0"/>
                <a:alphaOff val="0"/>
                <a:shade val="98000"/>
                <a:lumMod val="94000"/>
              </a:schemeClr>
            </a:gs>
          </a:gsLst>
          <a:lin ang="5400000" scaled="0"/>
        </a:gradFill>
        <a:ln>
          <a:noFill/>
        </a:ln>
        <a:effectLst>
          <a:outerShdw blurRad="38100" dist="25400" dir="5400000" rotWithShape="0">
            <a:srgbClr val="000000">
              <a:alpha val="25000"/>
            </a:srgbClr>
          </a:outerShdw>
        </a:effectLst>
        <a:scene3d>
          <a:camera prst="orthographicFront"/>
          <a:lightRig rig="flat" dir="t"/>
        </a:scene3d>
        <a:sp3d z="127000" prstMaterial="plastic">
          <a:bevelT w="88900" h="88900"/>
          <a:bevelB w="88900" h="31750" prst="angle"/>
        </a:sp3d>
      </dsp:spPr>
      <dsp:style>
        <a:lnRef idx="0">
          <a:scrgbClr r="0" g="0" b="0"/>
        </a:lnRef>
        <a:fillRef idx="3">
          <a:scrgbClr r="0" g="0" b="0"/>
        </a:fillRef>
        <a:effectRef idx="2">
          <a:scrgbClr r="0" g="0" b="0"/>
        </a:effectRef>
        <a:fontRef idx="minor"/>
      </dsp:style>
    </dsp:sp>
    <dsp:sp modelId="{9AB352F3-ED26-4D90-90EC-C0C547B98BED}">
      <dsp:nvSpPr>
        <dsp:cNvPr id="0" name=""/>
        <dsp:cNvSpPr/>
      </dsp:nvSpPr>
      <dsp:spPr>
        <a:xfrm>
          <a:off x="4152080" y="2676490"/>
          <a:ext cx="3050022" cy="953132"/>
        </a:xfrm>
        <a:prstGeom prst="rect">
          <a:avLst/>
        </a:prstGeom>
        <a:solidFill>
          <a:schemeClr val="lt1">
            <a:alpha val="40000"/>
            <a:hueOff val="0"/>
            <a:satOff val="0"/>
            <a:lumOff val="0"/>
            <a:alphaOff val="0"/>
          </a:schemeClr>
        </a:solidFill>
        <a:ln w="9525" cap="rnd" cmpd="sng" algn="ctr">
          <a:solidFill>
            <a:schemeClr val="accent1">
              <a:hueOff val="0"/>
              <a:satOff val="0"/>
              <a:lumOff val="0"/>
              <a:alphaOff val="0"/>
            </a:schemeClr>
          </a:solidFill>
          <a:prstDash val="solid"/>
        </a:ln>
        <a:effectLst>
          <a:outerShdw blurRad="38100" dist="25400" dir="5400000" rotWithShape="0">
            <a:srgbClr val="000000">
              <a:alpha val="25000"/>
            </a:srgbClr>
          </a:outerShdw>
        </a:effectLst>
        <a:scene3d>
          <a:camera prst="orthographicFront"/>
          <a:lightRig rig="flat" dir="t"/>
        </a:scene3d>
        <a:sp3d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645588" tIns="68580" rIns="68580" bIns="68580" numCol="1" spcCol="1270" anchor="ctr" anchorCtr="0">
          <a:noAutofit/>
        </a:bodyPr>
        <a:lstStyle/>
        <a:p>
          <a:pPr lvl="0" algn="ctr" defTabSz="800100">
            <a:lnSpc>
              <a:spcPct val="90000"/>
            </a:lnSpc>
            <a:spcBef>
              <a:spcPct val="0"/>
            </a:spcBef>
            <a:spcAft>
              <a:spcPct val="35000"/>
            </a:spcAft>
          </a:pPr>
          <a:r>
            <a:rPr lang="tr-TR" sz="1800" kern="1200" dirty="0" smtClean="0">
              <a:effectLst>
                <a:outerShdw blurRad="38100" dist="38100" dir="2700000" algn="tl">
                  <a:srgbClr val="000000">
                    <a:alpha val="43137"/>
                  </a:srgbClr>
                </a:outerShdw>
              </a:effectLst>
              <a:latin typeface="Cambria" pitchFamily="18" charset="0"/>
            </a:rPr>
            <a:t>Eşler arasında yaşanan sorunlar</a:t>
          </a:r>
          <a:endParaRPr lang="tr-TR" sz="1800" kern="1200" dirty="0">
            <a:effectLst>
              <a:outerShdw blurRad="38100" dist="38100" dir="2700000" algn="tl">
                <a:srgbClr val="000000">
                  <a:alpha val="43137"/>
                </a:srgbClr>
              </a:outerShdw>
            </a:effectLst>
            <a:latin typeface="Cambria" pitchFamily="18" charset="0"/>
          </a:endParaRPr>
        </a:p>
      </dsp:txBody>
      <dsp:txXfrm>
        <a:off x="4152080" y="2676490"/>
        <a:ext cx="3050022" cy="953132"/>
      </dsp:txXfrm>
    </dsp:sp>
    <dsp:sp modelId="{F5915B90-9AB3-44F1-B0DE-8717D92B3B30}">
      <dsp:nvSpPr>
        <dsp:cNvPr id="0" name=""/>
        <dsp:cNvSpPr/>
      </dsp:nvSpPr>
      <dsp:spPr>
        <a:xfrm>
          <a:off x="4024995" y="2538816"/>
          <a:ext cx="667192" cy="1000788"/>
        </a:xfrm>
        <a:prstGeom prst="donut">
          <a:avLst/>
        </a:prstGeom>
        <a:gradFill rotWithShape="0">
          <a:gsLst>
            <a:gs pos="0">
              <a:schemeClr val="accent2">
                <a:tint val="50000"/>
                <a:hueOff val="0"/>
                <a:satOff val="0"/>
                <a:lumOff val="0"/>
                <a:alphaOff val="0"/>
                <a:tint val="96000"/>
                <a:lumMod val="104000"/>
              </a:schemeClr>
            </a:gs>
            <a:gs pos="100000">
              <a:schemeClr val="accent2">
                <a:tint val="50000"/>
                <a:hueOff val="0"/>
                <a:satOff val="0"/>
                <a:lumOff val="0"/>
                <a:alphaOff val="0"/>
                <a:shade val="98000"/>
                <a:lumMod val="94000"/>
              </a:schemeClr>
            </a:gs>
          </a:gsLst>
          <a:lin ang="5400000" scaled="0"/>
        </a:gradFill>
        <a:ln>
          <a:noFill/>
        </a:ln>
        <a:effectLst>
          <a:outerShdw blurRad="38100" dist="25400" dir="5400000" rotWithShape="0">
            <a:srgbClr val="000000">
              <a:alpha val="25000"/>
            </a:srgbClr>
          </a:outerShdw>
        </a:effectLst>
        <a:scene3d>
          <a:camera prst="orthographicFront"/>
          <a:lightRig rig="flat" dir="t"/>
        </a:scene3d>
        <a:sp3d z="127000" prstMaterial="plastic">
          <a:bevelT w="88900" h="88900"/>
          <a:bevelB w="88900" h="31750" prst="angle"/>
        </a:sp3d>
      </dsp:spPr>
      <dsp:style>
        <a:lnRef idx="0">
          <a:scrgbClr r="0" g="0" b="0"/>
        </a:lnRef>
        <a:fillRef idx="3">
          <a:scrgbClr r="0" g="0" b="0"/>
        </a:fillRef>
        <a:effectRef idx="2">
          <a:scrgbClr r="0" g="0" b="0"/>
        </a:effectRef>
        <a:fontRef idx="minor"/>
      </dsp:style>
    </dsp:sp>
    <dsp:sp modelId="{DAA12E78-D4DC-4EF7-ABB6-9CEF23822108}">
      <dsp:nvSpPr>
        <dsp:cNvPr id="0" name=""/>
        <dsp:cNvSpPr/>
      </dsp:nvSpPr>
      <dsp:spPr>
        <a:xfrm>
          <a:off x="773853" y="3876378"/>
          <a:ext cx="3050022" cy="953132"/>
        </a:xfrm>
        <a:prstGeom prst="rect">
          <a:avLst/>
        </a:prstGeom>
        <a:solidFill>
          <a:schemeClr val="lt1">
            <a:alpha val="40000"/>
            <a:hueOff val="0"/>
            <a:satOff val="0"/>
            <a:lumOff val="0"/>
            <a:alphaOff val="0"/>
          </a:schemeClr>
        </a:solidFill>
        <a:ln w="9525" cap="rnd" cmpd="sng" algn="ctr">
          <a:solidFill>
            <a:schemeClr val="accent1">
              <a:hueOff val="0"/>
              <a:satOff val="0"/>
              <a:lumOff val="0"/>
              <a:alphaOff val="0"/>
            </a:schemeClr>
          </a:solidFill>
          <a:prstDash val="solid"/>
        </a:ln>
        <a:effectLst>
          <a:outerShdw blurRad="38100" dist="25400" dir="5400000" rotWithShape="0">
            <a:srgbClr val="000000">
              <a:alpha val="25000"/>
            </a:srgbClr>
          </a:outerShdw>
        </a:effectLst>
        <a:scene3d>
          <a:camera prst="orthographicFront"/>
          <a:lightRig rig="flat" dir="t"/>
        </a:scene3d>
        <a:sp3d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645588" tIns="68580" rIns="68580" bIns="68580" numCol="1" spcCol="1270" anchor="ctr" anchorCtr="0">
          <a:noAutofit/>
        </a:bodyPr>
        <a:lstStyle/>
        <a:p>
          <a:pPr lvl="0" algn="ctr" defTabSz="800100">
            <a:lnSpc>
              <a:spcPct val="90000"/>
            </a:lnSpc>
            <a:spcBef>
              <a:spcPct val="0"/>
            </a:spcBef>
            <a:spcAft>
              <a:spcPct val="35000"/>
            </a:spcAft>
          </a:pPr>
          <a:r>
            <a:rPr lang="tr-TR" sz="1800" kern="1200" dirty="0" smtClean="0">
              <a:effectLst>
                <a:outerShdw blurRad="38100" dist="38100" dir="2700000" algn="tl">
                  <a:srgbClr val="000000">
                    <a:alpha val="43137"/>
                  </a:srgbClr>
                </a:outerShdw>
              </a:effectLst>
              <a:latin typeface="Cambria" pitchFamily="18" charset="0"/>
            </a:rPr>
            <a:t>Çocukları için psikolojik danışma desteği alma</a:t>
          </a:r>
          <a:endParaRPr lang="tr-TR" sz="1800" kern="1200" dirty="0">
            <a:effectLst>
              <a:outerShdw blurRad="38100" dist="38100" dir="2700000" algn="tl">
                <a:srgbClr val="000000">
                  <a:alpha val="43137"/>
                </a:srgbClr>
              </a:outerShdw>
            </a:effectLst>
            <a:latin typeface="Cambria" pitchFamily="18" charset="0"/>
          </a:endParaRPr>
        </a:p>
      </dsp:txBody>
      <dsp:txXfrm>
        <a:off x="773853" y="3876378"/>
        <a:ext cx="3050022" cy="953132"/>
      </dsp:txXfrm>
    </dsp:sp>
    <dsp:sp modelId="{B316CAED-D0E8-4784-B4E7-997FDB41F076}">
      <dsp:nvSpPr>
        <dsp:cNvPr id="0" name=""/>
        <dsp:cNvSpPr/>
      </dsp:nvSpPr>
      <dsp:spPr>
        <a:xfrm>
          <a:off x="646769" y="3738703"/>
          <a:ext cx="667192" cy="1000788"/>
        </a:xfrm>
        <a:prstGeom prst="donut">
          <a:avLst/>
        </a:prstGeom>
        <a:gradFill rotWithShape="0">
          <a:gsLst>
            <a:gs pos="0">
              <a:schemeClr val="accent3">
                <a:tint val="50000"/>
                <a:hueOff val="0"/>
                <a:satOff val="0"/>
                <a:lumOff val="0"/>
                <a:alphaOff val="0"/>
                <a:tint val="96000"/>
                <a:lumMod val="104000"/>
              </a:schemeClr>
            </a:gs>
            <a:gs pos="100000">
              <a:schemeClr val="accent3">
                <a:tint val="50000"/>
                <a:hueOff val="0"/>
                <a:satOff val="0"/>
                <a:lumOff val="0"/>
                <a:alphaOff val="0"/>
                <a:shade val="98000"/>
                <a:lumMod val="94000"/>
              </a:schemeClr>
            </a:gs>
          </a:gsLst>
          <a:lin ang="5400000" scaled="0"/>
        </a:gradFill>
        <a:ln>
          <a:noFill/>
        </a:ln>
        <a:effectLst>
          <a:outerShdw blurRad="38100" dist="25400" dir="5400000" rotWithShape="0">
            <a:srgbClr val="000000">
              <a:alpha val="25000"/>
            </a:srgbClr>
          </a:outerShdw>
        </a:effectLst>
        <a:scene3d>
          <a:camera prst="orthographicFront"/>
          <a:lightRig rig="flat" dir="t"/>
        </a:scene3d>
        <a:sp3d z="127000" prstMaterial="plastic">
          <a:bevelT w="88900" h="88900"/>
          <a:bevelB w="88900" h="31750" prst="angle"/>
        </a:sp3d>
      </dsp:spPr>
      <dsp:style>
        <a:lnRef idx="0">
          <a:scrgbClr r="0" g="0" b="0"/>
        </a:lnRef>
        <a:fillRef idx="3">
          <a:scrgbClr r="0" g="0" b="0"/>
        </a:fillRef>
        <a:effectRef idx="2">
          <a:scrgbClr r="0" g="0" b="0"/>
        </a:effectRef>
        <a:fontRef idx="minor"/>
      </dsp:style>
    </dsp:sp>
    <dsp:sp modelId="{49443032-0923-4797-8138-7B30ABCEA4F8}">
      <dsp:nvSpPr>
        <dsp:cNvPr id="0" name=""/>
        <dsp:cNvSpPr/>
      </dsp:nvSpPr>
      <dsp:spPr>
        <a:xfrm>
          <a:off x="4152080" y="3876378"/>
          <a:ext cx="3050022" cy="953132"/>
        </a:xfrm>
        <a:prstGeom prst="rect">
          <a:avLst/>
        </a:prstGeom>
        <a:solidFill>
          <a:schemeClr val="lt1">
            <a:alpha val="40000"/>
            <a:hueOff val="0"/>
            <a:satOff val="0"/>
            <a:lumOff val="0"/>
            <a:alphaOff val="0"/>
          </a:schemeClr>
        </a:solidFill>
        <a:ln w="9525" cap="rnd" cmpd="sng" algn="ctr">
          <a:solidFill>
            <a:schemeClr val="accent1">
              <a:hueOff val="0"/>
              <a:satOff val="0"/>
              <a:lumOff val="0"/>
              <a:alphaOff val="0"/>
            </a:schemeClr>
          </a:solidFill>
          <a:prstDash val="solid"/>
        </a:ln>
        <a:effectLst>
          <a:outerShdw blurRad="38100" dist="25400" dir="5400000" rotWithShape="0">
            <a:srgbClr val="000000">
              <a:alpha val="25000"/>
            </a:srgbClr>
          </a:outerShdw>
        </a:effectLst>
        <a:scene3d>
          <a:camera prst="orthographicFront"/>
          <a:lightRig rig="flat" dir="t"/>
        </a:scene3d>
        <a:sp3d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645588" tIns="68580" rIns="68580" bIns="68580" numCol="1" spcCol="1270" anchor="ctr" anchorCtr="0">
          <a:noAutofit/>
        </a:bodyPr>
        <a:lstStyle/>
        <a:p>
          <a:pPr lvl="0" algn="ctr" defTabSz="800100">
            <a:lnSpc>
              <a:spcPct val="90000"/>
            </a:lnSpc>
            <a:spcBef>
              <a:spcPct val="0"/>
            </a:spcBef>
            <a:spcAft>
              <a:spcPct val="35000"/>
            </a:spcAft>
          </a:pPr>
          <a:r>
            <a:rPr lang="tr-TR" sz="1800" kern="1200" dirty="0" smtClean="0">
              <a:effectLst>
                <a:outerShdw blurRad="38100" dist="38100" dir="2700000" algn="tl">
                  <a:srgbClr val="000000">
                    <a:alpha val="43137"/>
                  </a:srgbClr>
                </a:outerShdw>
              </a:effectLst>
              <a:latin typeface="Cambria" pitchFamily="18" charset="0"/>
            </a:rPr>
            <a:t>Çevresindeki kişileri bilgilendirme</a:t>
          </a:r>
          <a:endParaRPr lang="tr-TR" sz="1800" kern="1200" dirty="0">
            <a:effectLst>
              <a:outerShdw blurRad="38100" dist="38100" dir="2700000" algn="tl">
                <a:srgbClr val="000000">
                  <a:alpha val="43137"/>
                </a:srgbClr>
              </a:outerShdw>
            </a:effectLst>
            <a:latin typeface="Cambria" pitchFamily="18" charset="0"/>
          </a:endParaRPr>
        </a:p>
      </dsp:txBody>
      <dsp:txXfrm>
        <a:off x="4152080" y="3876378"/>
        <a:ext cx="3050022" cy="953132"/>
      </dsp:txXfrm>
    </dsp:sp>
    <dsp:sp modelId="{721ACDBB-AFEB-4F8B-A66F-027DF3ABB9F1}">
      <dsp:nvSpPr>
        <dsp:cNvPr id="0" name=""/>
        <dsp:cNvSpPr/>
      </dsp:nvSpPr>
      <dsp:spPr>
        <a:xfrm>
          <a:off x="4024995" y="3738703"/>
          <a:ext cx="667192" cy="1000788"/>
        </a:xfrm>
        <a:prstGeom prst="donut">
          <a:avLst/>
        </a:prstGeom>
        <a:gradFill rotWithShape="0">
          <a:gsLst>
            <a:gs pos="0">
              <a:schemeClr val="accent4">
                <a:tint val="50000"/>
                <a:hueOff val="0"/>
                <a:satOff val="0"/>
                <a:lumOff val="0"/>
                <a:alphaOff val="0"/>
                <a:tint val="96000"/>
                <a:lumMod val="104000"/>
              </a:schemeClr>
            </a:gs>
            <a:gs pos="100000">
              <a:schemeClr val="accent4">
                <a:tint val="50000"/>
                <a:hueOff val="0"/>
                <a:satOff val="0"/>
                <a:lumOff val="0"/>
                <a:alphaOff val="0"/>
                <a:shade val="98000"/>
                <a:lumMod val="94000"/>
              </a:schemeClr>
            </a:gs>
          </a:gsLst>
          <a:lin ang="5400000" scaled="0"/>
        </a:gradFill>
        <a:ln>
          <a:noFill/>
        </a:ln>
        <a:effectLst>
          <a:outerShdw blurRad="38100" dist="25400" dir="5400000" rotWithShape="0">
            <a:srgbClr val="000000">
              <a:alpha val="25000"/>
            </a:srgbClr>
          </a:outerShdw>
        </a:effectLst>
        <a:scene3d>
          <a:camera prst="orthographicFront"/>
          <a:lightRig rig="flat" dir="t"/>
        </a:scene3d>
        <a:sp3d z="127000" prstMaterial="plastic">
          <a:bevelT w="88900" h="88900"/>
          <a:bevelB w="88900" h="31750" prst="angle"/>
        </a:sp3d>
      </dsp:spPr>
      <dsp:style>
        <a:lnRef idx="0">
          <a:scrgbClr r="0" g="0" b="0"/>
        </a:lnRef>
        <a:fillRef idx="3">
          <a:scrgbClr r="0" g="0" b="0"/>
        </a:fillRef>
        <a:effectRef idx="2">
          <a:scrgbClr r="0" g="0" b="0"/>
        </a:effectRef>
        <a:fontRef idx="minor"/>
      </dsp:style>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0BF5A79-0376-40E6-B4BD-D322E91A76AF}">
      <dsp:nvSpPr>
        <dsp:cNvPr id="0" name=""/>
        <dsp:cNvSpPr/>
      </dsp:nvSpPr>
      <dsp:spPr>
        <a:xfrm rot="18000000">
          <a:off x="1001" y="1934009"/>
          <a:ext cx="2129017" cy="1383861"/>
        </a:xfrm>
        <a:prstGeom prst="round2SameRect">
          <a:avLst/>
        </a:prstGeom>
        <a:gradFill rotWithShape="0">
          <a:gsLst>
            <a:gs pos="0">
              <a:schemeClr val="accent2">
                <a:hueOff val="0"/>
                <a:satOff val="0"/>
                <a:lumOff val="0"/>
                <a:alphaOff val="0"/>
                <a:tint val="96000"/>
                <a:lumMod val="104000"/>
              </a:schemeClr>
            </a:gs>
            <a:gs pos="100000">
              <a:schemeClr val="accent2">
                <a:hueOff val="0"/>
                <a:satOff val="0"/>
                <a:lumOff val="0"/>
                <a:alphaOff val="0"/>
                <a:shade val="98000"/>
                <a:lumMod val="94000"/>
              </a:schemeClr>
            </a:gs>
          </a:gsLst>
          <a:lin ang="5400000" scaled="0"/>
        </a:gradFill>
        <a:ln>
          <a:noFill/>
        </a:ln>
        <a:effectLst>
          <a:outerShdw blurRad="38100" dist="25400" dir="5400000" rotWithShape="0">
            <a:srgbClr val="000000">
              <a:alpha val="2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76200" tIns="25400" rIns="76200" bIns="25400" numCol="1" spcCol="1270" anchor="ctr" anchorCtr="0">
          <a:noAutofit/>
        </a:bodyPr>
        <a:lstStyle/>
        <a:p>
          <a:pPr lvl="0" algn="ctr" defTabSz="889000">
            <a:lnSpc>
              <a:spcPct val="90000"/>
            </a:lnSpc>
            <a:spcBef>
              <a:spcPct val="0"/>
            </a:spcBef>
            <a:spcAft>
              <a:spcPct val="35000"/>
            </a:spcAft>
          </a:pPr>
          <a:r>
            <a:rPr lang="tr-TR" sz="2000" kern="1200" dirty="0" smtClean="0">
              <a:solidFill>
                <a:schemeClr val="bg1"/>
              </a:solidFill>
              <a:effectLst>
                <a:outerShdw blurRad="38100" dist="38100" dir="2700000" algn="tl">
                  <a:srgbClr val="000000">
                    <a:alpha val="43137"/>
                  </a:srgbClr>
                </a:outerShdw>
              </a:effectLst>
              <a:latin typeface="Cambria" pitchFamily="18" charset="0"/>
            </a:rPr>
            <a:t>Ailenin ifadelerini kabul etme</a:t>
          </a:r>
          <a:endParaRPr lang="tr-TR" sz="2000" kern="1200" dirty="0">
            <a:solidFill>
              <a:schemeClr val="bg1"/>
            </a:solidFill>
            <a:effectLst>
              <a:outerShdw blurRad="38100" dist="38100" dir="2700000" algn="tl">
                <a:srgbClr val="000000">
                  <a:alpha val="43137"/>
                </a:srgbClr>
              </a:outerShdw>
            </a:effectLst>
            <a:latin typeface="Cambria" pitchFamily="18" charset="0"/>
          </a:endParaRPr>
        </a:p>
      </dsp:txBody>
      <dsp:txXfrm>
        <a:off x="97808" y="1984675"/>
        <a:ext cx="1993907" cy="1316306"/>
      </dsp:txXfrm>
    </dsp:sp>
    <dsp:sp modelId="{809D4276-D846-4DB6-B02F-BD213671F7CD}">
      <dsp:nvSpPr>
        <dsp:cNvPr id="0" name=""/>
        <dsp:cNvSpPr/>
      </dsp:nvSpPr>
      <dsp:spPr>
        <a:xfrm rot="20400000">
          <a:off x="1883343" y="354537"/>
          <a:ext cx="2129017" cy="1383861"/>
        </a:xfrm>
        <a:prstGeom prst="round2SameRect">
          <a:avLst/>
        </a:prstGeom>
        <a:gradFill rotWithShape="0">
          <a:gsLst>
            <a:gs pos="0">
              <a:schemeClr val="accent3">
                <a:hueOff val="0"/>
                <a:satOff val="0"/>
                <a:lumOff val="0"/>
                <a:alphaOff val="0"/>
                <a:tint val="96000"/>
                <a:lumMod val="104000"/>
              </a:schemeClr>
            </a:gs>
            <a:gs pos="100000">
              <a:schemeClr val="accent3">
                <a:hueOff val="0"/>
                <a:satOff val="0"/>
                <a:lumOff val="0"/>
                <a:alphaOff val="0"/>
                <a:shade val="98000"/>
                <a:lumMod val="94000"/>
              </a:schemeClr>
            </a:gs>
          </a:gsLst>
          <a:lin ang="5400000" scaled="0"/>
        </a:gradFill>
        <a:ln>
          <a:noFill/>
        </a:ln>
        <a:effectLst>
          <a:outerShdw blurRad="38100" dist="25400" dir="5400000" rotWithShape="0">
            <a:srgbClr val="000000">
              <a:alpha val="2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76200" tIns="25400" rIns="76200" bIns="25400" numCol="1" spcCol="1270" anchor="ctr" anchorCtr="0">
          <a:noAutofit/>
        </a:bodyPr>
        <a:lstStyle/>
        <a:p>
          <a:pPr lvl="0" algn="ctr" defTabSz="889000">
            <a:lnSpc>
              <a:spcPct val="90000"/>
            </a:lnSpc>
            <a:spcBef>
              <a:spcPct val="0"/>
            </a:spcBef>
            <a:spcAft>
              <a:spcPct val="35000"/>
            </a:spcAft>
          </a:pPr>
          <a:r>
            <a:rPr lang="tr-TR" sz="2000" kern="1200" dirty="0" smtClean="0">
              <a:solidFill>
                <a:schemeClr val="bg1"/>
              </a:solidFill>
              <a:effectLst>
                <a:outerShdw blurRad="38100" dist="38100" dir="2700000" algn="tl">
                  <a:srgbClr val="000000">
                    <a:alpha val="43137"/>
                  </a:srgbClr>
                </a:outerShdw>
              </a:effectLst>
              <a:latin typeface="Cambria" pitchFamily="18" charset="0"/>
            </a:rPr>
            <a:t>Dinleme becerilerine sahip olma</a:t>
          </a:r>
          <a:endParaRPr lang="tr-TR" sz="2000" kern="1200" dirty="0">
            <a:solidFill>
              <a:schemeClr val="bg1"/>
            </a:solidFill>
            <a:effectLst>
              <a:outerShdw blurRad="38100" dist="38100" dir="2700000" algn="tl">
                <a:srgbClr val="000000">
                  <a:alpha val="43137"/>
                </a:srgbClr>
              </a:outerShdw>
            </a:effectLst>
            <a:latin typeface="Cambria" pitchFamily="18" charset="0"/>
          </a:endParaRPr>
        </a:p>
      </dsp:txBody>
      <dsp:txXfrm>
        <a:off x="1962451" y="420055"/>
        <a:ext cx="1993907" cy="1316306"/>
      </dsp:txXfrm>
    </dsp:sp>
    <dsp:sp modelId="{12E5543A-9444-4D97-B1D2-1AF3E8F4087A}">
      <dsp:nvSpPr>
        <dsp:cNvPr id="0" name=""/>
        <dsp:cNvSpPr/>
      </dsp:nvSpPr>
      <dsp:spPr>
        <a:xfrm rot="1200000">
          <a:off x="4340566" y="354537"/>
          <a:ext cx="2129017" cy="1383861"/>
        </a:xfrm>
        <a:prstGeom prst="round2SameRect">
          <a:avLst/>
        </a:prstGeom>
        <a:gradFill rotWithShape="0">
          <a:gsLst>
            <a:gs pos="0">
              <a:schemeClr val="accent4">
                <a:hueOff val="0"/>
                <a:satOff val="0"/>
                <a:lumOff val="0"/>
                <a:alphaOff val="0"/>
                <a:tint val="96000"/>
                <a:lumMod val="104000"/>
              </a:schemeClr>
            </a:gs>
            <a:gs pos="100000">
              <a:schemeClr val="accent4">
                <a:hueOff val="0"/>
                <a:satOff val="0"/>
                <a:lumOff val="0"/>
                <a:alphaOff val="0"/>
                <a:shade val="98000"/>
                <a:lumMod val="94000"/>
              </a:schemeClr>
            </a:gs>
          </a:gsLst>
          <a:lin ang="5400000" scaled="0"/>
        </a:gradFill>
        <a:ln>
          <a:noFill/>
        </a:ln>
        <a:effectLst>
          <a:outerShdw blurRad="38100" dist="25400" dir="5400000" rotWithShape="0">
            <a:srgbClr val="000000">
              <a:alpha val="2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76200" tIns="25400" rIns="76200" bIns="25400" numCol="1" spcCol="1270" anchor="ctr" anchorCtr="0">
          <a:noAutofit/>
        </a:bodyPr>
        <a:lstStyle/>
        <a:p>
          <a:pPr lvl="0" algn="ctr" defTabSz="889000">
            <a:lnSpc>
              <a:spcPct val="90000"/>
            </a:lnSpc>
            <a:spcBef>
              <a:spcPct val="0"/>
            </a:spcBef>
            <a:spcAft>
              <a:spcPct val="35000"/>
            </a:spcAft>
          </a:pPr>
          <a:r>
            <a:rPr lang="tr-TR" sz="2000" kern="1200" dirty="0" smtClean="0">
              <a:solidFill>
                <a:schemeClr val="bg1"/>
              </a:solidFill>
              <a:effectLst>
                <a:outerShdw blurRad="38100" dist="38100" dir="2700000" algn="tl">
                  <a:srgbClr val="000000">
                    <a:alpha val="43137"/>
                  </a:srgbClr>
                </a:outerShdw>
              </a:effectLst>
              <a:latin typeface="Cambria" pitchFamily="18" charset="0"/>
            </a:rPr>
            <a:t>Etkili sorular sorma</a:t>
          </a:r>
          <a:endParaRPr lang="tr-TR" sz="2000" kern="1200" dirty="0">
            <a:solidFill>
              <a:schemeClr val="bg1"/>
            </a:solidFill>
            <a:effectLst>
              <a:outerShdw blurRad="38100" dist="38100" dir="2700000" algn="tl">
                <a:srgbClr val="000000">
                  <a:alpha val="43137"/>
                </a:srgbClr>
              </a:outerShdw>
            </a:effectLst>
            <a:latin typeface="Cambria" pitchFamily="18" charset="0"/>
          </a:endParaRPr>
        </a:p>
      </dsp:txBody>
      <dsp:txXfrm>
        <a:off x="4396568" y="420055"/>
        <a:ext cx="1993907" cy="1316306"/>
      </dsp:txXfrm>
    </dsp:sp>
    <dsp:sp modelId="{AE7CAF79-7C0B-40EC-9B00-9D342660EBCD}">
      <dsp:nvSpPr>
        <dsp:cNvPr id="0" name=""/>
        <dsp:cNvSpPr/>
      </dsp:nvSpPr>
      <dsp:spPr>
        <a:xfrm rot="3600000">
          <a:off x="6222908" y="1934009"/>
          <a:ext cx="2129017" cy="1383861"/>
        </a:xfrm>
        <a:prstGeom prst="round2SameRect">
          <a:avLst/>
        </a:prstGeom>
        <a:gradFill rotWithShape="0">
          <a:gsLst>
            <a:gs pos="0">
              <a:schemeClr val="accent5">
                <a:hueOff val="0"/>
                <a:satOff val="0"/>
                <a:lumOff val="0"/>
                <a:alphaOff val="0"/>
                <a:tint val="96000"/>
                <a:lumMod val="104000"/>
              </a:schemeClr>
            </a:gs>
            <a:gs pos="100000">
              <a:schemeClr val="accent5">
                <a:hueOff val="0"/>
                <a:satOff val="0"/>
                <a:lumOff val="0"/>
                <a:alphaOff val="0"/>
                <a:shade val="98000"/>
                <a:lumMod val="94000"/>
              </a:schemeClr>
            </a:gs>
          </a:gsLst>
          <a:lin ang="5400000" scaled="0"/>
        </a:gradFill>
        <a:ln>
          <a:noFill/>
        </a:ln>
        <a:effectLst>
          <a:outerShdw blurRad="38100" dist="25400" dir="5400000" rotWithShape="0">
            <a:srgbClr val="000000">
              <a:alpha val="2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76200" tIns="25400" rIns="76200" bIns="25400" numCol="1" spcCol="1270" anchor="ctr" anchorCtr="0">
          <a:noAutofit/>
        </a:bodyPr>
        <a:lstStyle/>
        <a:p>
          <a:pPr lvl="0" algn="ctr" defTabSz="889000">
            <a:lnSpc>
              <a:spcPct val="90000"/>
            </a:lnSpc>
            <a:spcBef>
              <a:spcPct val="0"/>
            </a:spcBef>
            <a:spcAft>
              <a:spcPct val="35000"/>
            </a:spcAft>
          </a:pPr>
          <a:r>
            <a:rPr lang="tr-TR" sz="2000" kern="1200" dirty="0" smtClean="0">
              <a:solidFill>
                <a:schemeClr val="bg1"/>
              </a:solidFill>
              <a:effectLst>
                <a:outerShdw blurRad="38100" dist="38100" dir="2700000" algn="tl">
                  <a:srgbClr val="000000">
                    <a:alpha val="43137"/>
                  </a:srgbClr>
                </a:outerShdw>
              </a:effectLst>
              <a:latin typeface="Cambria" pitchFamily="18" charset="0"/>
            </a:rPr>
            <a:t>Aileyi cesaretlendirme</a:t>
          </a:r>
          <a:endParaRPr lang="tr-TR" sz="2000" kern="1200" dirty="0">
            <a:solidFill>
              <a:schemeClr val="bg1"/>
            </a:solidFill>
            <a:effectLst>
              <a:outerShdw blurRad="38100" dist="38100" dir="2700000" algn="tl">
                <a:srgbClr val="000000">
                  <a:alpha val="43137"/>
                </a:srgbClr>
              </a:outerShdw>
            </a:effectLst>
            <a:latin typeface="Cambria" pitchFamily="18" charset="0"/>
          </a:endParaRPr>
        </a:p>
      </dsp:txBody>
      <dsp:txXfrm>
        <a:off x="6261211" y="1984675"/>
        <a:ext cx="1993907" cy="1316306"/>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421BCC1-DAA0-4A40-A22E-2FF99064AF28}">
      <dsp:nvSpPr>
        <dsp:cNvPr id="0" name=""/>
        <dsp:cNvSpPr/>
      </dsp:nvSpPr>
      <dsp:spPr>
        <a:xfrm>
          <a:off x="1885269" y="1233588"/>
          <a:ext cx="2725423" cy="2605689"/>
        </a:xfrm>
        <a:prstGeom prst="ellipse">
          <a:avLst/>
        </a:prstGeom>
        <a:gradFill rotWithShape="0">
          <a:gsLst>
            <a:gs pos="0">
              <a:schemeClr val="accent1">
                <a:hueOff val="0"/>
                <a:satOff val="0"/>
                <a:lumOff val="0"/>
                <a:alphaOff val="0"/>
                <a:tint val="96000"/>
                <a:lumMod val="104000"/>
              </a:schemeClr>
            </a:gs>
            <a:gs pos="100000">
              <a:schemeClr val="accent1">
                <a:hueOff val="0"/>
                <a:satOff val="0"/>
                <a:lumOff val="0"/>
                <a:alphaOff val="0"/>
                <a:shade val="98000"/>
                <a:lumMod val="94000"/>
              </a:schemeClr>
            </a:gs>
          </a:gsLst>
          <a:lin ang="5400000" scaled="0"/>
        </a:gradFill>
        <a:ln>
          <a:noFill/>
        </a:ln>
        <a:effectLst>
          <a:outerShdw blurRad="38100" dist="25400" dir="5400000" rotWithShape="0">
            <a:srgbClr val="000000">
              <a:alpha val="2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tr-TR" sz="2000" b="1" kern="1200" dirty="0" smtClean="0">
              <a:solidFill>
                <a:schemeClr val="bg1"/>
              </a:solidFill>
              <a:effectLst>
                <a:outerShdw blurRad="38100" dist="38100" dir="2700000" algn="tl">
                  <a:srgbClr val="000000">
                    <a:alpha val="43137"/>
                  </a:srgbClr>
                </a:outerShdw>
              </a:effectLst>
              <a:latin typeface="Cambria" pitchFamily="18" charset="0"/>
            </a:rPr>
            <a:t>AİLE GÖRÜŞMELERİ</a:t>
          </a:r>
          <a:endParaRPr lang="tr-TR" sz="2000" b="1" kern="1200" dirty="0">
            <a:solidFill>
              <a:schemeClr val="bg1"/>
            </a:solidFill>
            <a:effectLst>
              <a:outerShdw blurRad="38100" dist="38100" dir="2700000" algn="tl">
                <a:srgbClr val="000000">
                  <a:alpha val="43137"/>
                </a:srgbClr>
              </a:outerShdw>
            </a:effectLst>
            <a:latin typeface="Cambria" pitchFamily="18" charset="0"/>
          </a:endParaRPr>
        </a:p>
      </dsp:txBody>
      <dsp:txXfrm>
        <a:off x="2284398" y="1615182"/>
        <a:ext cx="1927165" cy="1842501"/>
      </dsp:txXfrm>
    </dsp:sp>
    <dsp:sp modelId="{91681F0E-117E-485A-AFF2-B840792EEF75}">
      <dsp:nvSpPr>
        <dsp:cNvPr id="0" name=""/>
        <dsp:cNvSpPr/>
      </dsp:nvSpPr>
      <dsp:spPr>
        <a:xfrm>
          <a:off x="3537647" y="297400"/>
          <a:ext cx="456444" cy="456436"/>
        </a:xfrm>
        <a:prstGeom prst="ellipse">
          <a:avLst/>
        </a:prstGeom>
        <a:gradFill rotWithShape="0">
          <a:gsLst>
            <a:gs pos="0">
              <a:schemeClr val="accent2">
                <a:hueOff val="0"/>
                <a:satOff val="0"/>
                <a:lumOff val="0"/>
                <a:alphaOff val="0"/>
                <a:tint val="96000"/>
                <a:lumMod val="104000"/>
              </a:schemeClr>
            </a:gs>
            <a:gs pos="100000">
              <a:schemeClr val="accent2">
                <a:hueOff val="0"/>
                <a:satOff val="0"/>
                <a:lumOff val="0"/>
                <a:alphaOff val="0"/>
                <a:shade val="98000"/>
                <a:lumMod val="94000"/>
              </a:schemeClr>
            </a:gs>
          </a:gsLst>
          <a:lin ang="5400000" scaled="0"/>
        </a:gradFill>
        <a:ln>
          <a:noFill/>
        </a:ln>
        <a:effectLst>
          <a:outerShdw blurRad="38100" dist="25400" dir="5400000" rotWithShape="0">
            <a:srgbClr val="000000">
              <a:alpha val="2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sp>
    <dsp:sp modelId="{EAD43C8A-90FA-450C-A1B8-0FDD9DE0A386}">
      <dsp:nvSpPr>
        <dsp:cNvPr id="0" name=""/>
        <dsp:cNvSpPr/>
      </dsp:nvSpPr>
      <dsp:spPr>
        <a:xfrm>
          <a:off x="2456836" y="4283550"/>
          <a:ext cx="330502" cy="330820"/>
        </a:xfrm>
        <a:prstGeom prst="ellipse">
          <a:avLst/>
        </a:prstGeom>
        <a:gradFill rotWithShape="0">
          <a:gsLst>
            <a:gs pos="0">
              <a:schemeClr val="accent3">
                <a:hueOff val="0"/>
                <a:satOff val="0"/>
                <a:lumOff val="0"/>
                <a:alphaOff val="0"/>
                <a:tint val="96000"/>
                <a:lumMod val="104000"/>
              </a:schemeClr>
            </a:gs>
            <a:gs pos="100000">
              <a:schemeClr val="accent3">
                <a:hueOff val="0"/>
                <a:satOff val="0"/>
                <a:lumOff val="0"/>
                <a:alphaOff val="0"/>
                <a:shade val="98000"/>
                <a:lumMod val="94000"/>
              </a:schemeClr>
            </a:gs>
          </a:gsLst>
          <a:lin ang="5400000" scaled="0"/>
        </a:gradFill>
        <a:ln>
          <a:noFill/>
        </a:ln>
        <a:effectLst>
          <a:outerShdw blurRad="38100" dist="25400" dir="5400000" rotWithShape="0">
            <a:srgbClr val="000000">
              <a:alpha val="2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sp>
    <dsp:sp modelId="{DAF92644-9348-4839-83E4-0CE4207521E0}">
      <dsp:nvSpPr>
        <dsp:cNvPr id="0" name=""/>
        <dsp:cNvSpPr/>
      </dsp:nvSpPr>
      <dsp:spPr>
        <a:xfrm>
          <a:off x="5328593" y="2664296"/>
          <a:ext cx="330502" cy="330820"/>
        </a:xfrm>
        <a:prstGeom prst="ellipse">
          <a:avLst/>
        </a:prstGeom>
        <a:gradFill rotWithShape="0">
          <a:gsLst>
            <a:gs pos="0">
              <a:schemeClr val="accent4">
                <a:hueOff val="0"/>
                <a:satOff val="0"/>
                <a:lumOff val="0"/>
                <a:alphaOff val="0"/>
                <a:tint val="96000"/>
                <a:lumMod val="104000"/>
              </a:schemeClr>
            </a:gs>
            <a:gs pos="100000">
              <a:schemeClr val="accent4">
                <a:hueOff val="0"/>
                <a:satOff val="0"/>
                <a:lumOff val="0"/>
                <a:alphaOff val="0"/>
                <a:shade val="98000"/>
                <a:lumMod val="94000"/>
              </a:schemeClr>
            </a:gs>
          </a:gsLst>
          <a:lin ang="5400000" scaled="0"/>
        </a:gradFill>
        <a:ln>
          <a:noFill/>
        </a:ln>
        <a:effectLst>
          <a:outerShdw blurRad="38100" dist="25400" dir="5400000" rotWithShape="0">
            <a:srgbClr val="000000">
              <a:alpha val="2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sp>
    <dsp:sp modelId="{88477978-3114-4B41-B96E-3CD24EEE9931}">
      <dsp:nvSpPr>
        <dsp:cNvPr id="0" name=""/>
        <dsp:cNvSpPr/>
      </dsp:nvSpPr>
      <dsp:spPr>
        <a:xfrm>
          <a:off x="3982642" y="4635466"/>
          <a:ext cx="456444" cy="456436"/>
        </a:xfrm>
        <a:prstGeom prst="ellipse">
          <a:avLst/>
        </a:prstGeom>
        <a:gradFill rotWithShape="0">
          <a:gsLst>
            <a:gs pos="0">
              <a:schemeClr val="accent5">
                <a:hueOff val="0"/>
                <a:satOff val="0"/>
                <a:lumOff val="0"/>
                <a:alphaOff val="0"/>
                <a:tint val="96000"/>
                <a:lumMod val="104000"/>
              </a:schemeClr>
            </a:gs>
            <a:gs pos="100000">
              <a:schemeClr val="accent5">
                <a:hueOff val="0"/>
                <a:satOff val="0"/>
                <a:lumOff val="0"/>
                <a:alphaOff val="0"/>
                <a:shade val="98000"/>
                <a:lumMod val="94000"/>
              </a:schemeClr>
            </a:gs>
          </a:gsLst>
          <a:lin ang="5400000" scaled="0"/>
        </a:gradFill>
        <a:ln>
          <a:noFill/>
        </a:ln>
        <a:effectLst>
          <a:outerShdw blurRad="38100" dist="25400" dir="5400000" rotWithShape="0">
            <a:srgbClr val="000000">
              <a:alpha val="2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sp>
    <dsp:sp modelId="{65DF34F7-7242-4140-AF05-15BF00278FC3}">
      <dsp:nvSpPr>
        <dsp:cNvPr id="0" name=""/>
        <dsp:cNvSpPr/>
      </dsp:nvSpPr>
      <dsp:spPr>
        <a:xfrm>
          <a:off x="2550720" y="946096"/>
          <a:ext cx="330502" cy="330820"/>
        </a:xfrm>
        <a:prstGeom prst="ellipse">
          <a:avLst/>
        </a:prstGeom>
        <a:gradFill rotWithShape="0">
          <a:gsLst>
            <a:gs pos="0">
              <a:schemeClr val="accent6">
                <a:hueOff val="0"/>
                <a:satOff val="0"/>
                <a:lumOff val="0"/>
                <a:alphaOff val="0"/>
                <a:tint val="96000"/>
                <a:lumMod val="104000"/>
              </a:schemeClr>
            </a:gs>
            <a:gs pos="100000">
              <a:schemeClr val="accent6">
                <a:hueOff val="0"/>
                <a:satOff val="0"/>
                <a:lumOff val="0"/>
                <a:alphaOff val="0"/>
                <a:shade val="98000"/>
                <a:lumMod val="94000"/>
              </a:schemeClr>
            </a:gs>
          </a:gsLst>
          <a:lin ang="5400000" scaled="0"/>
        </a:gradFill>
        <a:ln>
          <a:noFill/>
        </a:ln>
        <a:effectLst>
          <a:outerShdw blurRad="38100" dist="25400" dir="5400000" rotWithShape="0">
            <a:srgbClr val="000000">
              <a:alpha val="2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sp>
    <dsp:sp modelId="{5347F1C2-2508-4678-843C-0AF26A87C205}">
      <dsp:nvSpPr>
        <dsp:cNvPr id="0" name=""/>
        <dsp:cNvSpPr/>
      </dsp:nvSpPr>
      <dsp:spPr>
        <a:xfrm>
          <a:off x="1508836" y="2838487"/>
          <a:ext cx="330502" cy="330820"/>
        </a:xfrm>
        <a:prstGeom prst="ellipse">
          <a:avLst/>
        </a:prstGeom>
        <a:gradFill rotWithShape="0">
          <a:gsLst>
            <a:gs pos="0">
              <a:schemeClr val="accent2">
                <a:hueOff val="0"/>
                <a:satOff val="0"/>
                <a:lumOff val="0"/>
                <a:alphaOff val="0"/>
                <a:tint val="96000"/>
                <a:lumMod val="104000"/>
              </a:schemeClr>
            </a:gs>
            <a:gs pos="100000">
              <a:schemeClr val="accent2">
                <a:hueOff val="0"/>
                <a:satOff val="0"/>
                <a:lumOff val="0"/>
                <a:alphaOff val="0"/>
                <a:shade val="98000"/>
                <a:lumMod val="94000"/>
              </a:schemeClr>
            </a:gs>
          </a:gsLst>
          <a:lin ang="5400000" scaled="0"/>
        </a:gradFill>
        <a:ln>
          <a:noFill/>
        </a:ln>
        <a:effectLst>
          <a:outerShdw blurRad="38100" dist="25400" dir="5400000" rotWithShape="0">
            <a:srgbClr val="000000">
              <a:alpha val="2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sp>
    <dsp:sp modelId="{51165B5D-1CC5-46DE-B615-21545A506BE5}">
      <dsp:nvSpPr>
        <dsp:cNvPr id="0" name=""/>
        <dsp:cNvSpPr/>
      </dsp:nvSpPr>
      <dsp:spPr>
        <a:xfrm>
          <a:off x="-171657" y="1146482"/>
          <a:ext cx="1838998" cy="1825317"/>
        </a:xfrm>
        <a:prstGeom prst="ellipse">
          <a:avLst/>
        </a:prstGeom>
        <a:gradFill rotWithShape="0">
          <a:gsLst>
            <a:gs pos="0">
              <a:schemeClr val="accent3">
                <a:hueOff val="0"/>
                <a:satOff val="0"/>
                <a:lumOff val="0"/>
                <a:alphaOff val="0"/>
                <a:tint val="96000"/>
                <a:lumMod val="104000"/>
              </a:schemeClr>
            </a:gs>
            <a:gs pos="100000">
              <a:schemeClr val="accent3">
                <a:hueOff val="0"/>
                <a:satOff val="0"/>
                <a:lumOff val="0"/>
                <a:alphaOff val="0"/>
                <a:shade val="98000"/>
                <a:lumMod val="94000"/>
              </a:schemeClr>
            </a:gs>
          </a:gsLst>
          <a:lin ang="5400000" scaled="0"/>
        </a:gradFill>
        <a:ln>
          <a:noFill/>
        </a:ln>
        <a:effectLst>
          <a:outerShdw blurRad="38100" dist="25400" dir="5400000" rotWithShape="0">
            <a:srgbClr val="000000">
              <a:alpha val="2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tr-TR" sz="2000" b="1" kern="1200" dirty="0" smtClean="0">
              <a:solidFill>
                <a:schemeClr val="bg1"/>
              </a:solidFill>
              <a:effectLst>
                <a:outerShdw blurRad="38100" dist="38100" dir="2700000" algn="tl">
                  <a:srgbClr val="000000">
                    <a:alpha val="43137"/>
                  </a:srgbClr>
                </a:outerShdw>
              </a:effectLst>
              <a:latin typeface="Cambria" pitchFamily="18" charset="0"/>
            </a:rPr>
            <a:t>YAZILI NOTLAR</a:t>
          </a:r>
          <a:endParaRPr lang="tr-TR" sz="2000" b="1" kern="1200" dirty="0">
            <a:solidFill>
              <a:schemeClr val="bg1"/>
            </a:solidFill>
            <a:effectLst>
              <a:outerShdw blurRad="38100" dist="38100" dir="2700000" algn="tl">
                <a:srgbClr val="000000">
                  <a:alpha val="43137"/>
                </a:srgbClr>
              </a:outerShdw>
            </a:effectLst>
            <a:latin typeface="Cambria" pitchFamily="18" charset="0"/>
          </a:endParaRPr>
        </a:p>
      </dsp:txBody>
      <dsp:txXfrm>
        <a:off x="97658" y="1413793"/>
        <a:ext cx="1300368" cy="1290695"/>
      </dsp:txXfrm>
    </dsp:sp>
    <dsp:sp modelId="{3ADC0F4A-8180-4050-88A5-B5E359043D6A}">
      <dsp:nvSpPr>
        <dsp:cNvPr id="0" name=""/>
        <dsp:cNvSpPr/>
      </dsp:nvSpPr>
      <dsp:spPr>
        <a:xfrm>
          <a:off x="1368151" y="360042"/>
          <a:ext cx="456444" cy="456436"/>
        </a:xfrm>
        <a:prstGeom prst="ellipse">
          <a:avLst/>
        </a:prstGeom>
        <a:gradFill rotWithShape="0">
          <a:gsLst>
            <a:gs pos="0">
              <a:schemeClr val="accent4">
                <a:hueOff val="0"/>
                <a:satOff val="0"/>
                <a:lumOff val="0"/>
                <a:alphaOff val="0"/>
                <a:tint val="96000"/>
                <a:lumMod val="104000"/>
              </a:schemeClr>
            </a:gs>
            <a:gs pos="100000">
              <a:schemeClr val="accent4">
                <a:hueOff val="0"/>
                <a:satOff val="0"/>
                <a:lumOff val="0"/>
                <a:alphaOff val="0"/>
                <a:shade val="98000"/>
                <a:lumMod val="94000"/>
              </a:schemeClr>
            </a:gs>
          </a:gsLst>
          <a:lin ang="5400000" scaled="0"/>
        </a:gradFill>
        <a:ln>
          <a:noFill/>
        </a:ln>
        <a:effectLst>
          <a:outerShdw blurRad="38100" dist="25400" dir="5400000" rotWithShape="0">
            <a:srgbClr val="000000">
              <a:alpha val="2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sp>
    <dsp:sp modelId="{456009C1-DA1E-4270-9E54-12E99AF2EE32}">
      <dsp:nvSpPr>
        <dsp:cNvPr id="0" name=""/>
        <dsp:cNvSpPr/>
      </dsp:nvSpPr>
      <dsp:spPr>
        <a:xfrm>
          <a:off x="70044" y="3382183"/>
          <a:ext cx="825110" cy="825133"/>
        </a:xfrm>
        <a:prstGeom prst="ellipse">
          <a:avLst/>
        </a:prstGeom>
        <a:gradFill rotWithShape="0">
          <a:gsLst>
            <a:gs pos="0">
              <a:schemeClr val="accent5">
                <a:hueOff val="0"/>
                <a:satOff val="0"/>
                <a:lumOff val="0"/>
                <a:alphaOff val="0"/>
                <a:tint val="96000"/>
                <a:lumMod val="104000"/>
              </a:schemeClr>
            </a:gs>
            <a:gs pos="100000">
              <a:schemeClr val="accent5">
                <a:hueOff val="0"/>
                <a:satOff val="0"/>
                <a:lumOff val="0"/>
                <a:alphaOff val="0"/>
                <a:shade val="98000"/>
                <a:lumMod val="94000"/>
              </a:schemeClr>
            </a:gs>
          </a:gsLst>
          <a:lin ang="5400000" scaled="0"/>
        </a:gradFill>
        <a:ln>
          <a:noFill/>
        </a:ln>
        <a:effectLst>
          <a:outerShdw blurRad="38100" dist="25400" dir="5400000" rotWithShape="0">
            <a:srgbClr val="000000">
              <a:alpha val="2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sp>
    <dsp:sp modelId="{5CEC58EB-F07A-41E2-A66A-3CBF4FDF03EB}">
      <dsp:nvSpPr>
        <dsp:cNvPr id="0" name=""/>
        <dsp:cNvSpPr/>
      </dsp:nvSpPr>
      <dsp:spPr>
        <a:xfrm>
          <a:off x="5233311" y="-123351"/>
          <a:ext cx="2643201" cy="2795263"/>
        </a:xfrm>
        <a:prstGeom prst="ellipse">
          <a:avLst/>
        </a:prstGeom>
        <a:gradFill rotWithShape="0">
          <a:gsLst>
            <a:gs pos="0">
              <a:schemeClr val="accent6">
                <a:hueOff val="0"/>
                <a:satOff val="0"/>
                <a:lumOff val="0"/>
                <a:alphaOff val="0"/>
                <a:tint val="96000"/>
                <a:lumMod val="104000"/>
              </a:schemeClr>
            </a:gs>
            <a:gs pos="100000">
              <a:schemeClr val="accent6">
                <a:hueOff val="0"/>
                <a:satOff val="0"/>
                <a:lumOff val="0"/>
                <a:alphaOff val="0"/>
                <a:shade val="98000"/>
                <a:lumMod val="94000"/>
              </a:schemeClr>
            </a:gs>
          </a:gsLst>
          <a:lin ang="5400000" scaled="0"/>
        </a:gradFill>
        <a:ln>
          <a:noFill/>
        </a:ln>
        <a:effectLst>
          <a:outerShdw blurRad="38100" dist="25400" dir="5400000" rotWithShape="0">
            <a:srgbClr val="000000">
              <a:alpha val="2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tr-TR" sz="2000" b="1" kern="1200" dirty="0" smtClean="0">
              <a:solidFill>
                <a:schemeClr val="bg1"/>
              </a:solidFill>
              <a:effectLst>
                <a:outerShdw blurRad="38100" dist="38100" dir="2700000" algn="tl">
                  <a:srgbClr val="000000">
                    <a:alpha val="43137"/>
                  </a:srgbClr>
                </a:outerShdw>
              </a:effectLst>
              <a:latin typeface="Cambria" pitchFamily="18" charset="0"/>
            </a:rPr>
            <a:t>TELEFON GÖRÜŞMELERİ</a:t>
          </a:r>
          <a:endParaRPr lang="tr-TR" sz="2000" b="1" kern="1200" dirty="0">
            <a:solidFill>
              <a:schemeClr val="bg1"/>
            </a:solidFill>
            <a:effectLst>
              <a:outerShdw blurRad="38100" dist="38100" dir="2700000" algn="tl">
                <a:srgbClr val="000000">
                  <a:alpha val="43137"/>
                </a:srgbClr>
              </a:outerShdw>
            </a:effectLst>
            <a:latin typeface="Cambria" pitchFamily="18" charset="0"/>
          </a:endParaRPr>
        </a:p>
      </dsp:txBody>
      <dsp:txXfrm>
        <a:off x="5620399" y="286006"/>
        <a:ext cx="1869025" cy="1976549"/>
      </dsp:txXfrm>
    </dsp:sp>
    <dsp:sp modelId="{74F7C46F-291D-4254-AD34-A06F15741F40}">
      <dsp:nvSpPr>
        <dsp:cNvPr id="0" name=""/>
        <dsp:cNvSpPr/>
      </dsp:nvSpPr>
      <dsp:spPr>
        <a:xfrm>
          <a:off x="4976439" y="1591916"/>
          <a:ext cx="456444" cy="456436"/>
        </a:xfrm>
        <a:prstGeom prst="ellipse">
          <a:avLst/>
        </a:prstGeom>
        <a:gradFill rotWithShape="0">
          <a:gsLst>
            <a:gs pos="0">
              <a:schemeClr val="accent2">
                <a:hueOff val="0"/>
                <a:satOff val="0"/>
                <a:lumOff val="0"/>
                <a:alphaOff val="0"/>
                <a:tint val="96000"/>
                <a:lumMod val="104000"/>
              </a:schemeClr>
            </a:gs>
            <a:gs pos="100000">
              <a:schemeClr val="accent2">
                <a:hueOff val="0"/>
                <a:satOff val="0"/>
                <a:lumOff val="0"/>
                <a:alphaOff val="0"/>
                <a:shade val="98000"/>
                <a:lumMod val="94000"/>
              </a:schemeClr>
            </a:gs>
          </a:gsLst>
          <a:lin ang="5400000" scaled="0"/>
        </a:gradFill>
        <a:ln>
          <a:noFill/>
        </a:ln>
        <a:effectLst>
          <a:outerShdw blurRad="38100" dist="25400" dir="5400000" rotWithShape="0">
            <a:srgbClr val="000000">
              <a:alpha val="2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sp>
    <dsp:sp modelId="{49C710BA-E626-4025-8468-1AB5B1EBF895}">
      <dsp:nvSpPr>
        <dsp:cNvPr id="0" name=""/>
        <dsp:cNvSpPr/>
      </dsp:nvSpPr>
      <dsp:spPr>
        <a:xfrm>
          <a:off x="-243665" y="4364097"/>
          <a:ext cx="330502" cy="330820"/>
        </a:xfrm>
        <a:prstGeom prst="ellipse">
          <a:avLst/>
        </a:prstGeom>
        <a:gradFill rotWithShape="0">
          <a:gsLst>
            <a:gs pos="0">
              <a:schemeClr val="accent3">
                <a:hueOff val="0"/>
                <a:satOff val="0"/>
                <a:lumOff val="0"/>
                <a:alphaOff val="0"/>
                <a:tint val="96000"/>
                <a:lumMod val="104000"/>
              </a:schemeClr>
            </a:gs>
            <a:gs pos="100000">
              <a:schemeClr val="accent3">
                <a:hueOff val="0"/>
                <a:satOff val="0"/>
                <a:lumOff val="0"/>
                <a:alphaOff val="0"/>
                <a:shade val="98000"/>
                <a:lumMod val="94000"/>
              </a:schemeClr>
            </a:gs>
          </a:gsLst>
          <a:lin ang="5400000" scaled="0"/>
        </a:gradFill>
        <a:ln>
          <a:noFill/>
        </a:ln>
        <a:effectLst>
          <a:outerShdw blurRad="38100" dist="25400" dir="5400000" rotWithShape="0">
            <a:srgbClr val="000000">
              <a:alpha val="2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sp>
    <dsp:sp modelId="{CD418982-32A6-4A57-83CF-0AD150A95C9F}">
      <dsp:nvSpPr>
        <dsp:cNvPr id="0" name=""/>
        <dsp:cNvSpPr/>
      </dsp:nvSpPr>
      <dsp:spPr>
        <a:xfrm>
          <a:off x="4176464" y="4032447"/>
          <a:ext cx="330502" cy="330820"/>
        </a:xfrm>
        <a:prstGeom prst="ellipse">
          <a:avLst/>
        </a:prstGeom>
        <a:gradFill rotWithShape="0">
          <a:gsLst>
            <a:gs pos="0">
              <a:schemeClr val="accent4">
                <a:hueOff val="0"/>
                <a:satOff val="0"/>
                <a:lumOff val="0"/>
                <a:alphaOff val="0"/>
                <a:tint val="96000"/>
                <a:lumMod val="104000"/>
              </a:schemeClr>
            </a:gs>
            <a:gs pos="100000">
              <a:schemeClr val="accent4">
                <a:hueOff val="0"/>
                <a:satOff val="0"/>
                <a:lumOff val="0"/>
                <a:alphaOff val="0"/>
                <a:shade val="98000"/>
                <a:lumMod val="94000"/>
              </a:schemeClr>
            </a:gs>
          </a:gsLst>
          <a:lin ang="5400000" scaled="0"/>
        </a:gradFill>
        <a:ln>
          <a:noFill/>
        </a:ln>
        <a:effectLst>
          <a:outerShdw blurRad="38100" dist="25400" dir="5400000" rotWithShape="0">
            <a:srgbClr val="000000">
              <a:alpha val="2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AF3DECD-C80F-4913-8062-ADAF3A6A9F7E}">
      <dsp:nvSpPr>
        <dsp:cNvPr id="0" name=""/>
        <dsp:cNvSpPr/>
      </dsp:nvSpPr>
      <dsp:spPr>
        <a:xfrm>
          <a:off x="948717" y="973"/>
          <a:ext cx="6057068" cy="55064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0010" tIns="80010" rIns="80010" bIns="80010" numCol="1" spcCol="1270" anchor="b" anchorCtr="0">
          <a:noAutofit/>
        </a:bodyPr>
        <a:lstStyle/>
        <a:p>
          <a:pPr lvl="0" algn="l" defTabSz="933450">
            <a:lnSpc>
              <a:spcPct val="90000"/>
            </a:lnSpc>
            <a:spcBef>
              <a:spcPct val="0"/>
            </a:spcBef>
            <a:spcAft>
              <a:spcPct val="35000"/>
            </a:spcAft>
          </a:pPr>
          <a:r>
            <a:rPr lang="tr-TR" sz="2100" b="1" kern="1200" dirty="0" smtClean="0">
              <a:effectLst>
                <a:outerShdw blurRad="38100" dist="38100" dir="2700000" algn="tl">
                  <a:srgbClr val="000000">
                    <a:alpha val="43137"/>
                  </a:srgbClr>
                </a:outerShdw>
              </a:effectLst>
              <a:latin typeface="Cambria" pitchFamily="18" charset="0"/>
            </a:rPr>
            <a:t>Aile Görüşme Öncesi Yapılması Gerekenler</a:t>
          </a:r>
          <a:endParaRPr lang="tr-TR" sz="2100" b="1" kern="1200" dirty="0">
            <a:effectLst>
              <a:outerShdw blurRad="38100" dist="38100" dir="2700000" algn="tl">
                <a:srgbClr val="000000">
                  <a:alpha val="43137"/>
                </a:srgbClr>
              </a:outerShdw>
            </a:effectLst>
            <a:latin typeface="Cambria" pitchFamily="18" charset="0"/>
          </a:endParaRPr>
        </a:p>
      </dsp:txBody>
      <dsp:txXfrm>
        <a:off x="948717" y="973"/>
        <a:ext cx="6057068" cy="550642"/>
      </dsp:txXfrm>
    </dsp:sp>
    <dsp:sp modelId="{BF753D85-0A6D-4453-B9A9-A1E1FEF62118}">
      <dsp:nvSpPr>
        <dsp:cNvPr id="0" name=""/>
        <dsp:cNvSpPr/>
      </dsp:nvSpPr>
      <dsp:spPr>
        <a:xfrm>
          <a:off x="948717" y="551616"/>
          <a:ext cx="1417353" cy="1121679"/>
        </a:xfrm>
        <a:prstGeom prst="chevron">
          <a:avLst>
            <a:gd name="adj" fmla="val 70610"/>
          </a:avLst>
        </a:prstGeom>
        <a:gradFill rotWithShape="0">
          <a:gsLst>
            <a:gs pos="0">
              <a:schemeClr val="accent2">
                <a:hueOff val="0"/>
                <a:satOff val="0"/>
                <a:lumOff val="0"/>
                <a:alphaOff val="0"/>
                <a:tint val="96000"/>
                <a:lumMod val="104000"/>
              </a:schemeClr>
            </a:gs>
            <a:gs pos="100000">
              <a:schemeClr val="accent2">
                <a:hueOff val="0"/>
                <a:satOff val="0"/>
                <a:lumOff val="0"/>
                <a:alphaOff val="0"/>
                <a:shade val="98000"/>
                <a:lumMod val="94000"/>
              </a:schemeClr>
            </a:gs>
          </a:gsLst>
          <a:lin ang="5400000" scaled="0"/>
        </a:gradFill>
        <a:ln w="9525" cap="rnd" cmpd="sng" algn="ctr">
          <a:solidFill>
            <a:schemeClr val="accent2">
              <a:hueOff val="0"/>
              <a:satOff val="0"/>
              <a:lumOff val="0"/>
              <a:alphaOff val="0"/>
            </a:schemeClr>
          </a:solidFill>
          <a:prstDash val="solid"/>
        </a:ln>
        <a:effectLst>
          <a:outerShdw blurRad="38100" dist="25400" dir="5400000" rotWithShape="0">
            <a:srgbClr val="000000">
              <a:alpha val="25000"/>
            </a:srgbClr>
          </a:outerShdw>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sp>
    <dsp:sp modelId="{3971EF98-B556-4637-917C-2A5A8B33A0AA}">
      <dsp:nvSpPr>
        <dsp:cNvPr id="0" name=""/>
        <dsp:cNvSpPr/>
      </dsp:nvSpPr>
      <dsp:spPr>
        <a:xfrm>
          <a:off x="1800072" y="551616"/>
          <a:ext cx="1417353" cy="1121679"/>
        </a:xfrm>
        <a:prstGeom prst="chevron">
          <a:avLst>
            <a:gd name="adj" fmla="val 70610"/>
          </a:avLst>
        </a:prstGeom>
        <a:gradFill rotWithShape="0">
          <a:gsLst>
            <a:gs pos="0">
              <a:schemeClr val="accent3">
                <a:hueOff val="0"/>
                <a:satOff val="0"/>
                <a:lumOff val="0"/>
                <a:alphaOff val="0"/>
                <a:tint val="96000"/>
                <a:lumMod val="104000"/>
              </a:schemeClr>
            </a:gs>
            <a:gs pos="100000">
              <a:schemeClr val="accent3">
                <a:hueOff val="0"/>
                <a:satOff val="0"/>
                <a:lumOff val="0"/>
                <a:alphaOff val="0"/>
                <a:shade val="98000"/>
                <a:lumMod val="94000"/>
              </a:schemeClr>
            </a:gs>
          </a:gsLst>
          <a:lin ang="5400000" scaled="0"/>
        </a:gradFill>
        <a:ln w="9525" cap="rnd" cmpd="sng" algn="ctr">
          <a:solidFill>
            <a:schemeClr val="accent3">
              <a:hueOff val="0"/>
              <a:satOff val="0"/>
              <a:lumOff val="0"/>
              <a:alphaOff val="0"/>
            </a:schemeClr>
          </a:solidFill>
          <a:prstDash val="solid"/>
        </a:ln>
        <a:effectLst>
          <a:outerShdw blurRad="38100" dist="25400" dir="5400000" rotWithShape="0">
            <a:srgbClr val="000000">
              <a:alpha val="25000"/>
            </a:srgbClr>
          </a:outerShdw>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sp>
    <dsp:sp modelId="{D00644E4-39F3-44F4-94C1-B0E182BD743A}">
      <dsp:nvSpPr>
        <dsp:cNvPr id="0" name=""/>
        <dsp:cNvSpPr/>
      </dsp:nvSpPr>
      <dsp:spPr>
        <a:xfrm>
          <a:off x="2652099" y="551616"/>
          <a:ext cx="1417353" cy="1121679"/>
        </a:xfrm>
        <a:prstGeom prst="chevron">
          <a:avLst>
            <a:gd name="adj" fmla="val 70610"/>
          </a:avLst>
        </a:prstGeom>
        <a:gradFill rotWithShape="0">
          <a:gsLst>
            <a:gs pos="0">
              <a:schemeClr val="accent4">
                <a:hueOff val="0"/>
                <a:satOff val="0"/>
                <a:lumOff val="0"/>
                <a:alphaOff val="0"/>
                <a:tint val="96000"/>
                <a:lumMod val="104000"/>
              </a:schemeClr>
            </a:gs>
            <a:gs pos="100000">
              <a:schemeClr val="accent4">
                <a:hueOff val="0"/>
                <a:satOff val="0"/>
                <a:lumOff val="0"/>
                <a:alphaOff val="0"/>
                <a:shade val="98000"/>
                <a:lumMod val="94000"/>
              </a:schemeClr>
            </a:gs>
          </a:gsLst>
          <a:lin ang="5400000" scaled="0"/>
        </a:gradFill>
        <a:ln w="9525" cap="rnd" cmpd="sng" algn="ctr">
          <a:solidFill>
            <a:schemeClr val="accent4">
              <a:hueOff val="0"/>
              <a:satOff val="0"/>
              <a:lumOff val="0"/>
              <a:alphaOff val="0"/>
            </a:schemeClr>
          </a:solidFill>
          <a:prstDash val="solid"/>
        </a:ln>
        <a:effectLst>
          <a:outerShdw blurRad="38100" dist="25400" dir="5400000" rotWithShape="0">
            <a:srgbClr val="000000">
              <a:alpha val="25000"/>
            </a:srgbClr>
          </a:outerShdw>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sp>
    <dsp:sp modelId="{7C8260CE-4ABA-4C6A-852A-18CFED48AC81}">
      <dsp:nvSpPr>
        <dsp:cNvPr id="0" name=""/>
        <dsp:cNvSpPr/>
      </dsp:nvSpPr>
      <dsp:spPr>
        <a:xfrm>
          <a:off x="3503454" y="551616"/>
          <a:ext cx="1417353" cy="1121679"/>
        </a:xfrm>
        <a:prstGeom prst="chevron">
          <a:avLst>
            <a:gd name="adj" fmla="val 70610"/>
          </a:avLst>
        </a:prstGeom>
        <a:gradFill rotWithShape="0">
          <a:gsLst>
            <a:gs pos="0">
              <a:schemeClr val="accent5">
                <a:hueOff val="0"/>
                <a:satOff val="0"/>
                <a:lumOff val="0"/>
                <a:alphaOff val="0"/>
                <a:tint val="96000"/>
                <a:lumMod val="104000"/>
              </a:schemeClr>
            </a:gs>
            <a:gs pos="100000">
              <a:schemeClr val="accent5">
                <a:hueOff val="0"/>
                <a:satOff val="0"/>
                <a:lumOff val="0"/>
                <a:alphaOff val="0"/>
                <a:shade val="98000"/>
                <a:lumMod val="94000"/>
              </a:schemeClr>
            </a:gs>
          </a:gsLst>
          <a:lin ang="5400000" scaled="0"/>
        </a:gradFill>
        <a:ln w="9525" cap="rnd" cmpd="sng" algn="ctr">
          <a:solidFill>
            <a:schemeClr val="accent5">
              <a:hueOff val="0"/>
              <a:satOff val="0"/>
              <a:lumOff val="0"/>
              <a:alphaOff val="0"/>
            </a:schemeClr>
          </a:solidFill>
          <a:prstDash val="solid"/>
        </a:ln>
        <a:effectLst>
          <a:outerShdw blurRad="38100" dist="25400" dir="5400000" rotWithShape="0">
            <a:srgbClr val="000000">
              <a:alpha val="25000"/>
            </a:srgbClr>
          </a:outerShdw>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sp>
    <dsp:sp modelId="{083B9DBA-1CA8-4F6E-9929-C52BA4982A28}">
      <dsp:nvSpPr>
        <dsp:cNvPr id="0" name=""/>
        <dsp:cNvSpPr/>
      </dsp:nvSpPr>
      <dsp:spPr>
        <a:xfrm>
          <a:off x="4355482" y="551616"/>
          <a:ext cx="1417353" cy="1121679"/>
        </a:xfrm>
        <a:prstGeom prst="chevron">
          <a:avLst>
            <a:gd name="adj" fmla="val 70610"/>
          </a:avLst>
        </a:prstGeom>
        <a:gradFill rotWithShape="0">
          <a:gsLst>
            <a:gs pos="0">
              <a:schemeClr val="accent6">
                <a:hueOff val="0"/>
                <a:satOff val="0"/>
                <a:lumOff val="0"/>
                <a:alphaOff val="0"/>
                <a:tint val="96000"/>
                <a:lumMod val="104000"/>
              </a:schemeClr>
            </a:gs>
            <a:gs pos="100000">
              <a:schemeClr val="accent6">
                <a:hueOff val="0"/>
                <a:satOff val="0"/>
                <a:lumOff val="0"/>
                <a:alphaOff val="0"/>
                <a:shade val="98000"/>
                <a:lumMod val="94000"/>
              </a:schemeClr>
            </a:gs>
          </a:gsLst>
          <a:lin ang="5400000" scaled="0"/>
        </a:gradFill>
        <a:ln w="9525" cap="rnd" cmpd="sng" algn="ctr">
          <a:solidFill>
            <a:schemeClr val="accent6">
              <a:hueOff val="0"/>
              <a:satOff val="0"/>
              <a:lumOff val="0"/>
              <a:alphaOff val="0"/>
            </a:schemeClr>
          </a:solidFill>
          <a:prstDash val="solid"/>
        </a:ln>
        <a:effectLst>
          <a:outerShdw blurRad="38100" dist="25400" dir="5400000" rotWithShape="0">
            <a:srgbClr val="000000">
              <a:alpha val="25000"/>
            </a:srgbClr>
          </a:outerShdw>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sp>
    <dsp:sp modelId="{25FC6D8E-BBED-407E-B73B-50D4F1242223}">
      <dsp:nvSpPr>
        <dsp:cNvPr id="0" name=""/>
        <dsp:cNvSpPr/>
      </dsp:nvSpPr>
      <dsp:spPr>
        <a:xfrm>
          <a:off x="5206836" y="551616"/>
          <a:ext cx="1417353" cy="1121679"/>
        </a:xfrm>
        <a:prstGeom prst="chevron">
          <a:avLst>
            <a:gd name="adj" fmla="val 70610"/>
          </a:avLst>
        </a:prstGeom>
        <a:gradFill rotWithShape="0">
          <a:gsLst>
            <a:gs pos="0">
              <a:schemeClr val="accent2">
                <a:hueOff val="0"/>
                <a:satOff val="0"/>
                <a:lumOff val="0"/>
                <a:alphaOff val="0"/>
                <a:tint val="96000"/>
                <a:lumMod val="104000"/>
              </a:schemeClr>
            </a:gs>
            <a:gs pos="100000">
              <a:schemeClr val="accent2">
                <a:hueOff val="0"/>
                <a:satOff val="0"/>
                <a:lumOff val="0"/>
                <a:alphaOff val="0"/>
                <a:shade val="98000"/>
                <a:lumMod val="94000"/>
              </a:schemeClr>
            </a:gs>
          </a:gsLst>
          <a:lin ang="5400000" scaled="0"/>
        </a:gradFill>
        <a:ln w="9525" cap="rnd" cmpd="sng" algn="ctr">
          <a:solidFill>
            <a:schemeClr val="accent2">
              <a:hueOff val="0"/>
              <a:satOff val="0"/>
              <a:lumOff val="0"/>
              <a:alphaOff val="0"/>
            </a:schemeClr>
          </a:solidFill>
          <a:prstDash val="solid"/>
        </a:ln>
        <a:effectLst>
          <a:outerShdw blurRad="38100" dist="25400" dir="5400000" rotWithShape="0">
            <a:srgbClr val="000000">
              <a:alpha val="25000"/>
            </a:srgbClr>
          </a:outerShdw>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sp>
    <dsp:sp modelId="{F0727D57-F9CF-4A24-8ADB-736DEFEDF2EE}">
      <dsp:nvSpPr>
        <dsp:cNvPr id="0" name=""/>
        <dsp:cNvSpPr/>
      </dsp:nvSpPr>
      <dsp:spPr>
        <a:xfrm>
          <a:off x="6058864" y="551616"/>
          <a:ext cx="1417353" cy="1121679"/>
        </a:xfrm>
        <a:prstGeom prst="chevron">
          <a:avLst>
            <a:gd name="adj" fmla="val 70610"/>
          </a:avLst>
        </a:prstGeom>
        <a:gradFill rotWithShape="0">
          <a:gsLst>
            <a:gs pos="0">
              <a:schemeClr val="accent3">
                <a:hueOff val="0"/>
                <a:satOff val="0"/>
                <a:lumOff val="0"/>
                <a:alphaOff val="0"/>
                <a:tint val="96000"/>
                <a:lumMod val="104000"/>
              </a:schemeClr>
            </a:gs>
            <a:gs pos="100000">
              <a:schemeClr val="accent3">
                <a:hueOff val="0"/>
                <a:satOff val="0"/>
                <a:lumOff val="0"/>
                <a:alphaOff val="0"/>
                <a:shade val="98000"/>
                <a:lumMod val="94000"/>
              </a:schemeClr>
            </a:gs>
          </a:gsLst>
          <a:lin ang="5400000" scaled="0"/>
        </a:gradFill>
        <a:ln w="9525" cap="rnd" cmpd="sng" algn="ctr">
          <a:solidFill>
            <a:schemeClr val="accent3">
              <a:hueOff val="0"/>
              <a:satOff val="0"/>
              <a:lumOff val="0"/>
              <a:alphaOff val="0"/>
            </a:schemeClr>
          </a:solidFill>
          <a:prstDash val="solid"/>
        </a:ln>
        <a:effectLst>
          <a:outerShdw blurRad="38100" dist="25400" dir="5400000" rotWithShape="0">
            <a:srgbClr val="000000">
              <a:alpha val="25000"/>
            </a:srgbClr>
          </a:outerShdw>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sp>
    <dsp:sp modelId="{68885D99-92B1-45E5-831B-6D956C4265EE}">
      <dsp:nvSpPr>
        <dsp:cNvPr id="0" name=""/>
        <dsp:cNvSpPr/>
      </dsp:nvSpPr>
      <dsp:spPr>
        <a:xfrm>
          <a:off x="948717" y="663783"/>
          <a:ext cx="6135810" cy="897343"/>
        </a:xfrm>
        <a:prstGeom prst="rect">
          <a:avLst/>
        </a:prstGeom>
        <a:solidFill>
          <a:schemeClr val="lt1">
            <a:hueOff val="0"/>
            <a:satOff val="0"/>
            <a:lumOff val="0"/>
            <a:alphaOff val="0"/>
          </a:schemeClr>
        </a:solidFill>
        <a:ln w="9525" cap="rnd" cmpd="sng" algn="ctr">
          <a:solidFill>
            <a:schemeClr val="accent2">
              <a:hueOff val="0"/>
              <a:satOff val="0"/>
              <a:lumOff val="0"/>
              <a:alphaOff val="0"/>
            </a:schemeClr>
          </a:solidFill>
          <a:prstDash val="solid"/>
        </a:ln>
        <a:effectLst>
          <a:outerShdw blurRad="38100" dist="25400" dir="5400000" rotWithShape="0">
            <a:srgbClr val="000000">
              <a:alpha val="25000"/>
            </a:srgbClr>
          </a:outerShdw>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40640" tIns="40640" rIns="40640" bIns="40640" numCol="1" spcCol="1270" anchor="ctr" anchorCtr="0">
          <a:noAutofit/>
        </a:bodyPr>
        <a:lstStyle/>
        <a:p>
          <a:pPr lvl="0" algn="l" defTabSz="711200">
            <a:lnSpc>
              <a:spcPct val="90000"/>
            </a:lnSpc>
            <a:spcBef>
              <a:spcPct val="0"/>
            </a:spcBef>
            <a:spcAft>
              <a:spcPct val="35000"/>
            </a:spcAft>
          </a:pPr>
          <a:r>
            <a:rPr lang="tr-TR" sz="1600" kern="1200" dirty="0" smtClean="0">
              <a:effectLst>
                <a:outerShdw blurRad="38100" dist="38100" dir="2700000" algn="tl">
                  <a:srgbClr val="000000">
                    <a:alpha val="43137"/>
                  </a:srgbClr>
                </a:outerShdw>
              </a:effectLst>
              <a:latin typeface="Cambria" pitchFamily="18" charset="0"/>
            </a:rPr>
            <a:t>Öncelikle görüşmenin yapılacağı ortam hazırlanmalıdır. Sakin ve özel bir yer seçilmeli ve daha çok çocuğun sınıfında yapılmalıdır. Çocuğun ilerleme grafikleri aileye göstermek üzere hazırlanmalıdır. Yapılacak konuşmanın çerçevesi önceden planlanmalıdır.</a:t>
          </a:r>
          <a:endParaRPr lang="tr-TR" sz="1600" kern="1200" dirty="0">
            <a:effectLst>
              <a:outerShdw blurRad="38100" dist="38100" dir="2700000" algn="tl">
                <a:srgbClr val="000000">
                  <a:alpha val="43137"/>
                </a:srgbClr>
              </a:outerShdw>
            </a:effectLst>
            <a:latin typeface="Cambria" pitchFamily="18" charset="0"/>
          </a:endParaRPr>
        </a:p>
      </dsp:txBody>
      <dsp:txXfrm>
        <a:off x="948717" y="663783"/>
        <a:ext cx="6135810" cy="897343"/>
      </dsp:txXfrm>
    </dsp:sp>
    <dsp:sp modelId="{5F171060-13CC-4B52-8570-7765BCB194F8}">
      <dsp:nvSpPr>
        <dsp:cNvPr id="0" name=""/>
        <dsp:cNvSpPr/>
      </dsp:nvSpPr>
      <dsp:spPr>
        <a:xfrm>
          <a:off x="948717" y="1756127"/>
          <a:ext cx="6057068" cy="55064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0010" tIns="80010" rIns="80010" bIns="80010" numCol="1" spcCol="1270" anchor="b" anchorCtr="0">
          <a:noAutofit/>
        </a:bodyPr>
        <a:lstStyle/>
        <a:p>
          <a:pPr lvl="0" algn="l" defTabSz="933450">
            <a:lnSpc>
              <a:spcPct val="90000"/>
            </a:lnSpc>
            <a:spcBef>
              <a:spcPct val="0"/>
            </a:spcBef>
            <a:spcAft>
              <a:spcPct val="35000"/>
            </a:spcAft>
          </a:pPr>
          <a:r>
            <a:rPr lang="tr-TR" sz="2100" b="1" kern="1200" dirty="0" smtClean="0">
              <a:effectLst>
                <a:outerShdw blurRad="38100" dist="38100" dir="2700000" algn="tl">
                  <a:srgbClr val="000000">
                    <a:alpha val="43137"/>
                  </a:srgbClr>
                </a:outerShdw>
              </a:effectLst>
              <a:latin typeface="Cambria" pitchFamily="18" charset="0"/>
            </a:rPr>
            <a:t>Aile Görüşme Sırasında Yapılması Gerekenler</a:t>
          </a:r>
          <a:endParaRPr lang="tr-TR" sz="2100" b="1" kern="1200" dirty="0">
            <a:effectLst>
              <a:outerShdw blurRad="38100" dist="38100" dir="2700000" algn="tl">
                <a:srgbClr val="000000">
                  <a:alpha val="43137"/>
                </a:srgbClr>
              </a:outerShdw>
            </a:effectLst>
            <a:latin typeface="Cambria" pitchFamily="18" charset="0"/>
          </a:endParaRPr>
        </a:p>
      </dsp:txBody>
      <dsp:txXfrm>
        <a:off x="948717" y="1756127"/>
        <a:ext cx="6057068" cy="550642"/>
      </dsp:txXfrm>
    </dsp:sp>
    <dsp:sp modelId="{7A04C8E2-BA6F-4DB7-97CB-B37FA0B556B2}">
      <dsp:nvSpPr>
        <dsp:cNvPr id="0" name=""/>
        <dsp:cNvSpPr/>
      </dsp:nvSpPr>
      <dsp:spPr>
        <a:xfrm>
          <a:off x="948717" y="2306769"/>
          <a:ext cx="1417353" cy="1121679"/>
        </a:xfrm>
        <a:prstGeom prst="chevron">
          <a:avLst>
            <a:gd name="adj" fmla="val 70610"/>
          </a:avLst>
        </a:prstGeom>
        <a:gradFill rotWithShape="0">
          <a:gsLst>
            <a:gs pos="0">
              <a:schemeClr val="accent4">
                <a:hueOff val="0"/>
                <a:satOff val="0"/>
                <a:lumOff val="0"/>
                <a:alphaOff val="0"/>
                <a:tint val="96000"/>
                <a:lumMod val="104000"/>
              </a:schemeClr>
            </a:gs>
            <a:gs pos="100000">
              <a:schemeClr val="accent4">
                <a:hueOff val="0"/>
                <a:satOff val="0"/>
                <a:lumOff val="0"/>
                <a:alphaOff val="0"/>
                <a:shade val="98000"/>
                <a:lumMod val="94000"/>
              </a:schemeClr>
            </a:gs>
          </a:gsLst>
          <a:lin ang="5400000" scaled="0"/>
        </a:gradFill>
        <a:ln w="9525" cap="rnd" cmpd="sng" algn="ctr">
          <a:solidFill>
            <a:schemeClr val="accent4">
              <a:hueOff val="0"/>
              <a:satOff val="0"/>
              <a:lumOff val="0"/>
              <a:alphaOff val="0"/>
            </a:schemeClr>
          </a:solidFill>
          <a:prstDash val="solid"/>
        </a:ln>
        <a:effectLst>
          <a:outerShdw blurRad="38100" dist="25400" dir="5400000" rotWithShape="0">
            <a:srgbClr val="000000">
              <a:alpha val="25000"/>
            </a:srgbClr>
          </a:outerShdw>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sp>
    <dsp:sp modelId="{4F6F429E-9DCD-4EB1-B69A-D31043BC8175}">
      <dsp:nvSpPr>
        <dsp:cNvPr id="0" name=""/>
        <dsp:cNvSpPr/>
      </dsp:nvSpPr>
      <dsp:spPr>
        <a:xfrm>
          <a:off x="1800072" y="2306769"/>
          <a:ext cx="1417353" cy="1121679"/>
        </a:xfrm>
        <a:prstGeom prst="chevron">
          <a:avLst>
            <a:gd name="adj" fmla="val 70610"/>
          </a:avLst>
        </a:prstGeom>
        <a:gradFill rotWithShape="0">
          <a:gsLst>
            <a:gs pos="0">
              <a:schemeClr val="accent5">
                <a:hueOff val="0"/>
                <a:satOff val="0"/>
                <a:lumOff val="0"/>
                <a:alphaOff val="0"/>
                <a:tint val="96000"/>
                <a:lumMod val="104000"/>
              </a:schemeClr>
            </a:gs>
            <a:gs pos="100000">
              <a:schemeClr val="accent5">
                <a:hueOff val="0"/>
                <a:satOff val="0"/>
                <a:lumOff val="0"/>
                <a:alphaOff val="0"/>
                <a:shade val="98000"/>
                <a:lumMod val="94000"/>
              </a:schemeClr>
            </a:gs>
          </a:gsLst>
          <a:lin ang="5400000" scaled="0"/>
        </a:gradFill>
        <a:ln w="9525" cap="rnd" cmpd="sng" algn="ctr">
          <a:solidFill>
            <a:schemeClr val="accent5">
              <a:hueOff val="0"/>
              <a:satOff val="0"/>
              <a:lumOff val="0"/>
              <a:alphaOff val="0"/>
            </a:schemeClr>
          </a:solidFill>
          <a:prstDash val="solid"/>
        </a:ln>
        <a:effectLst>
          <a:outerShdw blurRad="38100" dist="25400" dir="5400000" rotWithShape="0">
            <a:srgbClr val="000000">
              <a:alpha val="25000"/>
            </a:srgbClr>
          </a:outerShdw>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sp>
    <dsp:sp modelId="{DAFBF418-9CF6-4ED6-BE57-E6DA6CA9CE4E}">
      <dsp:nvSpPr>
        <dsp:cNvPr id="0" name=""/>
        <dsp:cNvSpPr/>
      </dsp:nvSpPr>
      <dsp:spPr>
        <a:xfrm>
          <a:off x="2652099" y="2306769"/>
          <a:ext cx="1417353" cy="1121679"/>
        </a:xfrm>
        <a:prstGeom prst="chevron">
          <a:avLst>
            <a:gd name="adj" fmla="val 70610"/>
          </a:avLst>
        </a:prstGeom>
        <a:gradFill rotWithShape="0">
          <a:gsLst>
            <a:gs pos="0">
              <a:schemeClr val="accent6">
                <a:hueOff val="0"/>
                <a:satOff val="0"/>
                <a:lumOff val="0"/>
                <a:alphaOff val="0"/>
                <a:tint val="96000"/>
                <a:lumMod val="104000"/>
              </a:schemeClr>
            </a:gs>
            <a:gs pos="100000">
              <a:schemeClr val="accent6">
                <a:hueOff val="0"/>
                <a:satOff val="0"/>
                <a:lumOff val="0"/>
                <a:alphaOff val="0"/>
                <a:shade val="98000"/>
                <a:lumMod val="94000"/>
              </a:schemeClr>
            </a:gs>
          </a:gsLst>
          <a:lin ang="5400000" scaled="0"/>
        </a:gradFill>
        <a:ln w="9525" cap="rnd" cmpd="sng" algn="ctr">
          <a:solidFill>
            <a:schemeClr val="accent6">
              <a:hueOff val="0"/>
              <a:satOff val="0"/>
              <a:lumOff val="0"/>
              <a:alphaOff val="0"/>
            </a:schemeClr>
          </a:solidFill>
          <a:prstDash val="solid"/>
        </a:ln>
        <a:effectLst>
          <a:outerShdw blurRad="38100" dist="25400" dir="5400000" rotWithShape="0">
            <a:srgbClr val="000000">
              <a:alpha val="25000"/>
            </a:srgbClr>
          </a:outerShdw>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sp>
    <dsp:sp modelId="{C9BF3471-30EB-4B8F-AFB7-CE25591E1C0B}">
      <dsp:nvSpPr>
        <dsp:cNvPr id="0" name=""/>
        <dsp:cNvSpPr/>
      </dsp:nvSpPr>
      <dsp:spPr>
        <a:xfrm>
          <a:off x="3503454" y="2306769"/>
          <a:ext cx="1417353" cy="1121679"/>
        </a:xfrm>
        <a:prstGeom prst="chevron">
          <a:avLst>
            <a:gd name="adj" fmla="val 70610"/>
          </a:avLst>
        </a:prstGeom>
        <a:gradFill rotWithShape="0">
          <a:gsLst>
            <a:gs pos="0">
              <a:schemeClr val="accent2">
                <a:hueOff val="0"/>
                <a:satOff val="0"/>
                <a:lumOff val="0"/>
                <a:alphaOff val="0"/>
                <a:tint val="96000"/>
                <a:lumMod val="104000"/>
              </a:schemeClr>
            </a:gs>
            <a:gs pos="100000">
              <a:schemeClr val="accent2">
                <a:hueOff val="0"/>
                <a:satOff val="0"/>
                <a:lumOff val="0"/>
                <a:alphaOff val="0"/>
                <a:shade val="98000"/>
                <a:lumMod val="94000"/>
              </a:schemeClr>
            </a:gs>
          </a:gsLst>
          <a:lin ang="5400000" scaled="0"/>
        </a:gradFill>
        <a:ln w="9525" cap="rnd" cmpd="sng" algn="ctr">
          <a:solidFill>
            <a:schemeClr val="accent2">
              <a:hueOff val="0"/>
              <a:satOff val="0"/>
              <a:lumOff val="0"/>
              <a:alphaOff val="0"/>
            </a:schemeClr>
          </a:solidFill>
          <a:prstDash val="solid"/>
        </a:ln>
        <a:effectLst>
          <a:outerShdw blurRad="38100" dist="25400" dir="5400000" rotWithShape="0">
            <a:srgbClr val="000000">
              <a:alpha val="25000"/>
            </a:srgbClr>
          </a:outerShdw>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sp>
    <dsp:sp modelId="{E9133767-9ED6-496F-88A8-5D7685CFE43D}">
      <dsp:nvSpPr>
        <dsp:cNvPr id="0" name=""/>
        <dsp:cNvSpPr/>
      </dsp:nvSpPr>
      <dsp:spPr>
        <a:xfrm>
          <a:off x="4355482" y="2306769"/>
          <a:ext cx="1417353" cy="1121679"/>
        </a:xfrm>
        <a:prstGeom prst="chevron">
          <a:avLst>
            <a:gd name="adj" fmla="val 70610"/>
          </a:avLst>
        </a:prstGeom>
        <a:gradFill rotWithShape="0">
          <a:gsLst>
            <a:gs pos="0">
              <a:schemeClr val="accent3">
                <a:hueOff val="0"/>
                <a:satOff val="0"/>
                <a:lumOff val="0"/>
                <a:alphaOff val="0"/>
                <a:tint val="96000"/>
                <a:lumMod val="104000"/>
              </a:schemeClr>
            </a:gs>
            <a:gs pos="100000">
              <a:schemeClr val="accent3">
                <a:hueOff val="0"/>
                <a:satOff val="0"/>
                <a:lumOff val="0"/>
                <a:alphaOff val="0"/>
                <a:shade val="98000"/>
                <a:lumMod val="94000"/>
              </a:schemeClr>
            </a:gs>
          </a:gsLst>
          <a:lin ang="5400000" scaled="0"/>
        </a:gradFill>
        <a:ln w="9525" cap="rnd" cmpd="sng" algn="ctr">
          <a:solidFill>
            <a:schemeClr val="accent3">
              <a:hueOff val="0"/>
              <a:satOff val="0"/>
              <a:lumOff val="0"/>
              <a:alphaOff val="0"/>
            </a:schemeClr>
          </a:solidFill>
          <a:prstDash val="solid"/>
        </a:ln>
        <a:effectLst>
          <a:outerShdw blurRad="38100" dist="25400" dir="5400000" rotWithShape="0">
            <a:srgbClr val="000000">
              <a:alpha val="25000"/>
            </a:srgbClr>
          </a:outerShdw>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sp>
    <dsp:sp modelId="{C4BD6A53-482F-4C5E-BE79-BF22338718F2}">
      <dsp:nvSpPr>
        <dsp:cNvPr id="0" name=""/>
        <dsp:cNvSpPr/>
      </dsp:nvSpPr>
      <dsp:spPr>
        <a:xfrm>
          <a:off x="5206836" y="2306769"/>
          <a:ext cx="1417353" cy="1121679"/>
        </a:xfrm>
        <a:prstGeom prst="chevron">
          <a:avLst>
            <a:gd name="adj" fmla="val 70610"/>
          </a:avLst>
        </a:prstGeom>
        <a:gradFill rotWithShape="0">
          <a:gsLst>
            <a:gs pos="0">
              <a:schemeClr val="accent4">
                <a:hueOff val="0"/>
                <a:satOff val="0"/>
                <a:lumOff val="0"/>
                <a:alphaOff val="0"/>
                <a:tint val="96000"/>
                <a:lumMod val="104000"/>
              </a:schemeClr>
            </a:gs>
            <a:gs pos="100000">
              <a:schemeClr val="accent4">
                <a:hueOff val="0"/>
                <a:satOff val="0"/>
                <a:lumOff val="0"/>
                <a:alphaOff val="0"/>
                <a:shade val="98000"/>
                <a:lumMod val="94000"/>
              </a:schemeClr>
            </a:gs>
          </a:gsLst>
          <a:lin ang="5400000" scaled="0"/>
        </a:gradFill>
        <a:ln w="9525" cap="rnd" cmpd="sng" algn="ctr">
          <a:solidFill>
            <a:schemeClr val="accent4">
              <a:hueOff val="0"/>
              <a:satOff val="0"/>
              <a:lumOff val="0"/>
              <a:alphaOff val="0"/>
            </a:schemeClr>
          </a:solidFill>
          <a:prstDash val="solid"/>
        </a:ln>
        <a:effectLst>
          <a:outerShdw blurRad="38100" dist="25400" dir="5400000" rotWithShape="0">
            <a:srgbClr val="000000">
              <a:alpha val="25000"/>
            </a:srgbClr>
          </a:outerShdw>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sp>
    <dsp:sp modelId="{8C442715-E452-4B97-952F-8FBA9DF05A48}">
      <dsp:nvSpPr>
        <dsp:cNvPr id="0" name=""/>
        <dsp:cNvSpPr/>
      </dsp:nvSpPr>
      <dsp:spPr>
        <a:xfrm>
          <a:off x="6058864" y="2306769"/>
          <a:ext cx="1417353" cy="1121679"/>
        </a:xfrm>
        <a:prstGeom prst="chevron">
          <a:avLst>
            <a:gd name="adj" fmla="val 70610"/>
          </a:avLst>
        </a:prstGeom>
        <a:gradFill rotWithShape="0">
          <a:gsLst>
            <a:gs pos="0">
              <a:schemeClr val="accent5">
                <a:hueOff val="0"/>
                <a:satOff val="0"/>
                <a:lumOff val="0"/>
                <a:alphaOff val="0"/>
                <a:tint val="96000"/>
                <a:lumMod val="104000"/>
              </a:schemeClr>
            </a:gs>
            <a:gs pos="100000">
              <a:schemeClr val="accent5">
                <a:hueOff val="0"/>
                <a:satOff val="0"/>
                <a:lumOff val="0"/>
                <a:alphaOff val="0"/>
                <a:shade val="98000"/>
                <a:lumMod val="94000"/>
              </a:schemeClr>
            </a:gs>
          </a:gsLst>
          <a:lin ang="5400000" scaled="0"/>
        </a:gradFill>
        <a:ln w="9525" cap="rnd" cmpd="sng" algn="ctr">
          <a:solidFill>
            <a:schemeClr val="accent5">
              <a:hueOff val="0"/>
              <a:satOff val="0"/>
              <a:lumOff val="0"/>
              <a:alphaOff val="0"/>
            </a:schemeClr>
          </a:solidFill>
          <a:prstDash val="solid"/>
        </a:ln>
        <a:effectLst>
          <a:outerShdw blurRad="38100" dist="25400" dir="5400000" rotWithShape="0">
            <a:srgbClr val="000000">
              <a:alpha val="25000"/>
            </a:srgbClr>
          </a:outerShdw>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sp>
    <dsp:sp modelId="{33523D02-CA8E-417F-854D-B0AA5FEA8935}">
      <dsp:nvSpPr>
        <dsp:cNvPr id="0" name=""/>
        <dsp:cNvSpPr/>
      </dsp:nvSpPr>
      <dsp:spPr>
        <a:xfrm>
          <a:off x="948717" y="2418937"/>
          <a:ext cx="6135810" cy="897343"/>
        </a:xfrm>
        <a:prstGeom prst="rect">
          <a:avLst/>
        </a:prstGeom>
        <a:solidFill>
          <a:schemeClr val="lt1">
            <a:hueOff val="0"/>
            <a:satOff val="0"/>
            <a:lumOff val="0"/>
            <a:alphaOff val="0"/>
          </a:schemeClr>
        </a:solidFill>
        <a:ln w="9525" cap="rnd" cmpd="sng" algn="ctr">
          <a:solidFill>
            <a:schemeClr val="accent3">
              <a:hueOff val="0"/>
              <a:satOff val="0"/>
              <a:lumOff val="0"/>
              <a:alphaOff val="0"/>
            </a:schemeClr>
          </a:solidFill>
          <a:prstDash val="solid"/>
        </a:ln>
        <a:effectLst>
          <a:outerShdw blurRad="38100" dist="25400" dir="5400000" rotWithShape="0">
            <a:srgbClr val="000000">
              <a:alpha val="25000"/>
            </a:srgbClr>
          </a:outerShdw>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40640" tIns="40640" rIns="40640" bIns="40640" numCol="1" spcCol="1270" anchor="ctr" anchorCtr="0">
          <a:noAutofit/>
        </a:bodyPr>
        <a:lstStyle/>
        <a:p>
          <a:pPr lvl="0" algn="l" defTabSz="711200">
            <a:lnSpc>
              <a:spcPct val="90000"/>
            </a:lnSpc>
            <a:spcBef>
              <a:spcPct val="0"/>
            </a:spcBef>
            <a:spcAft>
              <a:spcPct val="35000"/>
            </a:spcAft>
          </a:pPr>
          <a:r>
            <a:rPr lang="tr-TR" sz="1600" kern="1200" dirty="0" smtClean="0">
              <a:effectLst>
                <a:outerShdw blurRad="38100" dist="38100" dir="2700000" algn="tl">
                  <a:srgbClr val="000000">
                    <a:alpha val="43137"/>
                  </a:srgbClr>
                </a:outerShdw>
              </a:effectLst>
              <a:latin typeface="Cambria" pitchFamily="18" charset="0"/>
            </a:rPr>
            <a:t>Görüşme esnasında ailenin rahat olması sağlanarak, çocuktaki ilerlemeler aileye aktarılmalıdır. Konuşma dili ailenin seviyesine uygun olmalıdır. Ailenin fikirlerine saygı duyup, onları dinlemek gerekir. Çocuk için önemli ve öncelikli konular konuşulmalıdır.</a:t>
          </a:r>
          <a:endParaRPr lang="tr-TR" sz="1600" kern="1200" dirty="0">
            <a:effectLst>
              <a:outerShdw blurRad="38100" dist="38100" dir="2700000" algn="tl">
                <a:srgbClr val="000000">
                  <a:alpha val="43137"/>
                </a:srgbClr>
              </a:outerShdw>
            </a:effectLst>
            <a:latin typeface="Cambria" pitchFamily="18" charset="0"/>
          </a:endParaRPr>
        </a:p>
      </dsp:txBody>
      <dsp:txXfrm>
        <a:off x="948717" y="2418937"/>
        <a:ext cx="6135810" cy="897343"/>
      </dsp:txXfrm>
    </dsp:sp>
    <dsp:sp modelId="{90CBFC91-0215-4B48-9DEE-61E4A7F67236}">
      <dsp:nvSpPr>
        <dsp:cNvPr id="0" name=""/>
        <dsp:cNvSpPr/>
      </dsp:nvSpPr>
      <dsp:spPr>
        <a:xfrm>
          <a:off x="948717" y="3511280"/>
          <a:ext cx="6057068" cy="55064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0010" tIns="80010" rIns="80010" bIns="80010" numCol="1" spcCol="1270" anchor="b" anchorCtr="0">
          <a:noAutofit/>
        </a:bodyPr>
        <a:lstStyle/>
        <a:p>
          <a:pPr lvl="0" algn="l" defTabSz="933450">
            <a:lnSpc>
              <a:spcPct val="90000"/>
            </a:lnSpc>
            <a:spcBef>
              <a:spcPct val="0"/>
            </a:spcBef>
            <a:spcAft>
              <a:spcPct val="35000"/>
            </a:spcAft>
          </a:pPr>
          <a:r>
            <a:rPr lang="tr-TR" sz="2100" b="1" kern="1200" dirty="0" smtClean="0">
              <a:effectLst>
                <a:outerShdw blurRad="38100" dist="38100" dir="2700000" algn="tl">
                  <a:srgbClr val="000000">
                    <a:alpha val="43137"/>
                  </a:srgbClr>
                </a:outerShdw>
              </a:effectLst>
              <a:latin typeface="Cambria" pitchFamily="18" charset="0"/>
            </a:rPr>
            <a:t>Aile Görüşme Sonrasında Yapılması Gerekenler</a:t>
          </a:r>
          <a:endParaRPr lang="tr-TR" sz="2100" kern="1200" dirty="0"/>
        </a:p>
      </dsp:txBody>
      <dsp:txXfrm>
        <a:off x="948717" y="3511280"/>
        <a:ext cx="6057068" cy="550642"/>
      </dsp:txXfrm>
    </dsp:sp>
    <dsp:sp modelId="{6BC72CEB-6944-41C1-BDF7-AEA761135C58}">
      <dsp:nvSpPr>
        <dsp:cNvPr id="0" name=""/>
        <dsp:cNvSpPr/>
      </dsp:nvSpPr>
      <dsp:spPr>
        <a:xfrm>
          <a:off x="948717" y="4061923"/>
          <a:ext cx="1417353" cy="1121679"/>
        </a:xfrm>
        <a:prstGeom prst="chevron">
          <a:avLst>
            <a:gd name="adj" fmla="val 70610"/>
          </a:avLst>
        </a:prstGeom>
        <a:gradFill rotWithShape="0">
          <a:gsLst>
            <a:gs pos="0">
              <a:schemeClr val="accent6">
                <a:hueOff val="0"/>
                <a:satOff val="0"/>
                <a:lumOff val="0"/>
                <a:alphaOff val="0"/>
                <a:tint val="96000"/>
                <a:lumMod val="104000"/>
              </a:schemeClr>
            </a:gs>
            <a:gs pos="100000">
              <a:schemeClr val="accent6">
                <a:hueOff val="0"/>
                <a:satOff val="0"/>
                <a:lumOff val="0"/>
                <a:alphaOff val="0"/>
                <a:shade val="98000"/>
                <a:lumMod val="94000"/>
              </a:schemeClr>
            </a:gs>
          </a:gsLst>
          <a:lin ang="5400000" scaled="0"/>
        </a:gradFill>
        <a:ln w="9525" cap="rnd" cmpd="sng" algn="ctr">
          <a:solidFill>
            <a:schemeClr val="accent6">
              <a:hueOff val="0"/>
              <a:satOff val="0"/>
              <a:lumOff val="0"/>
              <a:alphaOff val="0"/>
            </a:schemeClr>
          </a:solidFill>
          <a:prstDash val="solid"/>
        </a:ln>
        <a:effectLst>
          <a:outerShdw blurRad="38100" dist="25400" dir="5400000" rotWithShape="0">
            <a:srgbClr val="000000">
              <a:alpha val="25000"/>
            </a:srgbClr>
          </a:outerShdw>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sp>
    <dsp:sp modelId="{DB8F2A6E-4A3A-4494-80C1-F91F8F4D689B}">
      <dsp:nvSpPr>
        <dsp:cNvPr id="0" name=""/>
        <dsp:cNvSpPr/>
      </dsp:nvSpPr>
      <dsp:spPr>
        <a:xfrm>
          <a:off x="1800072" y="4061923"/>
          <a:ext cx="1417353" cy="1121679"/>
        </a:xfrm>
        <a:prstGeom prst="chevron">
          <a:avLst>
            <a:gd name="adj" fmla="val 70610"/>
          </a:avLst>
        </a:prstGeom>
        <a:gradFill rotWithShape="0">
          <a:gsLst>
            <a:gs pos="0">
              <a:schemeClr val="accent2">
                <a:hueOff val="0"/>
                <a:satOff val="0"/>
                <a:lumOff val="0"/>
                <a:alphaOff val="0"/>
                <a:tint val="96000"/>
                <a:lumMod val="104000"/>
              </a:schemeClr>
            </a:gs>
            <a:gs pos="100000">
              <a:schemeClr val="accent2">
                <a:hueOff val="0"/>
                <a:satOff val="0"/>
                <a:lumOff val="0"/>
                <a:alphaOff val="0"/>
                <a:shade val="98000"/>
                <a:lumMod val="94000"/>
              </a:schemeClr>
            </a:gs>
          </a:gsLst>
          <a:lin ang="5400000" scaled="0"/>
        </a:gradFill>
        <a:ln w="9525" cap="rnd" cmpd="sng" algn="ctr">
          <a:solidFill>
            <a:schemeClr val="accent2">
              <a:hueOff val="0"/>
              <a:satOff val="0"/>
              <a:lumOff val="0"/>
              <a:alphaOff val="0"/>
            </a:schemeClr>
          </a:solidFill>
          <a:prstDash val="solid"/>
        </a:ln>
        <a:effectLst>
          <a:outerShdw blurRad="38100" dist="25400" dir="5400000" rotWithShape="0">
            <a:srgbClr val="000000">
              <a:alpha val="25000"/>
            </a:srgbClr>
          </a:outerShdw>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sp>
    <dsp:sp modelId="{281B9F31-2D33-4B41-8BA8-165707161B3F}">
      <dsp:nvSpPr>
        <dsp:cNvPr id="0" name=""/>
        <dsp:cNvSpPr/>
      </dsp:nvSpPr>
      <dsp:spPr>
        <a:xfrm>
          <a:off x="2652099" y="4061923"/>
          <a:ext cx="1417353" cy="1121679"/>
        </a:xfrm>
        <a:prstGeom prst="chevron">
          <a:avLst>
            <a:gd name="adj" fmla="val 70610"/>
          </a:avLst>
        </a:prstGeom>
        <a:gradFill rotWithShape="0">
          <a:gsLst>
            <a:gs pos="0">
              <a:schemeClr val="accent3">
                <a:hueOff val="0"/>
                <a:satOff val="0"/>
                <a:lumOff val="0"/>
                <a:alphaOff val="0"/>
                <a:tint val="96000"/>
                <a:lumMod val="104000"/>
              </a:schemeClr>
            </a:gs>
            <a:gs pos="100000">
              <a:schemeClr val="accent3">
                <a:hueOff val="0"/>
                <a:satOff val="0"/>
                <a:lumOff val="0"/>
                <a:alphaOff val="0"/>
                <a:shade val="98000"/>
                <a:lumMod val="94000"/>
              </a:schemeClr>
            </a:gs>
          </a:gsLst>
          <a:lin ang="5400000" scaled="0"/>
        </a:gradFill>
        <a:ln w="9525" cap="rnd" cmpd="sng" algn="ctr">
          <a:solidFill>
            <a:schemeClr val="accent3">
              <a:hueOff val="0"/>
              <a:satOff val="0"/>
              <a:lumOff val="0"/>
              <a:alphaOff val="0"/>
            </a:schemeClr>
          </a:solidFill>
          <a:prstDash val="solid"/>
        </a:ln>
        <a:effectLst>
          <a:outerShdw blurRad="38100" dist="25400" dir="5400000" rotWithShape="0">
            <a:srgbClr val="000000">
              <a:alpha val="25000"/>
            </a:srgbClr>
          </a:outerShdw>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sp>
    <dsp:sp modelId="{2CF00917-ECCF-4957-B80E-BBC54EF0EAF4}">
      <dsp:nvSpPr>
        <dsp:cNvPr id="0" name=""/>
        <dsp:cNvSpPr/>
      </dsp:nvSpPr>
      <dsp:spPr>
        <a:xfrm>
          <a:off x="3503454" y="4061923"/>
          <a:ext cx="1417353" cy="1121679"/>
        </a:xfrm>
        <a:prstGeom prst="chevron">
          <a:avLst>
            <a:gd name="adj" fmla="val 70610"/>
          </a:avLst>
        </a:prstGeom>
        <a:gradFill rotWithShape="0">
          <a:gsLst>
            <a:gs pos="0">
              <a:schemeClr val="accent4">
                <a:hueOff val="0"/>
                <a:satOff val="0"/>
                <a:lumOff val="0"/>
                <a:alphaOff val="0"/>
                <a:tint val="96000"/>
                <a:lumMod val="104000"/>
              </a:schemeClr>
            </a:gs>
            <a:gs pos="100000">
              <a:schemeClr val="accent4">
                <a:hueOff val="0"/>
                <a:satOff val="0"/>
                <a:lumOff val="0"/>
                <a:alphaOff val="0"/>
                <a:shade val="98000"/>
                <a:lumMod val="94000"/>
              </a:schemeClr>
            </a:gs>
          </a:gsLst>
          <a:lin ang="5400000" scaled="0"/>
        </a:gradFill>
        <a:ln w="9525" cap="rnd" cmpd="sng" algn="ctr">
          <a:solidFill>
            <a:schemeClr val="accent4">
              <a:hueOff val="0"/>
              <a:satOff val="0"/>
              <a:lumOff val="0"/>
              <a:alphaOff val="0"/>
            </a:schemeClr>
          </a:solidFill>
          <a:prstDash val="solid"/>
        </a:ln>
        <a:effectLst>
          <a:outerShdw blurRad="38100" dist="25400" dir="5400000" rotWithShape="0">
            <a:srgbClr val="000000">
              <a:alpha val="25000"/>
            </a:srgbClr>
          </a:outerShdw>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sp>
    <dsp:sp modelId="{035AC8ED-B754-404A-A668-85D382E3BB23}">
      <dsp:nvSpPr>
        <dsp:cNvPr id="0" name=""/>
        <dsp:cNvSpPr/>
      </dsp:nvSpPr>
      <dsp:spPr>
        <a:xfrm>
          <a:off x="4355482" y="4061923"/>
          <a:ext cx="1417353" cy="1121679"/>
        </a:xfrm>
        <a:prstGeom prst="chevron">
          <a:avLst>
            <a:gd name="adj" fmla="val 70610"/>
          </a:avLst>
        </a:prstGeom>
        <a:gradFill rotWithShape="0">
          <a:gsLst>
            <a:gs pos="0">
              <a:schemeClr val="accent5">
                <a:hueOff val="0"/>
                <a:satOff val="0"/>
                <a:lumOff val="0"/>
                <a:alphaOff val="0"/>
                <a:tint val="96000"/>
                <a:lumMod val="104000"/>
              </a:schemeClr>
            </a:gs>
            <a:gs pos="100000">
              <a:schemeClr val="accent5">
                <a:hueOff val="0"/>
                <a:satOff val="0"/>
                <a:lumOff val="0"/>
                <a:alphaOff val="0"/>
                <a:shade val="98000"/>
                <a:lumMod val="94000"/>
              </a:schemeClr>
            </a:gs>
          </a:gsLst>
          <a:lin ang="5400000" scaled="0"/>
        </a:gradFill>
        <a:ln w="9525" cap="rnd" cmpd="sng" algn="ctr">
          <a:solidFill>
            <a:schemeClr val="accent5">
              <a:hueOff val="0"/>
              <a:satOff val="0"/>
              <a:lumOff val="0"/>
              <a:alphaOff val="0"/>
            </a:schemeClr>
          </a:solidFill>
          <a:prstDash val="solid"/>
        </a:ln>
        <a:effectLst>
          <a:outerShdw blurRad="38100" dist="25400" dir="5400000" rotWithShape="0">
            <a:srgbClr val="000000">
              <a:alpha val="25000"/>
            </a:srgbClr>
          </a:outerShdw>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sp>
    <dsp:sp modelId="{70513BC7-41DB-40CD-8D77-61C59E0A1E3D}">
      <dsp:nvSpPr>
        <dsp:cNvPr id="0" name=""/>
        <dsp:cNvSpPr/>
      </dsp:nvSpPr>
      <dsp:spPr>
        <a:xfrm>
          <a:off x="5206836" y="4061923"/>
          <a:ext cx="1417353" cy="1121679"/>
        </a:xfrm>
        <a:prstGeom prst="chevron">
          <a:avLst>
            <a:gd name="adj" fmla="val 70610"/>
          </a:avLst>
        </a:prstGeom>
        <a:gradFill rotWithShape="0">
          <a:gsLst>
            <a:gs pos="0">
              <a:schemeClr val="accent6">
                <a:hueOff val="0"/>
                <a:satOff val="0"/>
                <a:lumOff val="0"/>
                <a:alphaOff val="0"/>
                <a:tint val="96000"/>
                <a:lumMod val="104000"/>
              </a:schemeClr>
            </a:gs>
            <a:gs pos="100000">
              <a:schemeClr val="accent6">
                <a:hueOff val="0"/>
                <a:satOff val="0"/>
                <a:lumOff val="0"/>
                <a:alphaOff val="0"/>
                <a:shade val="98000"/>
                <a:lumMod val="94000"/>
              </a:schemeClr>
            </a:gs>
          </a:gsLst>
          <a:lin ang="5400000" scaled="0"/>
        </a:gradFill>
        <a:ln w="9525" cap="rnd" cmpd="sng" algn="ctr">
          <a:solidFill>
            <a:schemeClr val="accent6">
              <a:hueOff val="0"/>
              <a:satOff val="0"/>
              <a:lumOff val="0"/>
              <a:alphaOff val="0"/>
            </a:schemeClr>
          </a:solidFill>
          <a:prstDash val="solid"/>
        </a:ln>
        <a:effectLst>
          <a:outerShdw blurRad="38100" dist="25400" dir="5400000" rotWithShape="0">
            <a:srgbClr val="000000">
              <a:alpha val="25000"/>
            </a:srgbClr>
          </a:outerShdw>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sp>
    <dsp:sp modelId="{F73EA6CD-2ACF-4A11-9D3B-D2A64FD165B1}">
      <dsp:nvSpPr>
        <dsp:cNvPr id="0" name=""/>
        <dsp:cNvSpPr/>
      </dsp:nvSpPr>
      <dsp:spPr>
        <a:xfrm>
          <a:off x="6058864" y="4061923"/>
          <a:ext cx="1417353" cy="1121679"/>
        </a:xfrm>
        <a:prstGeom prst="chevron">
          <a:avLst>
            <a:gd name="adj" fmla="val 70610"/>
          </a:avLst>
        </a:prstGeom>
        <a:gradFill rotWithShape="0">
          <a:gsLst>
            <a:gs pos="0">
              <a:schemeClr val="accent2">
                <a:hueOff val="0"/>
                <a:satOff val="0"/>
                <a:lumOff val="0"/>
                <a:alphaOff val="0"/>
                <a:tint val="96000"/>
                <a:lumMod val="104000"/>
              </a:schemeClr>
            </a:gs>
            <a:gs pos="100000">
              <a:schemeClr val="accent2">
                <a:hueOff val="0"/>
                <a:satOff val="0"/>
                <a:lumOff val="0"/>
                <a:alphaOff val="0"/>
                <a:shade val="98000"/>
                <a:lumMod val="94000"/>
              </a:schemeClr>
            </a:gs>
          </a:gsLst>
          <a:lin ang="5400000" scaled="0"/>
        </a:gradFill>
        <a:ln w="9525" cap="rnd" cmpd="sng" algn="ctr">
          <a:solidFill>
            <a:schemeClr val="accent2">
              <a:hueOff val="0"/>
              <a:satOff val="0"/>
              <a:lumOff val="0"/>
              <a:alphaOff val="0"/>
            </a:schemeClr>
          </a:solidFill>
          <a:prstDash val="solid"/>
        </a:ln>
        <a:effectLst>
          <a:outerShdw blurRad="38100" dist="25400" dir="5400000" rotWithShape="0">
            <a:srgbClr val="000000">
              <a:alpha val="25000"/>
            </a:srgbClr>
          </a:outerShdw>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sp>
    <dsp:sp modelId="{327513E5-D8AE-4A8C-AA2C-1A2EB520E8E6}">
      <dsp:nvSpPr>
        <dsp:cNvPr id="0" name=""/>
        <dsp:cNvSpPr/>
      </dsp:nvSpPr>
      <dsp:spPr>
        <a:xfrm>
          <a:off x="948717" y="4174091"/>
          <a:ext cx="6135810" cy="897343"/>
        </a:xfrm>
        <a:prstGeom prst="rect">
          <a:avLst/>
        </a:prstGeom>
        <a:solidFill>
          <a:schemeClr val="lt1">
            <a:hueOff val="0"/>
            <a:satOff val="0"/>
            <a:lumOff val="0"/>
            <a:alphaOff val="0"/>
          </a:schemeClr>
        </a:solidFill>
        <a:ln w="9525" cap="rnd" cmpd="sng" algn="ctr">
          <a:solidFill>
            <a:schemeClr val="accent4">
              <a:hueOff val="0"/>
              <a:satOff val="0"/>
              <a:lumOff val="0"/>
              <a:alphaOff val="0"/>
            </a:schemeClr>
          </a:solidFill>
          <a:prstDash val="solid"/>
        </a:ln>
        <a:effectLst>
          <a:outerShdw blurRad="38100" dist="25400" dir="5400000" rotWithShape="0">
            <a:srgbClr val="000000">
              <a:alpha val="25000"/>
            </a:srgbClr>
          </a:outerShdw>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40640" tIns="40640" rIns="40640" bIns="40640" numCol="1" spcCol="1270" anchor="ctr" anchorCtr="0">
          <a:noAutofit/>
        </a:bodyPr>
        <a:lstStyle/>
        <a:p>
          <a:pPr lvl="0" algn="l" defTabSz="711200">
            <a:lnSpc>
              <a:spcPct val="90000"/>
            </a:lnSpc>
            <a:spcBef>
              <a:spcPct val="0"/>
            </a:spcBef>
            <a:spcAft>
              <a:spcPct val="35000"/>
            </a:spcAft>
          </a:pPr>
          <a:r>
            <a:rPr lang="tr-TR" sz="1600" kern="1200" dirty="0" smtClean="0">
              <a:effectLst>
                <a:outerShdw blurRad="38100" dist="38100" dir="2700000" algn="tl">
                  <a:srgbClr val="000000">
                    <a:alpha val="43137"/>
                  </a:srgbClr>
                </a:outerShdw>
              </a:effectLst>
              <a:latin typeface="Cambria" pitchFamily="18" charset="0"/>
            </a:rPr>
            <a:t>Görüşmede alınan kararlar özetlenmelidir. Bunu için aileye yazılı bir doküman verilebilir. Katılım için aileye teşekkür edilmelidir. Anne ve babanın davranışlarını pekiştirmek de bu süreçte önemlidir.</a:t>
          </a:r>
          <a:endParaRPr lang="tr-TR" sz="1600" kern="1200" dirty="0">
            <a:effectLst>
              <a:outerShdw blurRad="38100" dist="38100" dir="2700000" algn="tl">
                <a:srgbClr val="000000">
                  <a:alpha val="43137"/>
                </a:srgbClr>
              </a:outerShdw>
            </a:effectLst>
            <a:latin typeface="Cambria" pitchFamily="18" charset="0"/>
          </a:endParaRPr>
        </a:p>
      </dsp:txBody>
      <dsp:txXfrm>
        <a:off x="948717" y="4174091"/>
        <a:ext cx="6135810" cy="897343"/>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9D21561-A076-4EF9-BFEE-F0E827217381}">
      <dsp:nvSpPr>
        <dsp:cNvPr id="0" name=""/>
        <dsp:cNvSpPr/>
      </dsp:nvSpPr>
      <dsp:spPr>
        <a:xfrm>
          <a:off x="-5780666" y="-884761"/>
          <a:ext cx="6882091" cy="6882091"/>
        </a:xfrm>
        <a:prstGeom prst="blockArc">
          <a:avLst>
            <a:gd name="adj1" fmla="val 18900000"/>
            <a:gd name="adj2" fmla="val 2700000"/>
            <a:gd name="adj3" fmla="val 314"/>
          </a:avLst>
        </a:prstGeom>
        <a:noFill/>
        <a:ln w="15875" cap="rnd" cmpd="sng" algn="ctr">
          <a:solidFill>
            <a:schemeClr val="accent2">
              <a:hueOff val="0"/>
              <a:satOff val="0"/>
              <a:lumOff val="0"/>
              <a:alphaOff val="0"/>
            </a:schemeClr>
          </a:solidFill>
          <a:prstDash val="solid"/>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sp>
    <dsp:sp modelId="{E74CB3F9-17C4-419E-997B-5B3F44090D03}">
      <dsp:nvSpPr>
        <dsp:cNvPr id="0" name=""/>
        <dsp:cNvSpPr/>
      </dsp:nvSpPr>
      <dsp:spPr>
        <a:xfrm>
          <a:off x="481432" y="319433"/>
          <a:ext cx="6503604" cy="639275"/>
        </a:xfrm>
        <a:prstGeom prst="rect">
          <a:avLst/>
        </a:prstGeom>
        <a:gradFill rotWithShape="0">
          <a:gsLst>
            <a:gs pos="0">
              <a:schemeClr val="accent2">
                <a:hueOff val="0"/>
                <a:satOff val="0"/>
                <a:lumOff val="0"/>
                <a:alphaOff val="0"/>
                <a:tint val="96000"/>
                <a:lumMod val="104000"/>
              </a:schemeClr>
            </a:gs>
            <a:gs pos="100000">
              <a:schemeClr val="accent2">
                <a:hueOff val="0"/>
                <a:satOff val="0"/>
                <a:lumOff val="0"/>
                <a:alphaOff val="0"/>
                <a:shade val="98000"/>
                <a:lumMod val="94000"/>
              </a:schemeClr>
            </a:gs>
          </a:gsLst>
          <a:lin ang="5400000" scaled="0"/>
        </a:gradFill>
        <a:ln>
          <a:noFill/>
        </a:ln>
        <a:effectLst>
          <a:outerShdw blurRad="38100" dist="25400" dir="5400000" rotWithShape="0">
            <a:srgbClr val="000000">
              <a:alpha val="2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507425" tIns="50800" rIns="50800" bIns="50800" numCol="1" spcCol="1270" anchor="ctr" anchorCtr="0">
          <a:noAutofit/>
        </a:bodyPr>
        <a:lstStyle/>
        <a:p>
          <a:pPr lvl="0" algn="l" defTabSz="889000">
            <a:lnSpc>
              <a:spcPct val="90000"/>
            </a:lnSpc>
            <a:spcBef>
              <a:spcPct val="0"/>
            </a:spcBef>
            <a:spcAft>
              <a:spcPct val="35000"/>
            </a:spcAft>
          </a:pPr>
          <a:r>
            <a:rPr lang="tr-TR" sz="2000" kern="1200" dirty="0" smtClean="0">
              <a:solidFill>
                <a:schemeClr val="bg1"/>
              </a:solidFill>
              <a:effectLst>
                <a:outerShdw blurRad="38100" dist="38100" dir="2700000" algn="tl">
                  <a:srgbClr val="000000">
                    <a:alpha val="43137"/>
                  </a:srgbClr>
                </a:outerShdw>
              </a:effectLst>
              <a:latin typeface="Cambria" pitchFamily="18" charset="0"/>
            </a:rPr>
            <a:t>Ailenin sınıf etkinliklerine katılacağı süreyi belirleme</a:t>
          </a:r>
          <a:endParaRPr lang="tr-TR" sz="2000" kern="1200" dirty="0">
            <a:solidFill>
              <a:schemeClr val="bg1"/>
            </a:solidFill>
            <a:effectLst>
              <a:outerShdw blurRad="38100" dist="38100" dir="2700000" algn="tl">
                <a:srgbClr val="000000">
                  <a:alpha val="43137"/>
                </a:srgbClr>
              </a:outerShdw>
            </a:effectLst>
            <a:latin typeface="Cambria" pitchFamily="18" charset="0"/>
          </a:endParaRPr>
        </a:p>
      </dsp:txBody>
      <dsp:txXfrm>
        <a:off x="481432" y="319433"/>
        <a:ext cx="6503604" cy="639275"/>
      </dsp:txXfrm>
    </dsp:sp>
    <dsp:sp modelId="{D994C27A-5738-49DE-8EF8-939251551E68}">
      <dsp:nvSpPr>
        <dsp:cNvPr id="0" name=""/>
        <dsp:cNvSpPr/>
      </dsp:nvSpPr>
      <dsp:spPr>
        <a:xfrm>
          <a:off x="81885" y="239523"/>
          <a:ext cx="799094" cy="799094"/>
        </a:xfrm>
        <a:prstGeom prst="ellipse">
          <a:avLst/>
        </a:prstGeom>
        <a:solidFill>
          <a:schemeClr val="lt1">
            <a:hueOff val="0"/>
            <a:satOff val="0"/>
            <a:lumOff val="0"/>
            <a:alphaOff val="0"/>
          </a:schemeClr>
        </a:solidFill>
        <a:ln w="9525" cap="rnd" cmpd="sng" algn="ctr">
          <a:solidFill>
            <a:schemeClr val="accent2">
              <a:hueOff val="0"/>
              <a:satOff val="0"/>
              <a:lumOff val="0"/>
              <a:alphaOff val="0"/>
            </a:schemeClr>
          </a:solidFill>
          <a:prstDash val="solid"/>
        </a:ln>
        <a:effectLst>
          <a:outerShdw blurRad="38100" dist="25400" dir="5400000" rotWithShape="0">
            <a:srgbClr val="000000">
              <a:alpha val="25000"/>
            </a:srgbClr>
          </a:outerShdw>
        </a:effectLst>
        <a:scene3d>
          <a:camera prst="orthographicFront"/>
          <a:lightRig rig="threePt" dir="t">
            <a:rot lat="0" lon="0" rev="7500000"/>
          </a:lightRig>
        </a:scene3d>
        <a:sp3d z="152400" extrusionH="63500" prstMaterial="dkEdge">
          <a:bevelT w="120800" h="19050" prst="relaxedInset"/>
          <a:contourClr>
            <a:schemeClr val="bg1"/>
          </a:contourClr>
        </a:sp3d>
      </dsp:spPr>
      <dsp:style>
        <a:lnRef idx="1">
          <a:scrgbClr r="0" g="0" b="0"/>
        </a:lnRef>
        <a:fillRef idx="1">
          <a:scrgbClr r="0" g="0" b="0"/>
        </a:fillRef>
        <a:effectRef idx="2">
          <a:scrgbClr r="0" g="0" b="0"/>
        </a:effectRef>
        <a:fontRef idx="minor"/>
      </dsp:style>
    </dsp:sp>
    <dsp:sp modelId="{DE0F18D0-840D-408E-A490-B7B12C2188EC}">
      <dsp:nvSpPr>
        <dsp:cNvPr id="0" name=""/>
        <dsp:cNvSpPr/>
      </dsp:nvSpPr>
      <dsp:spPr>
        <a:xfrm>
          <a:off x="939518" y="1278039"/>
          <a:ext cx="6045518" cy="639275"/>
        </a:xfrm>
        <a:prstGeom prst="rect">
          <a:avLst/>
        </a:prstGeom>
        <a:gradFill rotWithShape="0">
          <a:gsLst>
            <a:gs pos="0">
              <a:schemeClr val="accent3">
                <a:hueOff val="0"/>
                <a:satOff val="0"/>
                <a:lumOff val="0"/>
                <a:alphaOff val="0"/>
                <a:tint val="96000"/>
                <a:lumMod val="104000"/>
              </a:schemeClr>
            </a:gs>
            <a:gs pos="100000">
              <a:schemeClr val="accent3">
                <a:hueOff val="0"/>
                <a:satOff val="0"/>
                <a:lumOff val="0"/>
                <a:alphaOff val="0"/>
                <a:shade val="98000"/>
                <a:lumMod val="94000"/>
              </a:schemeClr>
            </a:gs>
          </a:gsLst>
          <a:lin ang="5400000" scaled="0"/>
        </a:gradFill>
        <a:ln>
          <a:noFill/>
        </a:ln>
        <a:effectLst>
          <a:outerShdw blurRad="38100" dist="25400" dir="5400000" rotWithShape="0">
            <a:srgbClr val="000000">
              <a:alpha val="2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507425" tIns="50800" rIns="50800" bIns="50800" numCol="1" spcCol="1270" anchor="ctr" anchorCtr="0">
          <a:noAutofit/>
        </a:bodyPr>
        <a:lstStyle/>
        <a:p>
          <a:pPr lvl="0" algn="l" defTabSz="889000">
            <a:lnSpc>
              <a:spcPct val="90000"/>
            </a:lnSpc>
            <a:spcBef>
              <a:spcPct val="0"/>
            </a:spcBef>
            <a:spcAft>
              <a:spcPct val="35000"/>
            </a:spcAft>
          </a:pPr>
          <a:r>
            <a:rPr lang="tr-TR" sz="2000" kern="1200" dirty="0" smtClean="0">
              <a:solidFill>
                <a:schemeClr val="bg1"/>
              </a:solidFill>
              <a:effectLst>
                <a:outerShdw blurRad="38100" dist="38100" dir="2700000" algn="tl">
                  <a:srgbClr val="000000">
                    <a:alpha val="43137"/>
                  </a:srgbClr>
                </a:outerShdw>
              </a:effectLst>
              <a:latin typeface="Cambria" pitchFamily="18" charset="0"/>
            </a:rPr>
            <a:t>Aileye sınıf hakkında bilgi verme</a:t>
          </a:r>
          <a:endParaRPr lang="tr-TR" sz="2000" kern="1200" dirty="0">
            <a:solidFill>
              <a:schemeClr val="bg1"/>
            </a:solidFill>
            <a:effectLst>
              <a:outerShdw blurRad="38100" dist="38100" dir="2700000" algn="tl">
                <a:srgbClr val="000000">
                  <a:alpha val="43137"/>
                </a:srgbClr>
              </a:outerShdw>
            </a:effectLst>
            <a:latin typeface="Cambria" pitchFamily="18" charset="0"/>
          </a:endParaRPr>
        </a:p>
      </dsp:txBody>
      <dsp:txXfrm>
        <a:off x="939518" y="1278039"/>
        <a:ext cx="6045518" cy="639275"/>
      </dsp:txXfrm>
    </dsp:sp>
    <dsp:sp modelId="{89214C09-0C74-4654-A232-C61CE255D981}">
      <dsp:nvSpPr>
        <dsp:cNvPr id="0" name=""/>
        <dsp:cNvSpPr/>
      </dsp:nvSpPr>
      <dsp:spPr>
        <a:xfrm>
          <a:off x="539971" y="1198130"/>
          <a:ext cx="799094" cy="799094"/>
        </a:xfrm>
        <a:prstGeom prst="ellipse">
          <a:avLst/>
        </a:prstGeom>
        <a:solidFill>
          <a:schemeClr val="lt1">
            <a:hueOff val="0"/>
            <a:satOff val="0"/>
            <a:lumOff val="0"/>
            <a:alphaOff val="0"/>
          </a:schemeClr>
        </a:solidFill>
        <a:ln w="9525" cap="rnd" cmpd="sng" algn="ctr">
          <a:solidFill>
            <a:schemeClr val="accent3">
              <a:hueOff val="0"/>
              <a:satOff val="0"/>
              <a:lumOff val="0"/>
              <a:alphaOff val="0"/>
            </a:schemeClr>
          </a:solidFill>
          <a:prstDash val="solid"/>
        </a:ln>
        <a:effectLst>
          <a:outerShdw blurRad="38100" dist="25400" dir="5400000" rotWithShape="0">
            <a:srgbClr val="000000">
              <a:alpha val="25000"/>
            </a:srgbClr>
          </a:outerShdw>
        </a:effectLst>
        <a:scene3d>
          <a:camera prst="orthographicFront"/>
          <a:lightRig rig="threePt" dir="t">
            <a:rot lat="0" lon="0" rev="7500000"/>
          </a:lightRig>
        </a:scene3d>
        <a:sp3d z="152400" extrusionH="63500" prstMaterial="dkEdge">
          <a:bevelT w="120800" h="19050" prst="relaxedInset"/>
          <a:contourClr>
            <a:schemeClr val="bg1"/>
          </a:contourClr>
        </a:sp3d>
      </dsp:spPr>
      <dsp:style>
        <a:lnRef idx="1">
          <a:scrgbClr r="0" g="0" b="0"/>
        </a:lnRef>
        <a:fillRef idx="1">
          <a:scrgbClr r="0" g="0" b="0"/>
        </a:fillRef>
        <a:effectRef idx="2">
          <a:scrgbClr r="0" g="0" b="0"/>
        </a:effectRef>
        <a:fontRef idx="minor"/>
      </dsp:style>
    </dsp:sp>
    <dsp:sp modelId="{0C4E30B1-9698-4376-AACD-6C71AA118C59}">
      <dsp:nvSpPr>
        <dsp:cNvPr id="0" name=""/>
        <dsp:cNvSpPr/>
      </dsp:nvSpPr>
      <dsp:spPr>
        <a:xfrm>
          <a:off x="1080113" y="2236646"/>
          <a:ext cx="5904922" cy="639275"/>
        </a:xfrm>
        <a:prstGeom prst="rect">
          <a:avLst/>
        </a:prstGeom>
        <a:gradFill rotWithShape="0">
          <a:gsLst>
            <a:gs pos="0">
              <a:schemeClr val="accent4">
                <a:hueOff val="0"/>
                <a:satOff val="0"/>
                <a:lumOff val="0"/>
                <a:alphaOff val="0"/>
                <a:tint val="96000"/>
                <a:lumMod val="104000"/>
              </a:schemeClr>
            </a:gs>
            <a:gs pos="100000">
              <a:schemeClr val="accent4">
                <a:hueOff val="0"/>
                <a:satOff val="0"/>
                <a:lumOff val="0"/>
                <a:alphaOff val="0"/>
                <a:shade val="98000"/>
                <a:lumMod val="94000"/>
              </a:schemeClr>
            </a:gs>
          </a:gsLst>
          <a:lin ang="5400000" scaled="0"/>
        </a:gradFill>
        <a:ln>
          <a:noFill/>
        </a:ln>
        <a:effectLst>
          <a:outerShdw blurRad="38100" dist="25400" dir="5400000" rotWithShape="0">
            <a:srgbClr val="000000">
              <a:alpha val="2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507425" tIns="50800" rIns="50800" bIns="50800" numCol="1" spcCol="1270" anchor="ctr" anchorCtr="0">
          <a:noAutofit/>
        </a:bodyPr>
        <a:lstStyle/>
        <a:p>
          <a:pPr lvl="0" algn="l" defTabSz="889000">
            <a:lnSpc>
              <a:spcPct val="90000"/>
            </a:lnSpc>
            <a:spcBef>
              <a:spcPct val="0"/>
            </a:spcBef>
            <a:spcAft>
              <a:spcPct val="35000"/>
            </a:spcAft>
          </a:pPr>
          <a:r>
            <a:rPr lang="tr-TR" sz="2000" kern="1200" dirty="0" smtClean="0">
              <a:solidFill>
                <a:schemeClr val="bg1"/>
              </a:solidFill>
              <a:effectLst>
                <a:outerShdw blurRad="38100" dist="38100" dir="2700000" algn="tl">
                  <a:srgbClr val="000000">
                    <a:alpha val="43137"/>
                  </a:srgbClr>
                </a:outerShdw>
              </a:effectLst>
              <a:latin typeface="Cambria" pitchFamily="18" charset="0"/>
            </a:rPr>
            <a:t>Aileye sınıf içerisinde yardımcı olma</a:t>
          </a:r>
          <a:endParaRPr lang="tr-TR" sz="2000" kern="1200" dirty="0">
            <a:solidFill>
              <a:schemeClr val="bg1"/>
            </a:solidFill>
            <a:effectLst>
              <a:outerShdw blurRad="38100" dist="38100" dir="2700000" algn="tl">
                <a:srgbClr val="000000">
                  <a:alpha val="43137"/>
                </a:srgbClr>
              </a:outerShdw>
            </a:effectLst>
            <a:latin typeface="Cambria" pitchFamily="18" charset="0"/>
          </a:endParaRPr>
        </a:p>
      </dsp:txBody>
      <dsp:txXfrm>
        <a:off x="1080113" y="2236646"/>
        <a:ext cx="5904922" cy="639275"/>
      </dsp:txXfrm>
    </dsp:sp>
    <dsp:sp modelId="{1C961DFA-9585-43F8-8E9C-3E77F01D84DB}">
      <dsp:nvSpPr>
        <dsp:cNvPr id="0" name=""/>
        <dsp:cNvSpPr/>
      </dsp:nvSpPr>
      <dsp:spPr>
        <a:xfrm>
          <a:off x="680566" y="2156736"/>
          <a:ext cx="799094" cy="799094"/>
        </a:xfrm>
        <a:prstGeom prst="ellipse">
          <a:avLst/>
        </a:prstGeom>
        <a:solidFill>
          <a:schemeClr val="lt1">
            <a:hueOff val="0"/>
            <a:satOff val="0"/>
            <a:lumOff val="0"/>
            <a:alphaOff val="0"/>
          </a:schemeClr>
        </a:solidFill>
        <a:ln w="9525" cap="rnd" cmpd="sng" algn="ctr">
          <a:solidFill>
            <a:schemeClr val="accent4">
              <a:hueOff val="0"/>
              <a:satOff val="0"/>
              <a:lumOff val="0"/>
              <a:alphaOff val="0"/>
            </a:schemeClr>
          </a:solidFill>
          <a:prstDash val="solid"/>
        </a:ln>
        <a:effectLst>
          <a:outerShdw blurRad="38100" dist="25400" dir="5400000" rotWithShape="0">
            <a:srgbClr val="000000">
              <a:alpha val="25000"/>
            </a:srgbClr>
          </a:outerShdw>
        </a:effectLst>
        <a:scene3d>
          <a:camera prst="orthographicFront"/>
          <a:lightRig rig="threePt" dir="t">
            <a:rot lat="0" lon="0" rev="7500000"/>
          </a:lightRig>
        </a:scene3d>
        <a:sp3d z="152400" extrusionH="63500" prstMaterial="dkEdge">
          <a:bevelT w="120800" h="19050" prst="relaxedInset"/>
          <a:contourClr>
            <a:schemeClr val="bg1"/>
          </a:contourClr>
        </a:sp3d>
      </dsp:spPr>
      <dsp:style>
        <a:lnRef idx="1">
          <a:scrgbClr r="0" g="0" b="0"/>
        </a:lnRef>
        <a:fillRef idx="1">
          <a:scrgbClr r="0" g="0" b="0"/>
        </a:fillRef>
        <a:effectRef idx="2">
          <a:scrgbClr r="0" g="0" b="0"/>
        </a:effectRef>
        <a:fontRef idx="minor"/>
      </dsp:style>
    </dsp:sp>
    <dsp:sp modelId="{2D1036A6-0A2D-4572-9A3E-60B9AA2E6C65}">
      <dsp:nvSpPr>
        <dsp:cNvPr id="0" name=""/>
        <dsp:cNvSpPr/>
      </dsp:nvSpPr>
      <dsp:spPr>
        <a:xfrm>
          <a:off x="939518" y="3195252"/>
          <a:ext cx="6045518" cy="639275"/>
        </a:xfrm>
        <a:prstGeom prst="rect">
          <a:avLst/>
        </a:prstGeom>
        <a:gradFill rotWithShape="0">
          <a:gsLst>
            <a:gs pos="0">
              <a:schemeClr val="accent5">
                <a:hueOff val="0"/>
                <a:satOff val="0"/>
                <a:lumOff val="0"/>
                <a:alphaOff val="0"/>
                <a:tint val="96000"/>
                <a:lumMod val="104000"/>
              </a:schemeClr>
            </a:gs>
            <a:gs pos="100000">
              <a:schemeClr val="accent5">
                <a:hueOff val="0"/>
                <a:satOff val="0"/>
                <a:lumOff val="0"/>
                <a:alphaOff val="0"/>
                <a:shade val="98000"/>
                <a:lumMod val="94000"/>
              </a:schemeClr>
            </a:gs>
          </a:gsLst>
          <a:lin ang="5400000" scaled="0"/>
        </a:gradFill>
        <a:ln>
          <a:noFill/>
        </a:ln>
        <a:effectLst>
          <a:outerShdw blurRad="38100" dist="25400" dir="5400000" rotWithShape="0">
            <a:srgbClr val="000000">
              <a:alpha val="2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507425" tIns="50800" rIns="50800" bIns="50800" numCol="1" spcCol="1270" anchor="ctr" anchorCtr="0">
          <a:noAutofit/>
        </a:bodyPr>
        <a:lstStyle/>
        <a:p>
          <a:pPr lvl="0" algn="l" defTabSz="889000">
            <a:lnSpc>
              <a:spcPct val="90000"/>
            </a:lnSpc>
            <a:spcBef>
              <a:spcPct val="0"/>
            </a:spcBef>
            <a:spcAft>
              <a:spcPct val="35000"/>
            </a:spcAft>
          </a:pPr>
          <a:r>
            <a:rPr lang="tr-TR" sz="2000" kern="1200" dirty="0" smtClean="0">
              <a:solidFill>
                <a:schemeClr val="bg1"/>
              </a:solidFill>
              <a:effectLst>
                <a:outerShdw blurRad="38100" dist="38100" dir="2700000" algn="tl">
                  <a:srgbClr val="000000">
                    <a:alpha val="43137"/>
                  </a:srgbClr>
                </a:outerShdw>
              </a:effectLst>
              <a:latin typeface="Cambria" pitchFamily="18" charset="0"/>
            </a:rPr>
            <a:t>Aile ile birlikte etkinliği belirleme</a:t>
          </a:r>
          <a:endParaRPr lang="tr-TR" sz="2000" kern="1200" dirty="0">
            <a:solidFill>
              <a:schemeClr val="bg1"/>
            </a:solidFill>
            <a:effectLst>
              <a:outerShdw blurRad="38100" dist="38100" dir="2700000" algn="tl">
                <a:srgbClr val="000000">
                  <a:alpha val="43137"/>
                </a:srgbClr>
              </a:outerShdw>
            </a:effectLst>
            <a:latin typeface="Cambria" pitchFamily="18" charset="0"/>
          </a:endParaRPr>
        </a:p>
      </dsp:txBody>
      <dsp:txXfrm>
        <a:off x="939518" y="3195252"/>
        <a:ext cx="6045518" cy="639275"/>
      </dsp:txXfrm>
    </dsp:sp>
    <dsp:sp modelId="{48968A8B-C920-433E-9D5D-419A6D3CF085}">
      <dsp:nvSpPr>
        <dsp:cNvPr id="0" name=""/>
        <dsp:cNvSpPr/>
      </dsp:nvSpPr>
      <dsp:spPr>
        <a:xfrm>
          <a:off x="539971" y="3115343"/>
          <a:ext cx="799094" cy="799094"/>
        </a:xfrm>
        <a:prstGeom prst="ellipse">
          <a:avLst/>
        </a:prstGeom>
        <a:solidFill>
          <a:schemeClr val="lt1">
            <a:hueOff val="0"/>
            <a:satOff val="0"/>
            <a:lumOff val="0"/>
            <a:alphaOff val="0"/>
          </a:schemeClr>
        </a:solidFill>
        <a:ln w="9525" cap="rnd" cmpd="sng" algn="ctr">
          <a:solidFill>
            <a:schemeClr val="accent5">
              <a:hueOff val="0"/>
              <a:satOff val="0"/>
              <a:lumOff val="0"/>
              <a:alphaOff val="0"/>
            </a:schemeClr>
          </a:solidFill>
          <a:prstDash val="solid"/>
        </a:ln>
        <a:effectLst>
          <a:outerShdw blurRad="38100" dist="25400" dir="5400000" rotWithShape="0">
            <a:srgbClr val="000000">
              <a:alpha val="25000"/>
            </a:srgbClr>
          </a:outerShdw>
        </a:effectLst>
        <a:scene3d>
          <a:camera prst="orthographicFront"/>
          <a:lightRig rig="threePt" dir="t">
            <a:rot lat="0" lon="0" rev="7500000"/>
          </a:lightRig>
        </a:scene3d>
        <a:sp3d z="152400" extrusionH="63500" prstMaterial="dkEdge">
          <a:bevelT w="120800" h="19050" prst="relaxedInset"/>
          <a:contourClr>
            <a:schemeClr val="bg1"/>
          </a:contourClr>
        </a:sp3d>
      </dsp:spPr>
      <dsp:style>
        <a:lnRef idx="1">
          <a:scrgbClr r="0" g="0" b="0"/>
        </a:lnRef>
        <a:fillRef idx="1">
          <a:scrgbClr r="0" g="0" b="0"/>
        </a:fillRef>
        <a:effectRef idx="2">
          <a:scrgbClr r="0" g="0" b="0"/>
        </a:effectRef>
        <a:fontRef idx="minor"/>
      </dsp:style>
    </dsp:sp>
    <dsp:sp modelId="{BDCB8C14-3A76-4CFF-8D7B-9E1A027AEEBF}">
      <dsp:nvSpPr>
        <dsp:cNvPr id="0" name=""/>
        <dsp:cNvSpPr/>
      </dsp:nvSpPr>
      <dsp:spPr>
        <a:xfrm>
          <a:off x="481432" y="4153859"/>
          <a:ext cx="6503604" cy="639275"/>
        </a:xfrm>
        <a:prstGeom prst="rect">
          <a:avLst/>
        </a:prstGeom>
        <a:gradFill rotWithShape="0">
          <a:gsLst>
            <a:gs pos="0">
              <a:schemeClr val="accent6">
                <a:hueOff val="0"/>
                <a:satOff val="0"/>
                <a:lumOff val="0"/>
                <a:alphaOff val="0"/>
                <a:tint val="96000"/>
                <a:lumMod val="104000"/>
              </a:schemeClr>
            </a:gs>
            <a:gs pos="100000">
              <a:schemeClr val="accent6">
                <a:hueOff val="0"/>
                <a:satOff val="0"/>
                <a:lumOff val="0"/>
                <a:alphaOff val="0"/>
                <a:shade val="98000"/>
                <a:lumMod val="94000"/>
              </a:schemeClr>
            </a:gs>
          </a:gsLst>
          <a:lin ang="5400000" scaled="0"/>
        </a:gradFill>
        <a:ln>
          <a:noFill/>
        </a:ln>
        <a:effectLst>
          <a:outerShdw blurRad="38100" dist="25400" dir="5400000" rotWithShape="0">
            <a:srgbClr val="000000">
              <a:alpha val="2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507425" tIns="50800" rIns="50800" bIns="50800" numCol="1" spcCol="1270" anchor="ctr" anchorCtr="0">
          <a:noAutofit/>
        </a:bodyPr>
        <a:lstStyle/>
        <a:p>
          <a:pPr lvl="0" algn="l" defTabSz="889000">
            <a:lnSpc>
              <a:spcPct val="90000"/>
            </a:lnSpc>
            <a:spcBef>
              <a:spcPct val="0"/>
            </a:spcBef>
            <a:spcAft>
              <a:spcPct val="35000"/>
            </a:spcAft>
          </a:pPr>
          <a:r>
            <a:rPr lang="tr-TR" sz="2000" kern="1200" dirty="0" smtClean="0">
              <a:solidFill>
                <a:schemeClr val="bg1"/>
              </a:solidFill>
              <a:effectLst>
                <a:outerShdw blurRad="38100" dist="38100" dir="2700000" algn="tl">
                  <a:srgbClr val="000000">
                    <a:alpha val="43137"/>
                  </a:srgbClr>
                </a:outerShdw>
              </a:effectLst>
              <a:latin typeface="Cambria" pitchFamily="18" charset="0"/>
            </a:rPr>
            <a:t>Ailenin sınıfa katılımını aile ile birlikte değerlendirme</a:t>
          </a:r>
          <a:endParaRPr lang="tr-TR" sz="2000" kern="1200" dirty="0">
            <a:solidFill>
              <a:schemeClr val="bg1"/>
            </a:solidFill>
            <a:effectLst>
              <a:outerShdw blurRad="38100" dist="38100" dir="2700000" algn="tl">
                <a:srgbClr val="000000">
                  <a:alpha val="43137"/>
                </a:srgbClr>
              </a:outerShdw>
            </a:effectLst>
            <a:latin typeface="Cambria" pitchFamily="18" charset="0"/>
          </a:endParaRPr>
        </a:p>
      </dsp:txBody>
      <dsp:txXfrm>
        <a:off x="481432" y="4153859"/>
        <a:ext cx="6503604" cy="639275"/>
      </dsp:txXfrm>
    </dsp:sp>
    <dsp:sp modelId="{0B7EF461-DC33-4DCF-9711-DC78189D85C3}">
      <dsp:nvSpPr>
        <dsp:cNvPr id="0" name=""/>
        <dsp:cNvSpPr/>
      </dsp:nvSpPr>
      <dsp:spPr>
        <a:xfrm>
          <a:off x="81885" y="4073949"/>
          <a:ext cx="799094" cy="799094"/>
        </a:xfrm>
        <a:prstGeom prst="ellipse">
          <a:avLst/>
        </a:prstGeom>
        <a:solidFill>
          <a:schemeClr val="lt1">
            <a:hueOff val="0"/>
            <a:satOff val="0"/>
            <a:lumOff val="0"/>
            <a:alphaOff val="0"/>
          </a:schemeClr>
        </a:solidFill>
        <a:ln w="9525" cap="rnd" cmpd="sng" algn="ctr">
          <a:solidFill>
            <a:schemeClr val="accent6">
              <a:hueOff val="0"/>
              <a:satOff val="0"/>
              <a:lumOff val="0"/>
              <a:alphaOff val="0"/>
            </a:schemeClr>
          </a:solidFill>
          <a:prstDash val="solid"/>
        </a:ln>
        <a:effectLst>
          <a:outerShdw blurRad="38100" dist="25400" dir="5400000" rotWithShape="0">
            <a:srgbClr val="000000">
              <a:alpha val="25000"/>
            </a:srgbClr>
          </a:outerShdw>
        </a:effectLst>
        <a:scene3d>
          <a:camera prst="orthographicFront"/>
          <a:lightRig rig="threePt" dir="t">
            <a:rot lat="0" lon="0" rev="7500000"/>
          </a:lightRig>
        </a:scene3d>
        <a:sp3d z="152400" extrusionH="63500" prstMaterial="dkEdge">
          <a:bevelT w="120800" h="19050" prst="relaxedInset"/>
          <a:contourClr>
            <a:schemeClr val="bg1"/>
          </a:contourClr>
        </a:sp3d>
      </dsp:spPr>
      <dsp:style>
        <a:lnRef idx="1">
          <a:scrgbClr r="0" g="0" b="0"/>
        </a:lnRef>
        <a:fillRef idx="1">
          <a:scrgbClr r="0" g="0" b="0"/>
        </a:fillRef>
        <a:effectRef idx="2">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9/3/layout/StepUpProcess">
  <dgm:title val=""/>
  <dgm:desc val=""/>
  <dgm:catLst>
    <dgm:cat type="process" pri="1300"/>
  </dgm:catLst>
  <dgm:sampData>
    <dgm:dataModel>
      <dgm:ptLst>
        <dgm:pt modelId="0" type="doc"/>
        <dgm:pt modelId="10">
          <dgm:prSet phldr="1"/>
        </dgm:pt>
        <dgm:pt modelId="20">
          <dgm:prSet phldr="1"/>
        </dgm:pt>
        <dgm:pt modelId="30">
          <dgm:prSet phldr="1"/>
        </dgm:pt>
      </dgm:ptLst>
      <dgm:cxnLst>
        <dgm:cxn modelId="60" srcId="0" destId="10" srcOrd="0" destOrd="0"/>
        <dgm:cxn modelId="70" srcId="0" destId="20" srcOrd="1" destOrd="0"/>
        <dgm:cxn modelId="80" srcId="0" destId="30" srcOrd="2" destOrd="0"/>
      </dgm:cxnLst>
      <dgm:bg/>
      <dgm:whole/>
    </dgm:dataModel>
  </dgm:sampData>
  <dgm:styleData>
    <dgm:dataModel>
      <dgm:ptLst>
        <dgm:pt modelId="0" type="doc"/>
        <dgm:pt modelId="10">
          <dgm:prSet phldr="1"/>
        </dgm:pt>
        <dgm:pt modelId="20">
          <dgm:prSet phldr="1"/>
        </dgm:pt>
      </dgm:ptLst>
      <dgm:cxnLst>
        <dgm:cxn modelId="60" srcId="0" destId="10" srcOrd="0" destOrd="0"/>
        <dgm:cxn modelId="7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60" srcId="0" destId="10" srcOrd="0" destOrd="0"/>
        <dgm:cxn modelId="70" srcId="0" destId="20" srcOrd="1" destOrd="0"/>
        <dgm:cxn modelId="80" srcId="0" destId="30" srcOrd="2" destOrd="0"/>
        <dgm:cxn modelId="90" srcId="0" destId="40" srcOrd="3" destOrd="0"/>
      </dgm:cxnLst>
      <dgm:bg/>
      <dgm:whole/>
    </dgm:dataModel>
  </dgm:clrData>
  <dgm:layoutNode name="rootnode">
    <dgm:varLst>
      <dgm:chMax/>
      <dgm:chPref/>
      <dgm:dir/>
      <dgm:animLvl val="lvl"/>
    </dgm:varLst>
    <dgm:choose name="Name0">
      <dgm:if name="Name1" func="var" arg="dir" op="equ" val="norm">
        <dgm:alg type="snake">
          <dgm:param type="grDir" val="bL"/>
          <dgm:param type="flowDir" val="row"/>
          <dgm:param type="off" val="off"/>
          <dgm:param type="bkpt" val="fixed"/>
          <dgm:param type="bkPtFixedVal" val="1"/>
        </dgm:alg>
      </dgm:if>
      <dgm:else name="Name2">
        <dgm:alg type="snake">
          <dgm:param type="grDir" val="bR"/>
          <dgm:param type="flowDir" val="row"/>
          <dgm:param type="off" val="off"/>
          <dgm:param type="bkpt" val="fixed"/>
          <dgm:param type="bkPtFixedVal" val="1"/>
        </dgm:alg>
      </dgm:else>
    </dgm:choose>
    <dgm:shape xmlns:r="http://schemas.openxmlformats.org/officeDocument/2006/relationships" r:blip="">
      <dgm:adjLst/>
    </dgm:shape>
    <dgm:constrLst>
      <dgm:constr type="alignOff" forName="rootnode" val="1"/>
      <dgm:constr type="primFontSz" for="des" ptType="node" op="equ" val="65"/>
      <dgm:constr type="w" for="ch" forName="composite" refType="w"/>
      <dgm:constr type="h" for="ch" forName="composite" refType="h"/>
      <dgm:constr type="sp" refType="h" refFor="ch" refForName="composite" op="equ" fact="-0.765"/>
      <dgm:constr type="w" for="ch" forName="sibTrans" refType="w" fact="0.103"/>
      <dgm:constr type="h" for="ch" forName="sibTrans" refType="h" fact="0.103"/>
    </dgm:constrLst>
    <dgm:forEach name="nodesForEach" axis="ch" ptType="node">
      <dgm:layoutNode name="composite">
        <dgm:alg type="composite">
          <dgm:param type="ar" val="0.861"/>
        </dgm:alg>
        <dgm:shape xmlns:r="http://schemas.openxmlformats.org/officeDocument/2006/relationships" r:blip="">
          <dgm:adjLst/>
        </dgm:shape>
        <dgm:choose name="Name3">
          <dgm:if name="Name4" func="var" arg="dir" op="equ" val="norm">
            <dgm:constrLst>
              <dgm:constr type="l" for="ch" forName="LShape" refType="w" fact="0"/>
              <dgm:constr type="t" for="ch" forName="LShape" refType="h" fact="0.2347"/>
              <dgm:constr type="w" for="ch" forName="LShape" refType="w" fact="0.998"/>
              <dgm:constr type="h" for="ch" forName="LShape" refType="h" fact="0.5164"/>
              <dgm:constr type="r" for="ch" forName="ParentText" refType="w"/>
              <dgm:constr type="t" for="ch" forName="ParentText" refType="h" fact="0.32"/>
              <dgm:constr type="w" for="ch" forName="ParentText" refType="w" fact="0.901"/>
              <dgm:constr type="h" for="ch" forName="ParentText" refType="h" fact="0.68"/>
              <dgm:constr type="l" for="ch" forName="Triangle" refType="w" fact="0.83"/>
              <dgm:constr type="t" for="ch" forName="Triangle" refType="h" fact="0"/>
              <dgm:constr type="w" for="ch" forName="Triangle" refType="w" fact="0.17"/>
              <dgm:constr type="h" for="ch" forName="Triangle" refType="w" refFor="ch" refForName="Triangle"/>
            </dgm:constrLst>
          </dgm:if>
          <dgm:else name="Name5">
            <dgm:constrLst>
              <dgm:constr type="l" for="ch" forName="LShape" refType="w" fact="0.002"/>
              <dgm:constr type="t" for="ch" forName="LShape" refType="h" fact="0.2347"/>
              <dgm:constr type="w" for="ch" forName="LShape" refType="w"/>
              <dgm:constr type="h" for="ch" forName="LShape" refType="h" fact="0.5164"/>
              <dgm:constr type="l" for="ch" forName="ParentText" refType="w" fact="0"/>
              <dgm:constr type="t" for="ch" forName="ParentText" refType="h" fact="0.32"/>
              <dgm:constr type="w" for="ch" forName="ParentText" refType="w" fact="0.902"/>
              <dgm:constr type="h" for="ch" forName="ParentText" refType="h" fact="0.68"/>
              <dgm:constr type="l" for="ch" forName="Triangle" refType="w" fact="0"/>
              <dgm:constr type="t" for="ch" forName="Triangle" refType="h" fact="0"/>
              <dgm:constr type="w" for="ch" forName="Triangle" refType="w" fact="0.17"/>
              <dgm:constr type="h" for="ch" forName="Triangle" refType="w" refFor="ch" refForName="Triangle"/>
            </dgm:constrLst>
          </dgm:else>
        </dgm:choose>
        <dgm:layoutNode name="LShape" styleLbl="alignNode1">
          <dgm:alg type="sp"/>
          <dgm:choose name="Name6">
            <dgm:if name="Name7" func="var" arg="dir" op="equ" val="norm">
              <dgm:shape xmlns:r="http://schemas.openxmlformats.org/officeDocument/2006/relationships" rot="90" type="corner" r:blip="">
                <dgm:adjLst>
                  <dgm:adj idx="1" val="0.1612"/>
                  <dgm:adj idx="2" val="0.1611"/>
                </dgm:adjLst>
              </dgm:shape>
            </dgm:if>
            <dgm:else name="Name8">
              <dgm:shape xmlns:r="http://schemas.openxmlformats.org/officeDocument/2006/relationships" rot="180" type="corner" r:blip="">
                <dgm:adjLst>
                  <dgm:adj idx="1" val="0.1612"/>
                  <dgm:adj idx="2" val="0.1611"/>
                </dgm:adjLst>
              </dgm:shape>
            </dgm:else>
          </dgm:choose>
          <dgm:presOf/>
        </dgm:layoutNode>
        <dgm:layoutNode name="ParentText" styleLbl="revTx">
          <dgm:varLst>
            <dgm:chMax val="0"/>
            <dgm:chPref val="0"/>
            <dgm:bulletEnabled val="1"/>
          </dgm:varLst>
          <dgm:alg type="tx">
            <dgm:param type="parTxLTRAlign" val="l"/>
            <dgm:param type="txAnchorVert" val="t"/>
          </dgm:alg>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choose name="Name9">
          <dgm:if name="Name10" axis="followSib" ptType="node" func="cnt" op="gte" val="1">
            <dgm:layoutNode name="Triangle" styleLbl="alignNode1">
              <dgm:alg type="sp"/>
              <dgm:choose name="Name11">
                <dgm:if name="Name12" func="var" arg="dir" op="equ" val="norm">
                  <dgm:shape xmlns:r="http://schemas.openxmlformats.org/officeDocument/2006/relationships" type="triangle" r:blip="">
                    <dgm:adjLst>
                      <dgm:adj idx="1" val="1"/>
                    </dgm:adjLst>
                  </dgm:shape>
                </dgm:if>
                <dgm:else name="Name13">
                  <dgm:shape xmlns:r="http://schemas.openxmlformats.org/officeDocument/2006/relationships" rot="90" type="triangle" r:blip="">
                    <dgm:adjLst>
                      <dgm:adj idx="1" val="1"/>
                    </dgm:adjLst>
                  </dgm:shape>
                </dgm:else>
              </dgm:choose>
              <dgm:presOf/>
            </dgm:layoutNode>
          </dgm:if>
          <dgm:else name="Name14"/>
        </dgm:choose>
      </dgm:layoutNode>
      <dgm:forEach name="sibTransForEach" axis="followSib" ptType="sibTrans" cnt="1">
        <dgm:layoutNode name="sibTrans">
          <dgm:alg type="composite">
            <dgm:param type="ar" val="0.861"/>
          </dgm:alg>
          <dgm:constrLst>
            <dgm:constr type="w" for="ch" forName="space" refType="w"/>
            <dgm:constr type="h" for="ch" forName="space" refType="w"/>
          </dgm:constrLst>
          <dgm:layoutNode name="space" styleLbl="alignNode1">
            <dgm:alg type="sp"/>
            <dgm:shape xmlns:r="http://schemas.openxmlformats.org/officeDocument/2006/relationships" r:blip="">
              <dgm:adjLst/>
            </dgm:shape>
            <dgm:presOf/>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9/3/layout/BlockDescendingList">
  <dgm:title val=""/>
  <dgm:desc val=""/>
  <dgm:catLst>
    <dgm:cat type="list" pri="18500"/>
  </dgm:catLst>
  <dgm:sampData>
    <dgm:dataModel>
      <dgm:ptLst>
        <dgm:pt modelId="0" type="doc"/>
        <dgm:pt modelId="10">
          <dgm:prSet phldr="1"/>
        </dgm:pt>
        <dgm:pt modelId="11">
          <dgm:prSet phldr="1"/>
        </dgm:pt>
        <dgm:pt modelId="12">
          <dgm:prSet phldr="1"/>
        </dgm:pt>
        <dgm:pt modelId="20">
          <dgm:prSet phldr="1"/>
        </dgm:pt>
        <dgm:pt modelId="21">
          <dgm:prSet phldr="1"/>
        </dgm:pt>
        <dgm:pt modelId="22">
          <dgm:prSet phldr="1"/>
        </dgm:pt>
        <dgm:pt modelId="30">
          <dgm:prSet phldr="1"/>
        </dgm:pt>
        <dgm:pt modelId="31">
          <dgm:prSet phldr="1"/>
        </dgm:pt>
        <dgm:pt modelId="32">
          <dgm:prSet phldr="1"/>
        </dgm:pt>
      </dgm:ptLst>
      <dgm:cxnLst>
        <dgm:cxn modelId="40" srcId="0" destId="10" srcOrd="0" destOrd="0"/>
        <dgm:cxn modelId="13" srcId="10" destId="11" srcOrd="0" destOrd="0"/>
        <dgm:cxn modelId="14" srcId="10" destId="12" srcOrd="0" destOrd="0"/>
        <dgm:cxn modelId="50" srcId="0" destId="20" srcOrd="1" destOrd="0"/>
        <dgm:cxn modelId="23" srcId="20" destId="21" srcOrd="0" destOrd="0"/>
        <dgm:cxn modelId="24" srcId="20" destId="22" srcOrd="0" destOrd="0"/>
        <dgm:cxn modelId="60" srcId="0" destId="30" srcOrd="2" destOrd="0"/>
        <dgm:cxn modelId="33" srcId="30" destId="31" srcOrd="0" destOrd="0"/>
        <dgm:cxn modelId="34" srcId="30" destId="32" srcOrd="0" destOrd="0"/>
      </dgm:cxnLst>
      <dgm:bg/>
      <dgm:whole/>
    </dgm:dataModel>
  </dgm:sampData>
  <dgm:styleData>
    <dgm:dataModel>
      <dgm:ptLst>
        <dgm:pt modelId="0" type="doc"/>
        <dgm:pt modelId="10">
          <dgm:prSet phldr="1"/>
        </dgm:pt>
        <dgm:pt modelId="20">
          <dgm:prSet phldr="1"/>
        </dgm:pt>
      </dgm:ptLst>
      <dgm:cxnLst>
        <dgm:cxn modelId="40" srcId="0" destId="10" srcOrd="0" destOrd="0"/>
        <dgm:cxn modelId="50" srcId="0" destId="20" srcOrd="1" destOrd="0"/>
      </dgm:cxnLst>
      <dgm:bg/>
      <dgm:whole/>
    </dgm:dataModel>
  </dgm:styleData>
  <dgm:clrData>
    <dgm:dataModel>
      <dgm:ptLst>
        <dgm:pt modelId="0" type="doc"/>
        <dgm:pt modelId="10">
          <dgm:prSet phldr="1"/>
        </dgm:pt>
        <dgm:pt modelId="20">
          <dgm:prSet phldr="1"/>
        </dgm:pt>
        <dgm:pt modelId="30">
          <dgm:prSet phldr="1"/>
        </dgm:pt>
        <dgm:pt modelId="70">
          <dgm:prSet phldr="1"/>
        </dgm:pt>
      </dgm:ptLst>
      <dgm:cxnLst>
        <dgm:cxn modelId="40" srcId="0" destId="10" srcOrd="0" destOrd="0"/>
        <dgm:cxn modelId="50" srcId="0" destId="20" srcOrd="1" destOrd="0"/>
        <dgm:cxn modelId="60" srcId="0" destId="30" srcOrd="2" destOrd="0"/>
        <dgm:cxn modelId="80" srcId="0" destId="70" srcOrd="3" destOrd="0"/>
      </dgm:cxnLst>
      <dgm:bg/>
      <dgm:whole/>
    </dgm:dataModel>
  </dgm:clrData>
  <dgm:layoutNode name="Name0">
    <dgm:varLst>
      <dgm:chMax val="7"/>
      <dgm:chPref val="7"/>
      <dgm:dir/>
      <dgm:animLvl val="lvl"/>
    </dgm:varLst>
    <dgm:shape xmlns:r="http://schemas.openxmlformats.org/officeDocument/2006/relationships" r:blip="">
      <dgm:adjLst/>
    </dgm:shape>
    <dgm:choose name="Name1">
      <dgm:if name="Name2" axis="ch" ptType="node" func="cnt" op="equ" val="1">
        <dgm:alg type="composite">
          <dgm:param type="ar" val="0.5516"/>
        </dgm:alg>
        <dgm:choose name="Name3">
          <dgm:if name="Name4" func="var" arg="dir" op="equ" val="norm">
            <dgm:constrLst>
              <dgm:constr type="primFontSz" for="des" forName="childText_1" val="65"/>
              <dgm:constr type="primFontSz" for="des" forName="parentText_1" val="65"/>
              <dgm:constr type="primFontSz" for="des" forName="childText_1" refType="primFontSz" refFor="des" refForName="parentText_1" op="lte"/>
              <dgm:constr type="l" for="ch" forName="accentShape_1" refType="w" fact="0"/>
              <dgm:constr type="t" for="ch" forName="accentShape_1" refType="h" fact="0"/>
              <dgm:constr type="w" for="ch" forName="accentShape_1" refType="w" fact="0.7146"/>
              <dgm:constr type="h" for="ch" forName="accentShape_1" refType="h" fact="0.9952"/>
              <dgm:constr type="l" for="ch" forName="parentText_1" refType="w" fact="0.513"/>
              <dgm:constr type="t" for="ch" forName="parentText_1" refType="h" fact="0"/>
              <dgm:constr type="w" for="ch" forName="parentText_1" refType="w" refFor="ch" refForName="accentShape_1" fact="0.26"/>
              <dgm:constr type="h" for="ch" forName="parentText_1" refType="h" fact="0.78"/>
              <dgm:constr type="l" for="ch" forName="childText_1" refType="w" fact="0"/>
              <dgm:constr type="t" for="ch" forName="childText_1" refType="h" fact="0"/>
              <dgm:constr type="w" for="ch" forName="childText_1" refType="w" refFor="ch" refForName="accentShape_1" fact="0.71"/>
              <dgm:constr type="h" for="ch" forName="childText_1" refType="h"/>
            </dgm:constrLst>
          </dgm:if>
          <dgm:else name="Name5">
            <dgm:constrLst>
              <dgm:constr type="primFontSz" for="des" forName="childText_1" val="65"/>
              <dgm:constr type="primFontSz" for="des" forName="parentText_1" val="65"/>
              <dgm:constr type="primFontSz" for="des" forName="childText_1" refType="primFontSz" refFor="des" refForName="parentText_1" op="lte"/>
              <dgm:constr type="l" for="ch" forName="accentShape_1" refType="w" fact="0"/>
              <dgm:constr type="t" for="ch" forName="accentShape_1" refType="h" fact="0"/>
              <dgm:constr type="w" for="ch" forName="accentShape_1" refType="w" fact="0.7146"/>
              <dgm:constr type="h" for="ch" forName="accentShape_1" refType="h" fact="0.9952"/>
              <dgm:constr type="l" for="ch" forName="parentText_1" refType="w" fact="0.513"/>
              <dgm:constr type="t" for="ch" forName="parentText_1" refType="h" fact="0"/>
              <dgm:constr type="w" for="ch" forName="parentText_1" refType="w" refFor="ch" refForName="accentShape_1" fact="0.26"/>
              <dgm:constr type="h" for="ch" forName="parentText_1" refType="h" fact="0.78"/>
              <dgm:constr type="l" for="ch" forName="childText_1" refType="w" fact="0"/>
              <dgm:constr type="t" for="ch" forName="childText_1" refType="h" fact="0"/>
              <dgm:constr type="w" for="ch" forName="childText_1" refType="w" refFor="ch" refForName="accentShape_1" fact="0.71"/>
              <dgm:constr type="h" for="ch" forName="childText_1" refType="h"/>
            </dgm:constrLst>
          </dgm:else>
        </dgm:choose>
      </dgm:if>
      <dgm:if name="Name6" axis="ch" ptType="node" func="cnt" op="equ" val="2">
        <dgm:alg type="composite">
          <dgm:param type="ar" val="0.9804"/>
        </dgm:alg>
        <dgm:choose name="Name7">
          <dgm:if name="Name8" func="var" arg="dir" op="equ" val="norm">
            <dgm:constrLst>
              <dgm:constr type="primFontSz" for="des" forName="childText_1" val="65"/>
              <dgm:constr type="primFontSz" for="des" forName="parentText_1" val="65"/>
              <dgm:constr type="primFontSz" for="des" forName="childText_1" refType="primFontSz" refFor="des" refForName="parentText_1" op="lte"/>
              <dgm:constr type="primFontSz" for="des" forName="childText_2" refType="primFontSz" refFor="des" refForName="parentText_1" op="lte"/>
              <dgm:constr type="primFontSz" for="des" forName="childText_1" refType="primFontSz" refFor="des" refForName="parentText_2" op="lte"/>
              <dgm:constr type="primFontSz" for="des" forName="childText_2" refType="primFontSz" refFor="des" refForName="parentText_2" op="lte"/>
              <dgm:constr type="primFontSz" for="des" forName="parentText_2" refType="primFontSz" refFor="des" refForName="parentText_1" op="equ"/>
              <dgm:constr type="primFontSz" for="des" forName="childText_2" refType="primFontSz" refFor="des" refForName="childText_1" op="equ"/>
              <dgm:constr type="l" for="ch" forName="accentShape_2" refType="w" fact="0.4393"/>
              <dgm:constr type="t" for="ch" forName="accentShape_2" refType="h" fact="0.1192"/>
              <dgm:constr type="w" for="ch" forName="accentShape_2" refType="w" fact="0.4021"/>
              <dgm:constr type="h" for="ch" forName="accentShape_2" refType="h" fact="0.876"/>
              <dgm:constr type="l" for="ch" forName="accentShape_1" refType="w" fact="0"/>
              <dgm:constr type="t" for="ch" forName="accentShape_1" refType="h" fact="0"/>
              <dgm:constr type="w" for="ch" forName="accentShape_1" refType="w" fact="0.4021"/>
              <dgm:constr type="h" for="ch" forName="accentShape_1" refType="h" fact="0.9952"/>
              <dgm:constr type="l" for="ch" forName="parentText_1" refType="w" fact="0.2946"/>
              <dgm:constr type="t" for="ch" forName="parentText_1" refType="h" fact="0"/>
              <dgm:constr type="w" for="ch" forName="parentText_1" refType="w" refFor="ch" refForName="accentShape_1" fact="0.26"/>
              <dgm:constr type="h" for="ch" forName="parentText_1" refType="h" fact="0.78"/>
              <dgm:constr type="l" for="ch" forName="parentText_2" refType="w" fact="0.7339"/>
              <dgm:constr type="t" for="ch" forName="parentText_2" refType="h" fact="0.1192"/>
              <dgm:constr type="w" for="ch" forName="parentText_2" refType="w" refFor="ch" refForName="accentShape_1" fact="0.26"/>
              <dgm:constr type="h" for="ch" forName="parentText_2" refType="h" fact="0.78"/>
              <dgm:constr type="l" for="ch" forName="childText_1" refType="w" fact="0"/>
              <dgm:constr type="t" for="ch" forName="childText_1" refType="h" fact="0"/>
              <dgm:constr type="w" for="ch" forName="childText_1" refType="w" refFor="ch" refForName="accentShape_1" fact="0.71"/>
              <dgm:constr type="h" for="ch" forName="childText_1" refType="h"/>
              <dgm:constr type="l" for="ch" forName="childText_2" refType="w" fact="0.4393"/>
              <dgm:constr type="t" for="ch" forName="childText_2" refType="h" fact="0.1192"/>
              <dgm:constr type="w" for="ch" forName="childText_2" refType="w" refFor="ch" refForName="accentShape_2" fact="0.71"/>
              <dgm:constr type="h" for="ch" forName="childText_2" refType="h" fact="0.8808"/>
            </dgm:constrLst>
          </dgm:if>
          <dgm:else name="Name9">
            <dgm:constrLst>
              <dgm:constr type="primFontSz" for="des" forName="childText_1" val="65"/>
              <dgm:constr type="primFontSz" for="des" forName="parentText_1" val="65"/>
              <dgm:constr type="primFontSz" for="des" forName="childText_1" refType="primFontSz" refFor="des" refForName="parentText_1" op="lte"/>
              <dgm:constr type="primFontSz" for="des" forName="childText_2" refType="primFontSz" refFor="des" refForName="parentText_1" op="lte"/>
              <dgm:constr type="primFontSz" for="des" forName="childText_1" refType="primFontSz" refFor="des" refForName="parentText_2" op="lte"/>
              <dgm:constr type="primFontSz" for="des" forName="childText_2" refType="primFontSz" refFor="des" refForName="parentText_2" op="lte"/>
              <dgm:constr type="primFontSz" for="des" forName="parentText_2" refType="primFontSz" refFor="des" refForName="parentText_1" op="equ"/>
              <dgm:constr type="primFontSz" for="des" forName="childText_2" refType="primFontSz" refFor="des" refForName="childText_1" op="equ"/>
              <dgm:constr type="l" for="ch" forName="accentShape_1" refType="w" fact="0.4393"/>
              <dgm:constr type="t" for="ch" forName="accentShape_2" refType="h" fact="0.1192"/>
              <dgm:constr type="w" for="ch" forName="accentShape_2" refType="w" fact="0.4021"/>
              <dgm:constr type="h" for="ch" forName="accentShape_2" refType="h" fact="0.876"/>
              <dgm:constr type="l" for="ch" forName="accentShape_2" refType="w" fact="0"/>
              <dgm:constr type="t" for="ch" forName="accentShape_1" refType="h" fact="0"/>
              <dgm:constr type="w" for="ch" forName="accentShape_1" refType="w" fact="0.4021"/>
              <dgm:constr type="h" for="ch" forName="accentShape_1" refType="h" fact="0.9952"/>
              <dgm:constr type="l" for="ch" forName="parentText_2" refType="w" fact="0.2946"/>
              <dgm:constr type="t" for="ch" forName="parentText_1" refType="h" fact="0"/>
              <dgm:constr type="w" for="ch" forName="parentText_1" refType="w" refFor="ch" refForName="accentShape_1" fact="0.26"/>
              <dgm:constr type="h" for="ch" forName="parentText_1" refType="h" fact="0.78"/>
              <dgm:constr type="l" for="ch" forName="parentText_1" refType="w" fact="0.7339"/>
              <dgm:constr type="t" for="ch" forName="parentText_2" refType="h" fact="0.1192"/>
              <dgm:constr type="w" for="ch" forName="parentText_2" refType="w" refFor="ch" refForName="accentShape_1" fact="0.26"/>
              <dgm:constr type="h" for="ch" forName="parentText_2" refType="h" fact="0.78"/>
              <dgm:constr type="l" for="ch" forName="childText_2" refType="w" fact="0"/>
              <dgm:constr type="t" for="ch" forName="childText_1" refType="h" fact="0"/>
              <dgm:constr type="w" for="ch" forName="childText_1" refType="w" refFor="ch" refForName="accentShape_1" fact="0.71"/>
              <dgm:constr type="h" for="ch" forName="childText_1" refType="h"/>
              <dgm:constr type="l" for="ch" forName="childText_1" refType="w" fact="0.4393"/>
              <dgm:constr type="t" for="ch" forName="childText_2" refType="h" fact="0.1192"/>
              <dgm:constr type="w" for="ch" forName="childText_2" refType="w" refFor="ch" refForName="accentShape_2" fact="0.71"/>
              <dgm:constr type="h" for="ch" forName="childText_2" refType="h" fact="0.8808"/>
            </dgm:constrLst>
          </dgm:else>
        </dgm:choose>
      </dgm:if>
      <dgm:if name="Name10" axis="ch" ptType="node" func="cnt" op="equ" val="3">
        <dgm:alg type="composite">
          <dgm:param type="ar" val="1.4097"/>
        </dgm:alg>
        <dgm:choose name="Name11">
          <dgm:if name="Name12" func="var" arg="dir" op="equ" val="norm">
            <dgm:constrLst>
              <dgm:constr type="primFontSz" for="des" forName="childText_1" val="65"/>
              <dgm:constr type="primFontSz" for="des" forName="parentText_1" val="65"/>
              <dgm:constr type="primFontSz" for="des" forName="childText_1" refType="primFontSz" refFor="des" refForName="parentText_1" op="lte"/>
              <dgm:constr type="primFontSz" for="des" forName="childText_2" refType="primFontSz" refFor="des" refForName="parentText_1" op="lte"/>
              <dgm:constr type="primFontSz" for="des" forName="childText_3" refType="primFontSz" refFor="des" refForName="parentText_1" op="lte"/>
              <dgm:constr type="primFontSz" for="des" forName="childText_1" refType="primFontSz" refFor="des" refForName="parentText_2" op="lte"/>
              <dgm:constr type="primFontSz" for="des" forName="childText_2" refType="primFontSz" refFor="des" refForName="parentText_2" op="lte"/>
              <dgm:constr type="primFontSz" for="des" forName="childText_3" refType="primFontSz" refFor="des" refForName="parentText_2" op="lte"/>
              <dgm:constr type="primFontSz" for="des" forName="childText_1" refType="primFontSz" refFor="des" refForName="parentText_3" op="lte"/>
              <dgm:constr type="primFontSz" for="des" forName="childText_2" refType="primFontSz" refFor="des" refForName="parentText_3" op="lte"/>
              <dgm:constr type="primFontSz" for="des" forName="childText_3" refType="primFontSz" refFor="des" refForName="parentText_3" op="lte"/>
              <dgm:constr type="primFontSz" for="des" forName="parentText_2" refType="primFontSz" refFor="des" refForName="parentText_1" op="equ"/>
              <dgm:constr type="primFontSz" for="des" forName="parentText_3" refType="primFontSz" refFor="des" refForName="parentText_1" op="equ"/>
              <dgm:constr type="primFontSz" for="des" forName="childText_2" refType="primFontSz" refFor="des" refForName="childText_1" op="equ"/>
              <dgm:constr type="primFontSz" for="des" forName="childText_3" refType="primFontSz" refFor="des" refForName="childText_1" op="equ"/>
              <dgm:constr type="l" for="ch" forName="accentShape_1" refType="w" fact="0"/>
              <dgm:constr type="t" for="ch" forName="accentShape_1" refType="h" fact="0"/>
              <dgm:constr type="w" for="ch" forName="accentShape_1" refType="w" fact="0.2796"/>
              <dgm:constr type="h" for="ch" forName="accentShape_1" refType="h" fact="0.9952"/>
              <dgm:constr type="l" for="ch" forName="accentShape_2" refType="w" fact="0.3055"/>
              <dgm:constr type="t" for="ch" forName="accentShape_2" refType="h" fact="0.1192"/>
              <dgm:constr type="w" for="ch" forName="accentShape_2" refType="w" fact="0.2796"/>
              <dgm:constr type="h" for="ch" forName="accentShape_2" refType="h" fact="0.876"/>
              <dgm:constr type="l" for="ch" forName="accentShape_3" refType="w" fact="0.6101"/>
              <dgm:constr type="t" for="ch" forName="accentShape_3" refType="h" fact="0.2457"/>
              <dgm:constr type="w" for="ch" forName="accentShape_3" refType="w" fact="0.2796"/>
              <dgm:constr type="h" for="ch" forName="accentShape_3" refType="h" fact="0.7499"/>
              <dgm:constr type="l" for="ch" forName="parentText_1" refType="w" fact="0.2"/>
              <dgm:constr type="t" for="ch" forName="parentText_1" refType="h" fact="0"/>
              <dgm:constr type="w" for="ch" forName="parentText_1" refType="w" refFor="ch" refForName="accentShape_1" fact="0.26"/>
              <dgm:constr type="h" for="ch" forName="parentText_1" refType="h" refFor="ch" refForName="accentShape_1" fact="0.9"/>
              <dgm:constr type="l" for="ch" forName="parentText_2" refType="w" fact="0.5055"/>
              <dgm:constr type="t" for="ch" forName="parentText_2" refType="h" fact="0.1192"/>
              <dgm:constr type="w" for="ch" forName="parentText_2" refType="w" refFor="ch" refForName="accentShape_2" fact="0.26"/>
              <dgm:constr type="h" for="ch" forName="parentText_2" refType="h" refFor="ch" refForName="accentShape_2" fact="0.9"/>
              <dgm:constr type="l" for="ch" forName="parentText_3" refType="w" fact="0.8101"/>
              <dgm:constr type="t" for="ch" forName="parentText_3" refType="h" fact="0.2457"/>
              <dgm:constr type="w" for="ch" forName="parentText_3" refType="w" refFor="ch" refForName="accentShape_3" fact="0.26"/>
              <dgm:constr type="h" for="ch" forName="parentText_3" refType="h" refFor="ch" refForName="accentShape_3" fact="0.9"/>
              <dgm:constr type="l" for="ch" forName="childText_1" refType="w" fact="0"/>
              <dgm:constr type="t" for="ch" forName="childText_1" refType="h" fact="0"/>
              <dgm:constr type="w" for="ch" forName="childText_1" refType="w" refFor="ch" refForName="accentShape_1" fact="0.71"/>
              <dgm:constr type="h" for="ch" forName="childText_1" refType="h"/>
              <dgm:constr type="l" for="ch" forName="childText_2" refType="w" fact="0.3055"/>
              <dgm:constr type="t" for="ch" forName="childText_2" refType="h" fact="0.1192"/>
              <dgm:constr type="w" for="ch" forName="childText_2" refType="w" refFor="ch" refForName="accentShape_2" fact="0.71"/>
              <dgm:constr type="h" for="ch" forName="childText_2" refType="h" fact="0.8808"/>
              <dgm:constr type="l" for="ch" forName="childText_3" refType="w" fact="0.6101"/>
              <dgm:constr type="t" for="ch" forName="childText_3" refType="h" fact="0.2457"/>
              <dgm:constr type="w" for="ch" forName="childText_3" refType="w" refFor="ch" refForName="accentShape_3" fact="0.71"/>
              <dgm:constr type="h" for="ch" forName="childText_3" refType="h" fact="0.7543"/>
            </dgm:constrLst>
          </dgm:if>
          <dgm:else name="Name13">
            <dgm:constrLst>
              <dgm:constr type="primFontSz" for="des" forName="childText_1" val="65"/>
              <dgm:constr type="primFontSz" for="des" forName="parentText_1" val="65"/>
              <dgm:constr type="primFontSz" for="des" forName="childText_1" refType="primFontSz" refFor="des" refForName="parentText_1" op="lte"/>
              <dgm:constr type="primFontSz" for="des" forName="childText_2" refType="primFontSz" refFor="des" refForName="parentText_1" op="lte"/>
              <dgm:constr type="primFontSz" for="des" forName="childText_3" refType="primFontSz" refFor="des" refForName="parentText_1" op="lte"/>
              <dgm:constr type="primFontSz" for="des" forName="childText_1" refType="primFontSz" refFor="des" refForName="parentText_2" op="lte"/>
              <dgm:constr type="primFontSz" for="des" forName="childText_2" refType="primFontSz" refFor="des" refForName="parentText_2" op="lte"/>
              <dgm:constr type="primFontSz" for="des" forName="childText_3" refType="primFontSz" refFor="des" refForName="parentText_2" op="lte"/>
              <dgm:constr type="primFontSz" for="des" forName="childText_1" refType="primFontSz" refFor="des" refForName="parentText_3" op="lte"/>
              <dgm:constr type="primFontSz" for="des" forName="childText_2" refType="primFontSz" refFor="des" refForName="parentText_3" op="lte"/>
              <dgm:constr type="primFontSz" for="des" forName="childText_3" refType="primFontSz" refFor="des" refForName="parentText_3" op="lte"/>
              <dgm:constr type="primFontSz" for="des" forName="parentText_2" refType="primFontSz" refFor="des" refForName="parentText_1" op="equ"/>
              <dgm:constr type="primFontSz" for="des" forName="parentText_3" refType="primFontSz" refFor="des" refForName="parentText_1" op="equ"/>
              <dgm:constr type="primFontSz" for="des" forName="childText_2" refType="primFontSz" refFor="des" refForName="childText_1" op="equ"/>
              <dgm:constr type="primFontSz" for="des" forName="childText_3" refType="primFontSz" refFor="des" refForName="childText_1" op="equ"/>
              <dgm:constr type="l" for="ch" forName="accentShape_3" refType="w" fact="0"/>
              <dgm:constr type="t" for="ch" forName="accentShape_1" refType="h" fact="0"/>
              <dgm:constr type="w" for="ch" forName="accentShape_1" refType="w" fact="0.2796"/>
              <dgm:constr type="h" for="ch" forName="accentShape_1" refType="h" fact="0.9952"/>
              <dgm:constr type="l" for="ch" forName="accentShape_2" refType="w" fact="0.3055"/>
              <dgm:constr type="t" for="ch" forName="accentShape_2" refType="h" fact="0.1192"/>
              <dgm:constr type="w" for="ch" forName="accentShape_2" refType="w" fact="0.2796"/>
              <dgm:constr type="h" for="ch" forName="accentShape_2" refType="h" fact="0.876"/>
              <dgm:constr type="l" for="ch" forName="accentShape_1" refType="w" fact="0.6101"/>
              <dgm:constr type="t" for="ch" forName="accentShape_3" refType="h" fact="0.2457"/>
              <dgm:constr type="w" for="ch" forName="accentShape_3" refType="w" fact="0.2796"/>
              <dgm:constr type="h" for="ch" forName="accentShape_3" refType="h" fact="0.7499"/>
              <dgm:constr type="l" for="ch" forName="parentText_3" refType="w" fact="0.2"/>
              <dgm:constr type="t" for="ch" forName="parentText_1" refType="h" fact="0"/>
              <dgm:constr type="w" for="ch" forName="parentText_1" refType="w" refFor="ch" refForName="accentShape_1" fact="0.26"/>
              <dgm:constr type="h" for="ch" forName="parentText_1" refType="h" refFor="ch" refForName="accentShape_1" fact="0.9"/>
              <dgm:constr type="l" for="ch" forName="parentText_2" refType="w" fact="0.5055"/>
              <dgm:constr type="t" for="ch" forName="parentText_2" refType="h" fact="0.1192"/>
              <dgm:constr type="w" for="ch" forName="parentText_2" refType="w" refFor="ch" refForName="accentShape_2" fact="0.26"/>
              <dgm:constr type="h" for="ch" forName="parentText_2" refType="h" refFor="ch" refForName="accentShape_2" fact="0.9"/>
              <dgm:constr type="l" for="ch" forName="parentText_1" refType="w" fact="0.8101"/>
              <dgm:constr type="t" for="ch" forName="parentText_3" refType="h" fact="0.2457"/>
              <dgm:constr type="w" for="ch" forName="parentText_3" refType="w" refFor="ch" refForName="accentShape_3" fact="0.26"/>
              <dgm:constr type="h" for="ch" forName="parentText_3" refType="h" refFor="ch" refForName="accentShape_3" fact="0.9"/>
              <dgm:constr type="l" for="ch" forName="childText_3" refType="w" fact="0"/>
              <dgm:constr type="t" for="ch" forName="childText_1" refType="h" fact="0"/>
              <dgm:constr type="w" for="ch" forName="childText_1" refType="w" refFor="ch" refForName="accentShape_1" fact="0.71"/>
              <dgm:constr type="h" for="ch" forName="childText_1" refType="h"/>
              <dgm:constr type="l" for="ch" forName="childText_2" refType="w" fact="0.3055"/>
              <dgm:constr type="t" for="ch" forName="childText_2" refType="h" fact="0.1192"/>
              <dgm:constr type="w" for="ch" forName="childText_2" refType="w" refFor="ch" refForName="accentShape_2" fact="0.71"/>
              <dgm:constr type="h" for="ch" forName="childText_2" refType="h" fact="0.8808"/>
              <dgm:constr type="l" for="ch" forName="childText_1" refType="w" fact="0.6101"/>
              <dgm:constr type="t" for="ch" forName="childText_3" refType="h" fact="0.2457"/>
              <dgm:constr type="w" for="ch" forName="childText_3" refType="w" refFor="ch" refForName="accentShape_3" fact="0.71"/>
              <dgm:constr type="h" for="ch" forName="childText_3" refType="h" fact="0.7543"/>
            </dgm:constrLst>
          </dgm:else>
        </dgm:choose>
      </dgm:if>
      <dgm:if name="Name14" axis="ch" ptType="node" func="cnt" op="equ" val="4">
        <dgm:alg type="composite">
          <dgm:param type="ar" val="1.8305"/>
        </dgm:alg>
        <dgm:choose name="Name15">
          <dgm:if name="Name16" func="var" arg="dir" op="equ" val="norm">
            <dgm:constrLst>
              <dgm:constr type="primFontSz" for="des" forName="childText_1" val="65"/>
              <dgm:constr type="primFontSz" for="des" forName="parentText_1" val="65"/>
              <dgm:constr type="primFontSz" for="des" forName="childText_1" refType="primFontSz" refFor="des" refForName="parentText_1" op="lte"/>
              <dgm:constr type="primFontSz" for="des" forName="childText_2" refType="primFontSz" refFor="des" refForName="parentText_1" op="lte"/>
              <dgm:constr type="primFontSz" for="des" forName="childText_3" refType="primFontSz" refFor="des" refForName="parentText_1" op="lte"/>
              <dgm:constr type="primFontSz" for="des" forName="childText_4" refType="primFontSz" refFor="des" refForName="parentText_1" op="lte"/>
              <dgm:constr type="primFontSz" for="des" forName="childText_1" refType="primFontSz" refFor="des" refForName="parentText_2" op="lte"/>
              <dgm:constr type="primFontSz" for="des" forName="childText_2" refType="primFontSz" refFor="des" refForName="parentText_2" op="lte"/>
              <dgm:constr type="primFontSz" for="des" forName="childText_3" refType="primFontSz" refFor="des" refForName="parentText_2" op="lte"/>
              <dgm:constr type="primFontSz" for="des" forName="childText_4" refType="primFontSz" refFor="des" refForName="parentText_2" op="lte"/>
              <dgm:constr type="primFontSz" for="des" forName="childText_1" refType="primFontSz" refFor="des" refForName="parentText_3" op="lte"/>
              <dgm:constr type="primFontSz" for="des" forName="childText_2" refType="primFontSz" refFor="des" refForName="parentText_3" op="lte"/>
              <dgm:constr type="primFontSz" for="des" forName="childText_3" refType="primFontSz" refFor="des" refForName="parentText_3" op="lte"/>
              <dgm:constr type="primFontSz" for="des" forName="childText_4" refType="primFontSz" refFor="des" refForName="parentText_3" op="lte"/>
              <dgm:constr type="primFontSz" for="des" forName="childText_1" refType="primFontSz" refFor="des" refForName="parentText_4" op="lte"/>
              <dgm:constr type="primFontSz" for="des" forName="childText_2" refType="primFontSz" refFor="des" refForName="parentText_4" op="lte"/>
              <dgm:constr type="primFontSz" for="des" forName="childText_3" refType="primFontSz" refFor="des" refForName="parentText_4" op="lte"/>
              <dgm:constr type="primFontSz" for="des" forName="childText_4" refType="primFontSz" refFor="des" refForName="parentText_4" op="lte"/>
              <dgm:constr type="primFontSz" for="des" forName="parentText_2" refType="primFontSz" refFor="des" refForName="parentText_1" op="equ"/>
              <dgm:constr type="primFontSz" for="des" forName="parentText_3" refType="primFontSz" refFor="des" refForName="parentText_1" op="equ"/>
              <dgm:constr type="primFontSz" for="des" forName="parentText_4" refType="primFontSz" refFor="des" refForName="parentText_1" op="equ"/>
              <dgm:constr type="primFontSz" for="des" forName="childText_2" refType="primFontSz" refFor="des" refForName="childText_1" op="equ"/>
              <dgm:constr type="primFontSz" for="des" forName="childText_3" refType="primFontSz" refFor="des" refForName="childText_1" op="equ"/>
              <dgm:constr type="primFontSz" for="des" forName="childText_4" refType="primFontSz" refFor="des" refForName="childText_1" op="equ"/>
              <dgm:constr type="l" for="ch" forName="accentShape_1" refType="w" fact="0"/>
              <dgm:constr type="t" for="ch" forName="accentShape_1" refType="h" fact="0"/>
              <dgm:constr type="w" for="ch" forName="accentShape_1" refType="w" fact="0.2153"/>
              <dgm:constr type="h" for="ch" forName="accentShape_1" refType="h" fact="0.9952"/>
              <dgm:constr type="l" for="ch" forName="accentShape_2" refType="w" fact="0.2353"/>
              <dgm:constr type="t" for="ch" forName="accentShape_2" refType="h" fact="0.1192"/>
              <dgm:constr type="w" for="ch" forName="accentShape_2" refType="w" fact="0.2153"/>
              <dgm:constr type="h" for="ch" forName="accentShape_2" refType="h" fact="0.876"/>
              <dgm:constr type="l" for="ch" forName="accentShape_3" refType="w" fact="0.4699"/>
              <dgm:constr type="t" for="ch" forName="accentShape_3" refType="h" fact="0.2457"/>
              <dgm:constr type="w" for="ch" forName="accentShape_3" refType="w" fact="0.2153"/>
              <dgm:constr type="h" for="ch" forName="accentShape_3" refType="h" fact="0.7495"/>
              <dgm:constr type="l" for="ch" forName="accentShape_4" refType="w" fact="0.6997"/>
              <dgm:constr type="t" for="ch" forName="accentShape_4" refType="h" fact="0.3696"/>
              <dgm:constr type="w" for="ch" forName="accentShape_4" refType="w" fact="0.2153"/>
              <dgm:constr type="h" for="ch" forName="accentShape_4" refType="h" fact="0.6256"/>
              <dgm:constr type="l" for="ch" forName="parentText_1" refType="w" fact="0.16"/>
              <dgm:constr type="t" for="ch" forName="parentText_1" refType="h" fact="0"/>
              <dgm:constr type="w" for="ch" forName="parentText_1" refType="w" refFor="ch" refForName="accentShape_1" fact="0.26"/>
              <dgm:constr type="h" for="ch" forName="parentText_1" refType="h" refFor="ch" refForName="accentShape_1" fact="0.9"/>
              <dgm:constr type="l" for="ch" forName="parentText_2" refType="w" fact="0.3953"/>
              <dgm:constr type="t" for="ch" forName="parentText_2" refType="h" fact="0.1192"/>
              <dgm:constr type="w" for="ch" forName="parentText_2" refType="w" refFor="ch" refForName="accentShape_2" fact="0.26"/>
              <dgm:constr type="h" for="ch" forName="parentText_2" refType="h" refFor="ch" refForName="accentShape_2" fact="0.9"/>
              <dgm:constr type="l" for="ch" forName="parentText_3" refType="w" fact="0.6299"/>
              <dgm:constr type="t" for="ch" forName="parentText_3" refType="h" fact="0.2457"/>
              <dgm:constr type="w" for="ch" forName="parentText_3" refType="w" refFor="ch" refForName="accentShape_3" fact="0.26"/>
              <dgm:constr type="h" for="ch" forName="parentText_3" refType="h" refFor="ch" refForName="accentShape_3" fact="0.9"/>
              <dgm:constr type="l" for="ch" forName="parentText_4" refType="w" fact="0.8597"/>
              <dgm:constr type="t" for="ch" forName="parentText_4" refType="h" fact="0.3696"/>
              <dgm:constr type="w" for="ch" forName="parentText_4" refType="w" refFor="ch" refForName="accentShape_4" fact="0.26"/>
              <dgm:constr type="h" for="ch" forName="parentText_4" refType="h" refFor="ch" refForName="accentShape_4" fact="0.9"/>
              <dgm:constr type="l" for="ch" forName="childText_1" refType="w" fact="0"/>
              <dgm:constr type="t" for="ch" forName="childText_1" refType="h" fact="0"/>
              <dgm:constr type="w" for="ch" forName="childText_1" refType="w" refFor="ch" refForName="accentShape_1" fact="0.71"/>
              <dgm:constr type="h" for="ch" forName="childText_1" refType="h"/>
              <dgm:constr type="l" for="ch" forName="childText_2" refType="w" fact="0.2353"/>
              <dgm:constr type="t" for="ch" forName="childText_2" refType="h" fact="0.1192"/>
              <dgm:constr type="w" for="ch" forName="childText_2" refType="w" refFor="ch" refForName="accentShape_2" fact="0.71"/>
              <dgm:constr type="h" for="ch" forName="childText_2" refType="h" fact="0.8808"/>
              <dgm:constr type="l" for="ch" forName="childText_3" refType="w" fact="0.4699"/>
              <dgm:constr type="t" for="ch" forName="childText_3" refType="h" fact="0.2457"/>
              <dgm:constr type="w" for="ch" forName="childText_3" refType="w" refFor="ch" refForName="accentShape_3" fact="0.71"/>
              <dgm:constr type="h" for="ch" forName="childText_3" refType="h" fact="0.7543"/>
              <dgm:constr type="l" for="ch" forName="childText_4" refType="w" fact="0.6997"/>
              <dgm:constr type="t" for="ch" forName="childText_4" refType="h" fact="0.3696"/>
              <dgm:constr type="w" for="ch" forName="childText_4" refType="w" refFor="ch" refForName="accentShape_4" fact="0.71"/>
              <dgm:constr type="h" for="ch" forName="childText_4" refType="h" fact="0.6261"/>
            </dgm:constrLst>
          </dgm:if>
          <dgm:else name="Name17">
            <dgm:constrLst>
              <dgm:constr type="primFontSz" for="des" forName="childText_1" val="65"/>
              <dgm:constr type="primFontSz" for="des" forName="parentText_1" val="65"/>
              <dgm:constr type="primFontSz" for="des" forName="childText_1" refType="primFontSz" refFor="des" refForName="parentText_1" op="lte"/>
              <dgm:constr type="primFontSz" for="des" forName="childText_2" refType="primFontSz" refFor="des" refForName="parentText_1" op="lte"/>
              <dgm:constr type="primFontSz" for="des" forName="childText_3" refType="primFontSz" refFor="des" refForName="parentText_1" op="lte"/>
              <dgm:constr type="primFontSz" for="des" forName="childText_4" refType="primFontSz" refFor="des" refForName="parentText_1" op="lte"/>
              <dgm:constr type="primFontSz" for="des" forName="childText_1" refType="primFontSz" refFor="des" refForName="parentText_2" op="lte"/>
              <dgm:constr type="primFontSz" for="des" forName="childText_2" refType="primFontSz" refFor="des" refForName="parentText_2" op="lte"/>
              <dgm:constr type="primFontSz" for="des" forName="childText_3" refType="primFontSz" refFor="des" refForName="parentText_2" op="lte"/>
              <dgm:constr type="primFontSz" for="des" forName="childText_4" refType="primFontSz" refFor="des" refForName="parentText_2" op="lte"/>
              <dgm:constr type="primFontSz" for="des" forName="childText_1" refType="primFontSz" refFor="des" refForName="parentText_3" op="lte"/>
              <dgm:constr type="primFontSz" for="des" forName="childText_2" refType="primFontSz" refFor="des" refForName="parentText_3" op="lte"/>
              <dgm:constr type="primFontSz" for="des" forName="childText_3" refType="primFontSz" refFor="des" refForName="parentText_3" op="lte"/>
              <dgm:constr type="primFontSz" for="des" forName="childText_4" refType="primFontSz" refFor="des" refForName="parentText_3" op="lte"/>
              <dgm:constr type="primFontSz" for="des" forName="childText_1" refType="primFontSz" refFor="des" refForName="parentText_4" op="lte"/>
              <dgm:constr type="primFontSz" for="des" forName="childText_2" refType="primFontSz" refFor="des" refForName="parentText_4" op="lte"/>
              <dgm:constr type="primFontSz" for="des" forName="childText_3" refType="primFontSz" refFor="des" refForName="parentText_4" op="lte"/>
              <dgm:constr type="primFontSz" for="des" forName="childText_4" refType="primFontSz" refFor="des" refForName="parentText_4" op="lte"/>
              <dgm:constr type="primFontSz" for="des" forName="parentText_2" refType="primFontSz" refFor="des" refForName="parentText_1" op="equ"/>
              <dgm:constr type="primFontSz" for="des" forName="parentText_3" refType="primFontSz" refFor="des" refForName="parentText_1" op="equ"/>
              <dgm:constr type="primFontSz" for="des" forName="parentText_4" refType="primFontSz" refFor="des" refForName="parentText_1" op="equ"/>
              <dgm:constr type="primFontSz" for="des" forName="childText_2" refType="primFontSz" refFor="des" refForName="childText_1" op="equ"/>
              <dgm:constr type="primFontSz" for="des" forName="childText_3" refType="primFontSz" refFor="des" refForName="childText_1" op="equ"/>
              <dgm:constr type="primFontSz" for="des" forName="childText_4" refType="primFontSz" refFor="des" refForName="childText_1" op="equ"/>
              <dgm:constr type="l" for="ch" forName="accentShape_4" refType="w" fact="0"/>
              <dgm:constr type="t" for="ch" forName="accentShape_1" refType="h" fact="0"/>
              <dgm:constr type="w" for="ch" forName="accentShape_1" refType="w" fact="0.2153"/>
              <dgm:constr type="h" for="ch" forName="accentShape_1" refType="h" fact="0.9952"/>
              <dgm:constr type="l" for="ch" forName="accentShape_3" refType="w" fact="0.2353"/>
              <dgm:constr type="t" for="ch" forName="accentShape_2" refType="h" fact="0.1192"/>
              <dgm:constr type="w" for="ch" forName="accentShape_2" refType="w" fact="0.2153"/>
              <dgm:constr type="h" for="ch" forName="accentShape_2" refType="h" fact="0.876"/>
              <dgm:constr type="l" for="ch" forName="accentShape_2" refType="w" fact="0.4699"/>
              <dgm:constr type="t" for="ch" forName="accentShape_3" refType="h" fact="0.2457"/>
              <dgm:constr type="w" for="ch" forName="accentShape_3" refType="w" fact="0.2153"/>
              <dgm:constr type="h" for="ch" forName="accentShape_3" refType="h" fact="0.7495"/>
              <dgm:constr type="l" for="ch" forName="accentShape_1" refType="w" fact="0.6997"/>
              <dgm:constr type="t" for="ch" forName="accentShape_4" refType="h" fact="0.3696"/>
              <dgm:constr type="w" for="ch" forName="accentShape_4" refType="w" fact="0.2153"/>
              <dgm:constr type="h" for="ch" forName="accentShape_4" refType="h" fact="0.6256"/>
              <dgm:constr type="l" for="ch" forName="parentText_4" refType="w" fact="0.16"/>
              <dgm:constr type="t" for="ch" forName="parentText_1" refType="h" fact="0"/>
              <dgm:constr type="w" for="ch" forName="parentText_1" refType="w" refFor="ch" refForName="accentShape_1" fact="0.26"/>
              <dgm:constr type="h" for="ch" forName="parentText_1" refType="h" refFor="ch" refForName="accentShape_1" fact="0.9"/>
              <dgm:constr type="l" for="ch" forName="parentText_3" refType="w" fact="0.3953"/>
              <dgm:constr type="t" for="ch" forName="parentText_2" refType="h" fact="0.1192"/>
              <dgm:constr type="w" for="ch" forName="parentText_2" refType="w" refFor="ch" refForName="accentShape_2" fact="0.26"/>
              <dgm:constr type="h" for="ch" forName="parentText_2" refType="h" refFor="ch" refForName="accentShape_2" fact="0.9"/>
              <dgm:constr type="l" for="ch" forName="parentText_2" refType="w" fact="0.6299"/>
              <dgm:constr type="t" for="ch" forName="parentText_3" refType="h" fact="0.2457"/>
              <dgm:constr type="w" for="ch" forName="parentText_3" refType="w" refFor="ch" refForName="accentShape_3" fact="0.26"/>
              <dgm:constr type="h" for="ch" forName="parentText_3" refType="h" refFor="ch" refForName="accentShape_3" fact="0.9"/>
              <dgm:constr type="l" for="ch" forName="parentText_1" refType="w" fact="0.8597"/>
              <dgm:constr type="t" for="ch" forName="parentText_4" refType="h" fact="0.3696"/>
              <dgm:constr type="w" for="ch" forName="parentText_4" refType="w" refFor="ch" refForName="accentShape_4" fact="0.26"/>
              <dgm:constr type="h" for="ch" forName="parentText_4" refType="h" refFor="ch" refForName="accentShape_4" fact="0.9"/>
              <dgm:constr type="l" for="ch" forName="childText_4" refType="w" fact="0"/>
              <dgm:constr type="t" for="ch" forName="childText_1" refType="h" fact="0"/>
              <dgm:constr type="w" for="ch" forName="childText_1" refType="w" refFor="ch" refForName="accentShape_1" fact="0.71"/>
              <dgm:constr type="h" for="ch" forName="childText_1" refType="h"/>
              <dgm:constr type="l" for="ch" forName="childText_3" refType="w" fact="0.2353"/>
              <dgm:constr type="t" for="ch" forName="childText_2" refType="h" fact="0.1192"/>
              <dgm:constr type="w" for="ch" forName="childText_2" refType="w" refFor="ch" refForName="accentShape_2" fact="0.71"/>
              <dgm:constr type="h" for="ch" forName="childText_2" refType="h" fact="0.8808"/>
              <dgm:constr type="l" for="ch" forName="childText_2" refType="w" fact="0.4699"/>
              <dgm:constr type="t" for="ch" forName="childText_3" refType="h" fact="0.2457"/>
              <dgm:constr type="w" for="ch" forName="childText_3" refType="w" refFor="ch" refForName="accentShape_3" fact="0.71"/>
              <dgm:constr type="h" for="ch" forName="childText_3" refType="h" fact="0.7543"/>
              <dgm:constr type="l" for="ch" forName="childText_1" refType="w" fact="0.6997"/>
              <dgm:constr type="t" for="ch" forName="childText_4" refType="h" fact="0.3696"/>
              <dgm:constr type="w" for="ch" forName="childText_4" refType="w" refFor="ch" refForName="accentShape_4" fact="0.71"/>
              <dgm:constr type="h" for="ch" forName="childText_4" refType="h" fact="0.6261"/>
            </dgm:constrLst>
          </dgm:else>
        </dgm:choose>
      </dgm:if>
      <dgm:if name="Name18" axis="ch" ptType="node" func="cnt" op="equ" val="5">
        <dgm:alg type="composite">
          <dgm:param type="ar" val="2.0125"/>
        </dgm:alg>
        <dgm:choose name="Name19">
          <dgm:if name="Name20" func="var" arg="dir" op="equ" val="norm">
            <dgm:constrLst>
              <dgm:constr type="primFontSz" for="des" forName="childText_1" val="65"/>
              <dgm:constr type="primFontSz" for="des" forName="parentText_1" val="65"/>
              <dgm:constr type="primFontSz" for="des" forName="childText_1" refType="primFontSz" refFor="des" refForName="parentText_1" op="lte"/>
              <dgm:constr type="primFontSz" for="des" forName="childText_2" refType="primFontSz" refFor="des" refForName="parentText_1" op="lte"/>
              <dgm:constr type="primFontSz" for="des" forName="childText_3" refType="primFontSz" refFor="des" refForName="parentText_1" op="lte"/>
              <dgm:constr type="primFontSz" for="des" forName="childText_4" refType="primFontSz" refFor="des" refForName="parentText_1" op="lte"/>
              <dgm:constr type="primFontSz" for="des" forName="childText_5" refType="primFontSz" refFor="des" refForName="parentText_1" op="lte"/>
              <dgm:constr type="primFontSz" for="des" forName="childText_1" refType="primFontSz" refFor="des" refForName="parentText_2" op="lte"/>
              <dgm:constr type="primFontSz" for="des" forName="childText_2" refType="primFontSz" refFor="des" refForName="parentText_2" op="lte"/>
              <dgm:constr type="primFontSz" for="des" forName="childText_3" refType="primFontSz" refFor="des" refForName="parentText_2" op="lte"/>
              <dgm:constr type="primFontSz" for="des" forName="childText_4" refType="primFontSz" refFor="des" refForName="parentText_2" op="lte"/>
              <dgm:constr type="primFontSz" for="des" forName="childText_5" refType="primFontSz" refFor="des" refForName="parentText_2" op="lte"/>
              <dgm:constr type="primFontSz" for="des" forName="childText_1" refType="primFontSz" refFor="des" refForName="parentText_3" op="lte"/>
              <dgm:constr type="primFontSz" for="des" forName="childText_2" refType="primFontSz" refFor="des" refForName="parentText_3" op="lte"/>
              <dgm:constr type="primFontSz" for="des" forName="childText_3" refType="primFontSz" refFor="des" refForName="parentText_3" op="lte"/>
              <dgm:constr type="primFontSz" for="des" forName="childText_4" refType="primFontSz" refFor="des" refForName="parentText_3" op="lte"/>
              <dgm:constr type="primFontSz" for="des" forName="childText_5" refType="primFontSz" refFor="des" refForName="parentText_3" op="lte"/>
              <dgm:constr type="primFontSz" for="des" forName="childText_1" refType="primFontSz" refFor="des" refForName="parentText_4" op="lte"/>
              <dgm:constr type="primFontSz" for="des" forName="childText_2" refType="primFontSz" refFor="des" refForName="parentText_4" op="lte"/>
              <dgm:constr type="primFontSz" for="des" forName="childText_3" refType="primFontSz" refFor="des" refForName="parentText_4" op="lte"/>
              <dgm:constr type="primFontSz" for="des" forName="childText_4" refType="primFontSz" refFor="des" refForName="parentText_4" op="lte"/>
              <dgm:constr type="primFontSz" for="des" forName="childText_5" refType="primFontSz" refFor="des" refForName="parentText_4" op="lte"/>
              <dgm:constr type="primFontSz" for="des" forName="childText_1" refType="primFontSz" refFor="des" refForName="parentText_5" op="lte"/>
              <dgm:constr type="primFontSz" for="des" forName="childText_2" refType="primFontSz" refFor="des" refForName="parentText_5" op="lte"/>
              <dgm:constr type="primFontSz" for="des" forName="childText_3" refType="primFontSz" refFor="des" refForName="parentText_5" op="lte"/>
              <dgm:constr type="primFontSz" for="des" forName="childText_4" refType="primFontSz" refFor="des" refForName="parentText_5" op="lte"/>
              <dgm:constr type="primFontSz" for="des" forName="childText_5" refType="primFontSz" refFor="des" refForName="parentText_5" op="lte"/>
              <dgm:constr type="primFontSz" for="des" forName="parentText_2" refType="primFontSz" refFor="des" refForName="parentText_1" op="equ"/>
              <dgm:constr type="primFontSz" for="des" forName="parentText_3" refType="primFontSz" refFor="des" refForName="parentText_1" op="equ"/>
              <dgm:constr type="primFontSz" for="des" forName="parentText_4" refType="primFontSz" refFor="des" refForName="parentText_1" op="equ"/>
              <dgm:constr type="primFontSz" for="des" forName="parentText_5" refType="primFontSz" refFor="des" refForName="parentText_1" op="equ"/>
              <dgm:constr type="primFontSz" for="des" forName="childText_2" refType="primFontSz" refFor="des" refForName="childText_1" op="equ"/>
              <dgm:constr type="primFontSz" for="des" forName="childText_3" refType="primFontSz" refFor="des" refForName="childText_1" op="equ"/>
              <dgm:constr type="primFontSz" for="des" forName="childText_4" refType="primFontSz" refFor="des" refForName="childText_1" op="equ"/>
              <dgm:constr type="primFontSz" for="des" forName="childText_5" refType="primFontSz" refFor="des" refForName="childText_1" op="equ"/>
              <dgm:constr type="l" for="ch" forName="accentShape_1" refType="w" fact="0"/>
              <dgm:constr type="t" for="ch" forName="accentShape_1" refType="h" fact="0"/>
              <dgm:constr type="w" for="ch" forName="accentShape_1" refType="w" fact="0.1759"/>
              <dgm:constr type="h" for="ch" forName="accentShape_1" refType="h" fact="0.9952"/>
              <dgm:constr type="l" for="ch" forName="accentShape_2" refType="w" fact="0.192"/>
              <dgm:constr type="t" for="ch" forName="accentShape_2" refType="h" fact="0.1196"/>
              <dgm:constr type="w" for="ch" forName="accentShape_2" refType="w" fact="0.1759"/>
              <dgm:constr type="h" for="ch" forName="accentShape_2" refType="h" fact="0.876"/>
              <dgm:constr type="l" for="ch" forName="accentShape_3" refType="w" fact="0.384"/>
              <dgm:constr type="t" for="ch" forName="accentShape_3" refType="h" fact="0.2457"/>
              <dgm:constr type="w" for="ch" forName="accentShape_3" refType="w" fact="0.1759"/>
              <dgm:constr type="h" for="ch" forName="accentShape_3" refType="h" fact="0.7499"/>
              <dgm:constr type="l" for="ch" forName="accentShape_4" refType="w" fact="0.5759"/>
              <dgm:constr type="t" for="ch" forName="accentShape_4" refType="h" fact="0.3739"/>
              <dgm:constr type="w" for="ch" forName="accentShape_4" refType="w" fact="0.1759"/>
              <dgm:constr type="h" for="ch" forName="accentShape_4" refType="h" fact="0.6217"/>
              <dgm:constr type="l" for="ch" forName="accentShape_5" refType="w" fact="0.7679"/>
              <dgm:constr type="t" for="ch" forName="accentShape_5" refType="h" fact="0.5"/>
              <dgm:constr type="w" for="ch" forName="accentShape_5" refType="w" fact="0.1759"/>
              <dgm:constr type="h" for="ch" forName="accentShape_5" refType="h" fact="0.4956"/>
              <dgm:constr type="l" for="ch" forName="parentText_1" refType="w" fact="0.125"/>
              <dgm:constr type="t" for="ch" forName="parentText_1" refType="h" fact="0"/>
              <dgm:constr type="w" for="ch" forName="parentText_1" refType="w" refFor="ch" refForName="accentShape_1" fact="0.26"/>
              <dgm:constr type="h" for="ch" forName="parentText_1" refType="h" refFor="ch" refForName="accentShape_1" fact="0.9"/>
              <dgm:constr type="l" for="ch" forName="parentText_2" refType="w" fact="0.317"/>
              <dgm:constr type="t" for="ch" forName="parentText_2" refType="h" fact="0.1196"/>
              <dgm:constr type="w" for="ch" forName="parentText_2" refType="w" refFor="ch" refForName="accentShape_2" fact="0.26"/>
              <dgm:constr type="h" for="ch" forName="parentText_2" refType="h" refFor="ch" refForName="accentShape_2" fact="0.9"/>
              <dgm:constr type="l" for="ch" forName="parentText_3" refType="w" fact="0.509"/>
              <dgm:constr type="t" for="ch" forName="parentText_3" refType="h" fact="0.2457"/>
              <dgm:constr type="w" for="ch" forName="parentText_3" refType="w" refFor="ch" refForName="accentShape_3" fact="0.26"/>
              <dgm:constr type="h" for="ch" forName="parentText_3" refType="h" refFor="ch" refForName="accentShape_3" fact="0.9"/>
              <dgm:constr type="l" for="ch" forName="parentText_4" refType="w" fact="0.7009"/>
              <dgm:constr type="t" for="ch" forName="parentText_4" refType="h" fact="0.3739"/>
              <dgm:constr type="w" for="ch" forName="parentText_4" refType="w" refFor="ch" refForName="accentShape_4" fact="0.26"/>
              <dgm:constr type="h" for="ch" forName="parentText_4" refType="h" refFor="ch" refForName="accentShape_4" fact="0.9"/>
              <dgm:constr type="l" for="ch" forName="parentText_5" refType="w" fact="0.8929"/>
              <dgm:constr type="t" for="ch" forName="parentText_5" refType="h" fact="0.5"/>
              <dgm:constr type="w" for="ch" forName="parentText_5" refType="w" refFor="ch" refForName="accentShape_5" fact="0.26"/>
              <dgm:constr type="h" for="ch" forName="parentText_5" refType="h" refFor="ch" refForName="accentShape_5" fact="0.9"/>
              <dgm:constr type="l" for="ch" forName="childText_1" refType="w" fact="0"/>
              <dgm:constr type="t" for="ch" forName="childText_1" refType="h" fact="0"/>
              <dgm:constr type="w" for="ch" forName="childText_1" refType="w" refFor="ch" refForName="accentShape_1" fact="0.71"/>
              <dgm:constr type="h" for="ch" forName="childText_1" refType="h"/>
              <dgm:constr type="l" for="ch" forName="childText_2" refType="w" fact="0.192"/>
              <dgm:constr type="t" for="ch" forName="childText_2" refType="h" fact="0.1192"/>
              <dgm:constr type="w" for="ch" forName="childText_2" refType="w" refFor="ch" refForName="accentShape_2" fact="0.71"/>
              <dgm:constr type="h" for="ch" forName="childText_2" refType="h" fact="0.876"/>
              <dgm:constr type="l" for="ch" forName="childText_3" refType="w" fact="0.384"/>
              <dgm:constr type="t" for="ch" forName="childText_3" refType="h" fact="0.2457"/>
              <dgm:constr type="w" for="ch" forName="childText_3" refType="w" refFor="ch" refForName="accentShape_3" fact="0.71"/>
              <dgm:constr type="h" for="ch" forName="childText_3" refType="h" fact="0.7499"/>
              <dgm:constr type="l" for="ch" forName="childText_4" refType="w" fact="0.5759"/>
              <dgm:constr type="t" for="ch" forName="childText_4" refType="h" fact="0.3739"/>
              <dgm:constr type="w" for="ch" forName="childText_4" refType="w" refFor="ch" refForName="accentShape_4" fact="0.71"/>
              <dgm:constr type="h" for="ch" forName="childText_4" refType="h" fact="0.6217"/>
              <dgm:constr type="l" for="ch" forName="childText_5" refType="w" fact="0.7679"/>
              <dgm:constr type="t" for="ch" forName="childText_5" refType="h" fact="0.5001"/>
              <dgm:constr type="w" for="ch" forName="childText_5" refType="w" refFor="ch" refForName="accentShape_5" fact="0.71"/>
              <dgm:constr type="h" for="ch" forName="childText_5" refType="h" fact="0.4956"/>
            </dgm:constrLst>
          </dgm:if>
          <dgm:else name="Name21">
            <dgm:constrLst>
              <dgm:constr type="primFontSz" for="des" forName="childText_1" val="65"/>
              <dgm:constr type="primFontSz" for="des" forName="parentText_1" val="65"/>
              <dgm:constr type="primFontSz" for="des" forName="childText_1" refType="primFontSz" refFor="des" refForName="parentText_1" op="lte"/>
              <dgm:constr type="primFontSz" for="des" forName="childText_2" refType="primFontSz" refFor="des" refForName="parentText_1" op="lte"/>
              <dgm:constr type="primFontSz" for="des" forName="childText_3" refType="primFontSz" refFor="des" refForName="parentText_1" op="lte"/>
              <dgm:constr type="primFontSz" for="des" forName="childText_4" refType="primFontSz" refFor="des" refForName="parentText_1" op="lte"/>
              <dgm:constr type="primFontSz" for="des" forName="childText_5" refType="primFontSz" refFor="des" refForName="parentText_1" op="lte"/>
              <dgm:constr type="primFontSz" for="des" forName="childText_1" refType="primFontSz" refFor="des" refForName="parentText_2" op="lte"/>
              <dgm:constr type="primFontSz" for="des" forName="childText_2" refType="primFontSz" refFor="des" refForName="parentText_2" op="lte"/>
              <dgm:constr type="primFontSz" for="des" forName="childText_3" refType="primFontSz" refFor="des" refForName="parentText_2" op="lte"/>
              <dgm:constr type="primFontSz" for="des" forName="childText_4" refType="primFontSz" refFor="des" refForName="parentText_2" op="lte"/>
              <dgm:constr type="primFontSz" for="des" forName="childText_5" refType="primFontSz" refFor="des" refForName="parentText_2" op="lte"/>
              <dgm:constr type="primFontSz" for="des" forName="childText_1" refType="primFontSz" refFor="des" refForName="parentText_3" op="lte"/>
              <dgm:constr type="primFontSz" for="des" forName="childText_2" refType="primFontSz" refFor="des" refForName="parentText_3" op="lte"/>
              <dgm:constr type="primFontSz" for="des" forName="childText_3" refType="primFontSz" refFor="des" refForName="parentText_3" op="lte"/>
              <dgm:constr type="primFontSz" for="des" forName="childText_4" refType="primFontSz" refFor="des" refForName="parentText_3" op="lte"/>
              <dgm:constr type="primFontSz" for="des" forName="childText_5" refType="primFontSz" refFor="des" refForName="parentText_3" op="lte"/>
              <dgm:constr type="primFontSz" for="des" forName="childText_1" refType="primFontSz" refFor="des" refForName="parentText_4" op="lte"/>
              <dgm:constr type="primFontSz" for="des" forName="childText_2" refType="primFontSz" refFor="des" refForName="parentText_4" op="lte"/>
              <dgm:constr type="primFontSz" for="des" forName="childText_3" refType="primFontSz" refFor="des" refForName="parentText_4" op="lte"/>
              <dgm:constr type="primFontSz" for="des" forName="childText_4" refType="primFontSz" refFor="des" refForName="parentText_4" op="lte"/>
              <dgm:constr type="primFontSz" for="des" forName="childText_5" refType="primFontSz" refFor="des" refForName="parentText_4" op="lte"/>
              <dgm:constr type="primFontSz" for="des" forName="childText_1" refType="primFontSz" refFor="des" refForName="parentText_5" op="lte"/>
              <dgm:constr type="primFontSz" for="des" forName="childText_2" refType="primFontSz" refFor="des" refForName="parentText_5" op="lte"/>
              <dgm:constr type="primFontSz" for="des" forName="childText_3" refType="primFontSz" refFor="des" refForName="parentText_5" op="lte"/>
              <dgm:constr type="primFontSz" for="des" forName="childText_4" refType="primFontSz" refFor="des" refForName="parentText_5" op="lte"/>
              <dgm:constr type="primFontSz" for="des" forName="childText_5" refType="primFontSz" refFor="des" refForName="parentText_5" op="lte"/>
              <dgm:constr type="primFontSz" for="des" forName="parentText_2" refType="primFontSz" refFor="des" refForName="parentText_1" op="equ"/>
              <dgm:constr type="primFontSz" for="des" forName="parentText_3" refType="primFontSz" refFor="des" refForName="parentText_1" op="equ"/>
              <dgm:constr type="primFontSz" for="des" forName="parentText_4" refType="primFontSz" refFor="des" refForName="parentText_1" op="equ"/>
              <dgm:constr type="primFontSz" for="des" forName="parentText_5" refType="primFontSz" refFor="des" refForName="parentText_1" op="equ"/>
              <dgm:constr type="primFontSz" for="des" forName="childText_2" refType="primFontSz" refFor="des" refForName="childText_1" op="equ"/>
              <dgm:constr type="primFontSz" for="des" forName="childText_3" refType="primFontSz" refFor="des" refForName="childText_1" op="equ"/>
              <dgm:constr type="primFontSz" for="des" forName="childText_4" refType="primFontSz" refFor="des" refForName="childText_1" op="equ"/>
              <dgm:constr type="primFontSz" for="des" forName="childText_5" refType="primFontSz" refFor="des" refForName="childText_1" op="equ"/>
              <dgm:constr type="l" for="ch" forName="accentShape_5" refType="w" fact="0"/>
              <dgm:constr type="t" for="ch" forName="accentShape_1" refType="h" fact="0"/>
              <dgm:constr type="w" for="ch" forName="accentShape_1" refType="w" fact="0.1759"/>
              <dgm:constr type="h" for="ch" forName="accentShape_1" refType="h" fact="0.9952"/>
              <dgm:constr type="l" for="ch" forName="accentShape_4" refType="w" fact="0.192"/>
              <dgm:constr type="t" for="ch" forName="accentShape_2" refType="h" fact="0.1196"/>
              <dgm:constr type="w" for="ch" forName="accentShape_2" refType="w" fact="0.1759"/>
              <dgm:constr type="h" for="ch" forName="accentShape_2" refType="h" fact="0.876"/>
              <dgm:constr type="l" for="ch" forName="accentShape_3" refType="w" fact="0.384"/>
              <dgm:constr type="t" for="ch" forName="accentShape_3" refType="h" fact="0.2457"/>
              <dgm:constr type="w" for="ch" forName="accentShape_3" refType="w" fact="0.1759"/>
              <dgm:constr type="h" for="ch" forName="accentShape_3" refType="h" fact="0.7499"/>
              <dgm:constr type="l" for="ch" forName="accentShape_2" refType="w" fact="0.5759"/>
              <dgm:constr type="t" for="ch" forName="accentShape_4" refType="h" fact="0.3739"/>
              <dgm:constr type="w" for="ch" forName="accentShape_4" refType="w" fact="0.1759"/>
              <dgm:constr type="h" for="ch" forName="accentShape_4" refType="h" fact="0.6217"/>
              <dgm:constr type="l" for="ch" forName="accentShape_1" refType="w" fact="0.7679"/>
              <dgm:constr type="t" for="ch" forName="accentShape_5" refType="h" fact="0.5"/>
              <dgm:constr type="w" for="ch" forName="accentShape_5" refType="w" fact="0.1759"/>
              <dgm:constr type="h" for="ch" forName="accentShape_5" refType="h" fact="0.4956"/>
              <dgm:constr type="l" for="ch" forName="parentText_5" refType="w" fact="0.125"/>
              <dgm:constr type="t" for="ch" forName="parentText_1" refType="h" fact="0"/>
              <dgm:constr type="w" for="ch" forName="parentText_1" refType="w" refFor="ch" refForName="accentShape_1" fact="0.26"/>
              <dgm:constr type="h" for="ch" forName="parentText_1" refType="h" refFor="ch" refForName="accentShape_1" fact="0.9"/>
              <dgm:constr type="l" for="ch" forName="parentText_4" refType="w" fact="0.317"/>
              <dgm:constr type="t" for="ch" forName="parentText_2" refType="h" fact="0.1196"/>
              <dgm:constr type="w" for="ch" forName="parentText_2" refType="w" refFor="ch" refForName="accentShape_2" fact="0.26"/>
              <dgm:constr type="h" for="ch" forName="parentText_2" refType="h" refFor="ch" refForName="accentShape_2" fact="0.9"/>
              <dgm:constr type="l" for="ch" forName="parentText_3" refType="w" fact="0.509"/>
              <dgm:constr type="t" for="ch" forName="parentText_3" refType="h" fact="0.2457"/>
              <dgm:constr type="w" for="ch" forName="parentText_3" refType="w" refFor="ch" refForName="accentShape_3" fact="0.26"/>
              <dgm:constr type="h" for="ch" forName="parentText_3" refType="h" refFor="ch" refForName="accentShape_3" fact="0.9"/>
              <dgm:constr type="l" for="ch" forName="parentText_2" refType="w" fact="0.7009"/>
              <dgm:constr type="t" for="ch" forName="parentText_4" refType="h" fact="0.3739"/>
              <dgm:constr type="w" for="ch" forName="parentText_4" refType="w" refFor="ch" refForName="accentShape_4" fact="0.26"/>
              <dgm:constr type="h" for="ch" forName="parentText_4" refType="h" refFor="ch" refForName="accentShape_4" fact="0.9"/>
              <dgm:constr type="l" for="ch" forName="parentText_1" refType="w" fact="0.8929"/>
              <dgm:constr type="t" for="ch" forName="parentText_5" refType="h" fact="0.5"/>
              <dgm:constr type="w" for="ch" forName="parentText_5" refType="w" refFor="ch" refForName="accentShape_5" fact="0.26"/>
              <dgm:constr type="h" for="ch" forName="parentText_5" refType="h" refFor="ch" refForName="accentShape_5" fact="0.9"/>
              <dgm:constr type="l" for="ch" forName="childText_5" refType="w" fact="0"/>
              <dgm:constr type="t" for="ch" forName="childText_1" refType="h" fact="0"/>
              <dgm:constr type="w" for="ch" forName="childText_1" refType="w" refFor="ch" refForName="accentShape_1" fact="0.71"/>
              <dgm:constr type="h" for="ch" forName="childText_1" refType="h"/>
              <dgm:constr type="l" for="ch" forName="childText_4" refType="w" fact="0.192"/>
              <dgm:constr type="t" for="ch" forName="childText_2" refType="h" fact="0.1192"/>
              <dgm:constr type="w" for="ch" forName="childText_2" refType="w" refFor="ch" refForName="accentShape_2" fact="0.71"/>
              <dgm:constr type="h" for="ch" forName="childText_2" refType="h" fact="0.876"/>
              <dgm:constr type="l" for="ch" forName="childText_3" refType="w" fact="0.384"/>
              <dgm:constr type="t" for="ch" forName="childText_3" refType="h" fact="0.2457"/>
              <dgm:constr type="w" for="ch" forName="childText_3" refType="w" refFor="ch" refForName="accentShape_3" fact="0.71"/>
              <dgm:constr type="h" for="ch" forName="childText_3" refType="h" fact="0.7499"/>
              <dgm:constr type="l" for="ch" forName="childText_2" refType="w" fact="0.5759"/>
              <dgm:constr type="t" for="ch" forName="childText_4" refType="h" fact="0.3739"/>
              <dgm:constr type="w" for="ch" forName="childText_4" refType="w" refFor="ch" refForName="accentShape_4" fact="0.71"/>
              <dgm:constr type="h" for="ch" forName="childText_4" refType="h" fact="0.6261"/>
              <dgm:constr type="l" for="ch" forName="childText_1" refType="w" fact="0.7679"/>
              <dgm:constr type="t" for="ch" forName="childText_5" refType="h" fact="0.5001"/>
              <dgm:constr type="w" for="ch" forName="childText_5" refType="w" refFor="ch" refForName="accentShape_5" fact="0.71"/>
              <dgm:constr type="h" for="ch" forName="childText_5" refType="h" fact="0.4999"/>
            </dgm:constrLst>
          </dgm:else>
        </dgm:choose>
      </dgm:if>
      <dgm:if name="Name22" axis="ch" ptType="node" func="cnt" op="equ" val="6">
        <dgm:alg type="composite">
          <dgm:param type="ar" val="2.4006"/>
        </dgm:alg>
        <dgm:shape xmlns:r="http://schemas.openxmlformats.org/officeDocument/2006/relationships" r:blip="">
          <dgm:adjLst/>
        </dgm:shape>
        <dgm:choose name="Name23">
          <dgm:if name="Name24" func="var" arg="dir" op="equ" val="norm">
            <dgm:constrLst>
              <dgm:constr type="primFontSz" for="des" forName="childText_1" val="65"/>
              <dgm:constr type="primFontSz" for="des" forName="parentText_1" val="65"/>
              <dgm:constr type="primFontSz" for="des" forName="childText_1" refType="primFontSz" refFor="des" refForName="parentText_1" op="lte"/>
              <dgm:constr type="primFontSz" for="des" forName="childText_2" refType="primFontSz" refFor="des" refForName="parentText_1" op="lte"/>
              <dgm:constr type="primFontSz" for="des" forName="childText_3" refType="primFontSz" refFor="des" refForName="parentText_1" op="lte"/>
              <dgm:constr type="primFontSz" for="des" forName="childText_4" refType="primFontSz" refFor="des" refForName="parentText_1" op="lte"/>
              <dgm:constr type="primFontSz" for="des" forName="childText_5" refType="primFontSz" refFor="des" refForName="parentText_1" op="lte"/>
              <dgm:constr type="primFontSz" for="des" forName="childText_6" refType="primFontSz" refFor="des" refForName="parentText_1" op="lte"/>
              <dgm:constr type="primFontSz" for="des" forName="childText_1" refType="primFontSz" refFor="des" refForName="parentText_2" op="lte"/>
              <dgm:constr type="primFontSz" for="des" forName="childText_2" refType="primFontSz" refFor="des" refForName="parentText_2" op="lte"/>
              <dgm:constr type="primFontSz" for="des" forName="childText_3" refType="primFontSz" refFor="des" refForName="parentText_2" op="lte"/>
              <dgm:constr type="primFontSz" for="des" forName="childText_4" refType="primFontSz" refFor="des" refForName="parentText_2" op="lte"/>
              <dgm:constr type="primFontSz" for="des" forName="childText_5" refType="primFontSz" refFor="des" refForName="parentText_2" op="lte"/>
              <dgm:constr type="primFontSz" for="des" forName="childText_6" refType="primFontSz" refFor="des" refForName="parentText_2" op="lte"/>
              <dgm:constr type="primFontSz" for="des" forName="childText_1" refType="primFontSz" refFor="des" refForName="parentText_3" op="lte"/>
              <dgm:constr type="primFontSz" for="des" forName="childText_2" refType="primFontSz" refFor="des" refForName="parentText_3" op="lte"/>
              <dgm:constr type="primFontSz" for="des" forName="childText_3" refType="primFontSz" refFor="des" refForName="parentText_3" op="lte"/>
              <dgm:constr type="primFontSz" for="des" forName="childText_4" refType="primFontSz" refFor="des" refForName="parentText_3" op="lte"/>
              <dgm:constr type="primFontSz" for="des" forName="childText_5" refType="primFontSz" refFor="des" refForName="parentText_3" op="lte"/>
              <dgm:constr type="primFontSz" for="des" forName="childText_6" refType="primFontSz" refFor="des" refForName="parentText_3" op="lte"/>
              <dgm:constr type="primFontSz" for="des" forName="childText_1" refType="primFontSz" refFor="des" refForName="parentText_4" op="lte"/>
              <dgm:constr type="primFontSz" for="des" forName="childText_2" refType="primFontSz" refFor="des" refForName="parentText_4" op="lte"/>
              <dgm:constr type="primFontSz" for="des" forName="childText_3" refType="primFontSz" refFor="des" refForName="parentText_4" op="lte"/>
              <dgm:constr type="primFontSz" for="des" forName="childText_4" refType="primFontSz" refFor="des" refForName="parentText_4" op="lte"/>
              <dgm:constr type="primFontSz" for="des" forName="childText_5" refType="primFontSz" refFor="des" refForName="parentText_4" op="lte"/>
              <dgm:constr type="primFontSz" for="des" forName="childText_6" refType="primFontSz" refFor="des" refForName="parentText_4" op="lte"/>
              <dgm:constr type="primFontSz" for="des" forName="childText_1" refType="primFontSz" refFor="des" refForName="parentText_5" op="lte"/>
              <dgm:constr type="primFontSz" for="des" forName="childText_2" refType="primFontSz" refFor="des" refForName="parentText_5" op="lte"/>
              <dgm:constr type="primFontSz" for="des" forName="childText_3" refType="primFontSz" refFor="des" refForName="parentText_5" op="lte"/>
              <dgm:constr type="primFontSz" for="des" forName="childText_4" refType="primFontSz" refFor="des" refForName="parentText_5" op="lte"/>
              <dgm:constr type="primFontSz" for="des" forName="childText_5" refType="primFontSz" refFor="des" refForName="parentText_5" op="lte"/>
              <dgm:constr type="primFontSz" for="des" forName="childText_6" refType="primFontSz" refFor="des" refForName="parentText_5" op="lte"/>
              <dgm:constr type="primFontSz" for="des" forName="childText_1" refType="primFontSz" refFor="des" refForName="parentText_6" op="lte"/>
              <dgm:constr type="primFontSz" for="des" forName="childText_2" refType="primFontSz" refFor="des" refForName="parentText_6" op="lte"/>
              <dgm:constr type="primFontSz" for="des" forName="childText_3" refType="primFontSz" refFor="des" refForName="parentText_6" op="lte"/>
              <dgm:constr type="primFontSz" for="des" forName="childText_4" refType="primFontSz" refFor="des" refForName="parentText_6" op="lte"/>
              <dgm:constr type="primFontSz" for="des" forName="childText_5" refType="primFontSz" refFor="des" refForName="parentText_6" op="lte"/>
              <dgm:constr type="primFontSz" for="des" forName="childText_6" refType="primFontSz" refFor="des" refForName="parentText_6" op="lte"/>
              <dgm:constr type="primFontSz" for="des" forName="parentText_2" refType="primFontSz" refFor="des" refForName="parentText_1" op="equ"/>
              <dgm:constr type="primFontSz" for="des" forName="parentText_3" refType="primFontSz" refFor="des" refForName="parentText_1" op="equ"/>
              <dgm:constr type="primFontSz" for="des" forName="parentText_4" refType="primFontSz" refFor="des" refForName="parentText_1" op="equ"/>
              <dgm:constr type="primFontSz" for="des" forName="parentText_5" refType="primFontSz" refFor="des" refForName="parentText_1" op="equ"/>
              <dgm:constr type="primFontSz" for="des" forName="parentText_6" refType="primFontSz" refFor="des" refForName="parentText_1" op="equ"/>
              <dgm:constr type="primFontSz" for="des" forName="childText_2" refType="primFontSz" refFor="des" refForName="childText_1" op="equ"/>
              <dgm:constr type="primFontSz" for="des" forName="childText_3" refType="primFontSz" refFor="des" refForName="childText_1" op="equ"/>
              <dgm:constr type="primFontSz" for="des" forName="childText_4" refType="primFontSz" refFor="des" refForName="childText_1" op="equ"/>
              <dgm:constr type="primFontSz" for="des" forName="childText_5" refType="primFontSz" refFor="des" refForName="childText_1" op="equ"/>
              <dgm:constr type="primFontSz" for="des" forName="childText_6" refType="primFontSz" refFor="des" refForName="childText_1" op="equ"/>
              <dgm:constr type="l" for="ch" forName="accentShape_1" refType="w" fact="0"/>
              <dgm:constr type="t" for="ch" forName="accentShape_1" refType="h" fact="0"/>
              <dgm:constr type="w" for="ch" forName="accentShape_1" refType="w" fact="0.1473"/>
              <dgm:constr type="h" for="ch" forName="accentShape_1" refType="h"/>
              <dgm:constr type="l" for="ch" forName="accentShape_2" refType="w" fact="0.1608"/>
              <dgm:constr type="t" for="ch" forName="accentShape_2" refType="h" fact="0.1"/>
              <dgm:constr type="w" for="ch" forName="accentShape_2" refType="w" fact="0.1473"/>
              <dgm:constr type="h" for="ch" forName="accentShape_2" refType="h" fact="0.9"/>
              <dgm:constr type="l" for="ch" forName="accentShape_3" refType="w" fact="0.3216"/>
              <dgm:constr type="t" for="ch" forName="accentShape_3" refType="h" fact="0.2"/>
              <dgm:constr type="w" for="ch" forName="accentShape_3" refType="w" fact="0.1473"/>
              <dgm:constr type="h" for="ch" forName="accentShape_3" refType="h" fact="0.8"/>
              <dgm:constr type="l" for="ch" forName="accentShape_4" refType="w" fact="0.4824"/>
              <dgm:constr type="t" for="ch" forName="accentShape_4" refType="h" fact="0.3"/>
              <dgm:constr type="w" for="ch" forName="accentShape_4" refType="w" fact="0.1473"/>
              <dgm:constr type="h" for="ch" forName="accentShape_4" refType="h" fact="0.7"/>
              <dgm:constr type="l" for="ch" forName="accentShape_5" refType="w" fact="0.6432"/>
              <dgm:constr type="t" for="ch" forName="accentShape_5" refType="h" fact="0.4"/>
              <dgm:constr type="w" for="ch" forName="accentShape_5" refType="w" fact="0.1473"/>
              <dgm:constr type="h" for="ch" forName="accentShape_5" refType="h" fact="0.6"/>
              <dgm:constr type="l" for="ch" forName="accentShape_6" refType="w" fact="0.8056"/>
              <dgm:constr type="t" for="ch" forName="accentShape_6" refType="h" fact="0.5"/>
              <dgm:constr type="w" for="ch" forName="accentShape_6" refType="w" fact="0.1473"/>
              <dgm:constr type="h" for="ch" forName="accentShape_6" refType="h" fact="0.5"/>
              <dgm:constr type="l" for="ch" forName="childText_1" refType="w" fact="0"/>
              <dgm:constr type="t" for="ch" forName="childText_1" refType="h" fact="0"/>
              <dgm:constr type="w" for="ch" forName="childText_1" refType="w" refFor="ch" refForName="accentShape_1" fact="0.7"/>
              <dgm:constr type="h" for="ch" forName="childText_1" refType="h" refFor="ch" refForName="accentShape_1"/>
              <dgm:constr type="l" for="ch" forName="childText_2" refType="w" fact="0.1608"/>
              <dgm:constr type="t" for="ch" forName="childText_2" refType="h" fact="0.1"/>
              <dgm:constr type="w" for="ch" forName="childText_2" refType="w" refFor="ch" refForName="accentShape_2" fact="0.7"/>
              <dgm:constr type="h" for="ch" forName="childText_2" refType="h" refFor="ch" refForName="accentShape_2"/>
              <dgm:constr type="l" for="ch" forName="childText_3" refType="w" fact="0.3216"/>
              <dgm:constr type="t" for="ch" forName="childText_3" refType="h" fact="0.2"/>
              <dgm:constr type="w" for="ch" forName="childText_3" refType="w" refFor="ch" refForName="accentShape_3" fact="0.7"/>
              <dgm:constr type="h" for="ch" forName="childText_3" refType="h" refFor="ch" refForName="accentShape_3"/>
              <dgm:constr type="l" for="ch" forName="childText_4" refType="w" fact="0.4824"/>
              <dgm:constr type="t" for="ch" forName="childText_4" refType="h" fact="0.3"/>
              <dgm:constr type="w" for="ch" forName="childText_4" refType="w" refFor="ch" refForName="accentShape_4" fact="0.7"/>
              <dgm:constr type="h" for="ch" forName="childText_4" refType="h" refFor="ch" refForName="accentShape_4"/>
              <dgm:constr type="l" for="ch" forName="childText_5" refType="w" fact="0.6432"/>
              <dgm:constr type="t" for="ch" forName="childText_5" refType="h" fact="0.4"/>
              <dgm:constr type="w" for="ch" forName="childText_5" refType="w" refFor="ch" refForName="accentShape_5" fact="0.7"/>
              <dgm:constr type="h" for="ch" forName="childText_5" refType="h" refFor="ch" refForName="accentShape_5"/>
              <dgm:constr type="l" for="ch" forName="childText_6" refType="w" fact="0.8056"/>
              <dgm:constr type="t" for="ch" forName="childText_6" refType="h" fact="0.5"/>
              <dgm:constr type="w" for="ch" forName="childText_6" refType="w" refFor="ch" refForName="accentShape_6" fact="0.7"/>
              <dgm:constr type="h" for="ch" forName="childText_6" refType="h" refFor="ch" refForName="accentShape_6"/>
              <dgm:constr type="l" for="ch" forName="parentText_1" refType="w" fact="0.1045"/>
              <dgm:constr type="t" for="ch" forName="parentText_1" refType="h" fact="0"/>
              <dgm:constr type="w" for="ch" forName="parentText_1" refType="w" refFor="ch" refForName="accentShape_1" fact="0.26"/>
              <dgm:constr type="h" for="ch" forName="parentText_1" refType="h" refFor="ch" refForName="accentShape_1" fact="0.9"/>
              <dgm:constr type="l" for="ch" forName="parentText_2" refType="w" fact="0.2653"/>
              <dgm:constr type="t" for="ch" forName="parentText_2" refType="h" fact="0.1"/>
              <dgm:constr type="w" for="ch" forName="parentText_2" refType="w" refFor="ch" refForName="accentShape_2" fact="0.26"/>
              <dgm:constr type="h" for="ch" forName="parentText_2" refType="h" refFor="ch" refForName="accentShape_2" fact="0.9"/>
              <dgm:constr type="l" for="ch" forName="parentText_3" refType="w" fact="0.4261"/>
              <dgm:constr type="t" for="ch" forName="parentText_3" refType="h" fact="0.2"/>
              <dgm:constr type="w" for="ch" forName="parentText_3" refType="w" refFor="ch" refForName="accentShape_3" fact="0.26"/>
              <dgm:constr type="h" for="ch" forName="parentText_3" refType="h" refFor="ch" refForName="accentShape_3" fact="0.9"/>
              <dgm:constr type="l" for="ch" forName="parentText_4" refType="w" fact="0.5869"/>
              <dgm:constr type="t" for="ch" forName="parentText_4" refType="h" fact="0.3"/>
              <dgm:constr type="w" for="ch" forName="parentText_4" refType="w" refFor="ch" refForName="accentShape_4" fact="0.26"/>
              <dgm:constr type="h" for="ch" forName="parentText_4" refType="h" refFor="ch" refForName="accentShape_4" fact="0.9"/>
              <dgm:constr type="l" for="ch" forName="parentText_5" refType="w" fact="0.7477"/>
              <dgm:constr type="t" for="ch" forName="parentText_5" refType="h" fact="0.4"/>
              <dgm:constr type="w" for="ch" forName="parentText_5" refType="w" refFor="ch" refForName="accentShape_5" fact="0.26"/>
              <dgm:constr type="h" for="ch" forName="parentText_5" refType="h" refFor="ch" refForName="accentShape_5" fact="0.9"/>
              <dgm:constr type="l" for="ch" forName="parentText_6" refType="w" fact="0.9101"/>
              <dgm:constr type="t" for="ch" forName="parentText_6" refType="h" fact="0.5"/>
              <dgm:constr type="w" for="ch" forName="parentText_6" refType="w" refFor="ch" refForName="accentShape_6" fact="0.26"/>
              <dgm:constr type="h" for="ch" forName="parentText_6" refType="h" refFor="ch" refForName="accentShape_6" fact="0.9"/>
            </dgm:constrLst>
          </dgm:if>
          <dgm:else name="Name25">
            <dgm:constrLst>
              <dgm:constr type="primFontSz" for="des" forName="childText_1" val="65"/>
              <dgm:constr type="primFontSz" for="des" forName="parentText_1" val="65"/>
              <dgm:constr type="primFontSz" for="des" forName="childText_1" refType="primFontSz" refFor="des" refForName="parentText_1" op="lte"/>
              <dgm:constr type="primFontSz" for="des" forName="childText_2" refType="primFontSz" refFor="des" refForName="parentText_1" op="lte"/>
              <dgm:constr type="primFontSz" for="des" forName="childText_3" refType="primFontSz" refFor="des" refForName="parentText_1" op="lte"/>
              <dgm:constr type="primFontSz" for="des" forName="childText_4" refType="primFontSz" refFor="des" refForName="parentText_1" op="lte"/>
              <dgm:constr type="primFontSz" for="des" forName="childText_5" refType="primFontSz" refFor="des" refForName="parentText_1" op="lte"/>
              <dgm:constr type="primFontSz" for="des" forName="childText_6" refType="primFontSz" refFor="des" refForName="parentText_1" op="lte"/>
              <dgm:constr type="primFontSz" for="des" forName="childText_1" refType="primFontSz" refFor="des" refForName="parentText_2" op="lte"/>
              <dgm:constr type="primFontSz" for="des" forName="childText_2" refType="primFontSz" refFor="des" refForName="parentText_2" op="lte"/>
              <dgm:constr type="primFontSz" for="des" forName="childText_3" refType="primFontSz" refFor="des" refForName="parentText_2" op="lte"/>
              <dgm:constr type="primFontSz" for="des" forName="childText_4" refType="primFontSz" refFor="des" refForName="parentText_2" op="lte"/>
              <dgm:constr type="primFontSz" for="des" forName="childText_5" refType="primFontSz" refFor="des" refForName="parentText_2" op="lte"/>
              <dgm:constr type="primFontSz" for="des" forName="childText_6" refType="primFontSz" refFor="des" refForName="parentText_2" op="lte"/>
              <dgm:constr type="primFontSz" for="des" forName="childText_1" refType="primFontSz" refFor="des" refForName="parentText_3" op="lte"/>
              <dgm:constr type="primFontSz" for="des" forName="childText_2" refType="primFontSz" refFor="des" refForName="parentText_3" op="lte"/>
              <dgm:constr type="primFontSz" for="des" forName="childText_3" refType="primFontSz" refFor="des" refForName="parentText_3" op="lte"/>
              <dgm:constr type="primFontSz" for="des" forName="childText_4" refType="primFontSz" refFor="des" refForName="parentText_3" op="lte"/>
              <dgm:constr type="primFontSz" for="des" forName="childText_5" refType="primFontSz" refFor="des" refForName="parentText_3" op="lte"/>
              <dgm:constr type="primFontSz" for="des" forName="childText_6" refType="primFontSz" refFor="des" refForName="parentText_3" op="lte"/>
              <dgm:constr type="primFontSz" for="des" forName="childText_1" refType="primFontSz" refFor="des" refForName="parentText_4" op="lte"/>
              <dgm:constr type="primFontSz" for="des" forName="childText_2" refType="primFontSz" refFor="des" refForName="parentText_4" op="lte"/>
              <dgm:constr type="primFontSz" for="des" forName="childText_3" refType="primFontSz" refFor="des" refForName="parentText_4" op="lte"/>
              <dgm:constr type="primFontSz" for="des" forName="childText_4" refType="primFontSz" refFor="des" refForName="parentText_4" op="lte"/>
              <dgm:constr type="primFontSz" for="des" forName="childText_5" refType="primFontSz" refFor="des" refForName="parentText_4" op="lte"/>
              <dgm:constr type="primFontSz" for="des" forName="childText_6" refType="primFontSz" refFor="des" refForName="parentText_4" op="lte"/>
              <dgm:constr type="primFontSz" for="des" forName="childText_1" refType="primFontSz" refFor="des" refForName="parentText_5" op="lte"/>
              <dgm:constr type="primFontSz" for="des" forName="childText_2" refType="primFontSz" refFor="des" refForName="parentText_5" op="lte"/>
              <dgm:constr type="primFontSz" for="des" forName="childText_3" refType="primFontSz" refFor="des" refForName="parentText_5" op="lte"/>
              <dgm:constr type="primFontSz" for="des" forName="childText_4" refType="primFontSz" refFor="des" refForName="parentText_5" op="lte"/>
              <dgm:constr type="primFontSz" for="des" forName="childText_5" refType="primFontSz" refFor="des" refForName="parentText_5" op="lte"/>
              <dgm:constr type="primFontSz" for="des" forName="childText_6" refType="primFontSz" refFor="des" refForName="parentText_5" op="lte"/>
              <dgm:constr type="primFontSz" for="des" forName="childText_1" refType="primFontSz" refFor="des" refForName="parentText_6" op="lte"/>
              <dgm:constr type="primFontSz" for="des" forName="childText_2" refType="primFontSz" refFor="des" refForName="parentText_6" op="lte"/>
              <dgm:constr type="primFontSz" for="des" forName="childText_3" refType="primFontSz" refFor="des" refForName="parentText_6" op="lte"/>
              <dgm:constr type="primFontSz" for="des" forName="childText_4" refType="primFontSz" refFor="des" refForName="parentText_6" op="lte"/>
              <dgm:constr type="primFontSz" for="des" forName="childText_5" refType="primFontSz" refFor="des" refForName="parentText_6" op="lte"/>
              <dgm:constr type="primFontSz" for="des" forName="childText_6" refType="primFontSz" refFor="des" refForName="parentText_6" op="lte"/>
              <dgm:constr type="primFontSz" for="des" forName="parentText_2" refType="primFontSz" refFor="des" refForName="parentText_1" op="equ"/>
              <dgm:constr type="primFontSz" for="des" forName="parentText_3" refType="primFontSz" refFor="des" refForName="parentText_1" op="equ"/>
              <dgm:constr type="primFontSz" for="des" forName="parentText_4" refType="primFontSz" refFor="des" refForName="parentText_1" op="equ"/>
              <dgm:constr type="primFontSz" for="des" forName="parentText_5" refType="primFontSz" refFor="des" refForName="parentText_1" op="equ"/>
              <dgm:constr type="primFontSz" for="des" forName="parentText_6" refType="primFontSz" refFor="des" refForName="parentText_1" op="equ"/>
              <dgm:constr type="primFontSz" for="des" forName="childText_2" refType="primFontSz" refFor="des" refForName="childText_1" op="equ"/>
              <dgm:constr type="primFontSz" for="des" forName="childText_3" refType="primFontSz" refFor="des" refForName="childText_1" op="equ"/>
              <dgm:constr type="primFontSz" for="des" forName="childText_4" refType="primFontSz" refFor="des" refForName="childText_1" op="equ"/>
              <dgm:constr type="primFontSz" for="des" forName="childText_5" refType="primFontSz" refFor="des" refForName="childText_1" op="equ"/>
              <dgm:constr type="primFontSz" for="des" forName="childText_6" refType="primFontSz" refFor="des" refForName="childText_1" op="equ"/>
              <dgm:constr type="l" for="ch" forName="accentShape_6" refType="w" fact="0"/>
              <dgm:constr type="t" for="ch" forName="accentShape_1" refType="h" fact="0"/>
              <dgm:constr type="w" for="ch" forName="accentShape_1" refType="w" fact="0.1473"/>
              <dgm:constr type="h" for="ch" forName="accentShape_1" refType="h"/>
              <dgm:constr type="l" for="ch" forName="accentShape_5" refType="w" fact="0.1608"/>
              <dgm:constr type="t" for="ch" forName="accentShape_2" refType="h" fact="0.1"/>
              <dgm:constr type="w" for="ch" forName="accentShape_2" refType="w" fact="0.1473"/>
              <dgm:constr type="h" for="ch" forName="accentShape_2" refType="h" fact="0.9"/>
              <dgm:constr type="l" for="ch" forName="accentShape_4" refType="w" fact="0.3216"/>
              <dgm:constr type="t" for="ch" forName="accentShape_3" refType="h" fact="0.2"/>
              <dgm:constr type="w" for="ch" forName="accentShape_3" refType="w" fact="0.1473"/>
              <dgm:constr type="h" for="ch" forName="accentShape_3" refType="h" fact="0.8"/>
              <dgm:constr type="l" for="ch" forName="accentShape_3" refType="w" fact="0.4824"/>
              <dgm:constr type="t" for="ch" forName="accentShape_4" refType="h" fact="0.3"/>
              <dgm:constr type="w" for="ch" forName="accentShape_4" refType="w" fact="0.1473"/>
              <dgm:constr type="h" for="ch" forName="accentShape_4" refType="h" fact="0.7"/>
              <dgm:constr type="l" for="ch" forName="accentShape_2" refType="w" fact="0.6432"/>
              <dgm:constr type="t" for="ch" forName="accentShape_5" refType="h" fact="0.4"/>
              <dgm:constr type="w" for="ch" forName="accentShape_5" refType="w" fact="0.1473"/>
              <dgm:constr type="h" for="ch" forName="accentShape_5" refType="h" fact="0.6"/>
              <dgm:constr type="l" for="ch" forName="accentShape_1" refType="w" fact="0.8056"/>
              <dgm:constr type="t" for="ch" forName="accentShape_6" refType="h" fact="0.5"/>
              <dgm:constr type="w" for="ch" forName="accentShape_6" refType="w" fact="0.1473"/>
              <dgm:constr type="h" for="ch" forName="accentShape_6" refType="h" fact="0.5"/>
              <dgm:constr type="l" for="ch" forName="childText_6" refType="w" fact="0"/>
              <dgm:constr type="t" for="ch" forName="childText_1" refType="h" fact="0"/>
              <dgm:constr type="w" for="ch" forName="childText_1" refType="w" refFor="ch" refForName="accentShape_1" fact="0.7"/>
              <dgm:constr type="h" for="ch" forName="childText_1" refType="h" refFor="ch" refForName="accentShape_1"/>
              <dgm:constr type="l" for="ch" forName="childText_5" refType="w" fact="0.1608"/>
              <dgm:constr type="t" for="ch" forName="childText_2" refType="h" fact="0.1"/>
              <dgm:constr type="w" for="ch" forName="childText_2" refType="w" refFor="ch" refForName="accentShape_2" fact="0.7"/>
              <dgm:constr type="h" for="ch" forName="childText_2" refType="h" refFor="ch" refForName="accentShape_2"/>
              <dgm:constr type="l" for="ch" forName="childText_4" refType="w" fact="0.3216"/>
              <dgm:constr type="t" for="ch" forName="childText_3" refType="h" fact="0.2"/>
              <dgm:constr type="w" for="ch" forName="childText_3" refType="w" refFor="ch" refForName="accentShape_3" fact="0.7"/>
              <dgm:constr type="h" for="ch" forName="childText_3" refType="h" refFor="ch" refForName="accentShape_3"/>
              <dgm:constr type="l" for="ch" forName="childText_3" refType="w" fact="0.4824"/>
              <dgm:constr type="t" for="ch" forName="childText_4" refType="h" fact="0.3"/>
              <dgm:constr type="w" for="ch" forName="childText_4" refType="w" refFor="ch" refForName="accentShape_4" fact="0.7"/>
              <dgm:constr type="h" for="ch" forName="childText_4" refType="h" refFor="ch" refForName="accentShape_4"/>
              <dgm:constr type="l" for="ch" forName="childText_2" refType="w" fact="0.6432"/>
              <dgm:constr type="t" for="ch" forName="childText_5" refType="h" fact="0.4"/>
              <dgm:constr type="w" for="ch" forName="childText_5" refType="w" refFor="ch" refForName="accentShape_5" fact="0.7"/>
              <dgm:constr type="h" for="ch" forName="childText_5" refType="h" refFor="ch" refForName="accentShape_5"/>
              <dgm:constr type="l" for="ch" forName="childText_1" refType="w" fact="0.8056"/>
              <dgm:constr type="t" for="ch" forName="childText_6" refType="h" fact="0.5"/>
              <dgm:constr type="w" for="ch" forName="childText_6" refType="w" refFor="ch" refForName="accentShape_6" fact="0.7"/>
              <dgm:constr type="h" for="ch" forName="childText_6" refType="h" refFor="ch" refForName="accentShape_6"/>
              <dgm:constr type="l" for="ch" forName="parentText_6" refType="w" fact="0.1045"/>
              <dgm:constr type="t" for="ch" forName="parentText_1" refType="h" fact="0"/>
              <dgm:constr type="w" for="ch" forName="parentText_1" refType="w" refFor="ch" refForName="accentShape_1" fact="0.26"/>
              <dgm:constr type="h" for="ch" forName="parentText_1" refType="h" refFor="ch" refForName="accentShape_1" fact="0.9"/>
              <dgm:constr type="l" for="ch" forName="parentText_5" refType="w" fact="0.2653"/>
              <dgm:constr type="t" for="ch" forName="parentText_2" refType="h" fact="0.1"/>
              <dgm:constr type="w" for="ch" forName="parentText_2" refType="w" refFor="ch" refForName="accentShape_2" fact="0.26"/>
              <dgm:constr type="h" for="ch" forName="parentText_2" refType="h" refFor="ch" refForName="accentShape_2" fact="0.9"/>
              <dgm:constr type="l" for="ch" forName="parentText_4" refType="w" fact="0.4261"/>
              <dgm:constr type="t" for="ch" forName="parentText_3" refType="h" fact="0.2"/>
              <dgm:constr type="w" for="ch" forName="parentText_3" refType="w" refFor="ch" refForName="accentShape_3" fact="0.26"/>
              <dgm:constr type="h" for="ch" forName="parentText_3" refType="h" refFor="ch" refForName="accentShape_3" fact="0.9"/>
              <dgm:constr type="l" for="ch" forName="parentText_3" refType="w" fact="0.5869"/>
              <dgm:constr type="t" for="ch" forName="parentText_4" refType="h" fact="0.3"/>
              <dgm:constr type="w" for="ch" forName="parentText_4" refType="w" refFor="ch" refForName="accentShape_4" fact="0.26"/>
              <dgm:constr type="h" for="ch" forName="parentText_4" refType="h" refFor="ch" refForName="accentShape_4" fact="0.9"/>
              <dgm:constr type="l" for="ch" forName="parentText_2" refType="w" fact="0.7477"/>
              <dgm:constr type="t" for="ch" forName="parentText_5" refType="h" fact="0.4"/>
              <dgm:constr type="w" for="ch" forName="parentText_5" refType="w" refFor="ch" refForName="accentShape_5" fact="0.26"/>
              <dgm:constr type="h" for="ch" forName="parentText_5" refType="h" refFor="ch" refForName="accentShape_5" fact="0.9"/>
              <dgm:constr type="l" for="ch" forName="parentText_1" refType="w" fact="0.9101"/>
              <dgm:constr type="t" for="ch" forName="parentText_6" refType="h" fact="0.5"/>
              <dgm:constr type="w" for="ch" forName="parentText_6" refType="w" refFor="ch" refForName="accentShape_6" fact="0.26"/>
              <dgm:constr type="h" for="ch" forName="parentText_6" refType="h" refFor="ch" refForName="accentShape_6" fact="0.9"/>
            </dgm:constrLst>
          </dgm:else>
        </dgm:choose>
      </dgm:if>
      <dgm:else name="Name26">
        <dgm:alg type="composite">
          <dgm:param type="ar" val="2.7874"/>
        </dgm:alg>
        <dgm:shape xmlns:r="http://schemas.openxmlformats.org/officeDocument/2006/relationships" r:blip="">
          <dgm:adjLst/>
        </dgm:shape>
        <dgm:choose name="Name27">
          <dgm:if name="Name28" func="var" arg="dir" op="equ" val="norm">
            <dgm:constrLst>
              <dgm:constr type="primFontSz" for="des" forName="childText_1" val="65"/>
              <dgm:constr type="primFontSz" for="des" forName="parentText_1" val="65"/>
              <dgm:constr type="primFontSz" for="des" forName="childText_1" refType="primFontSz" refFor="des" refForName="parentText_1" op="lte"/>
              <dgm:constr type="primFontSz" for="des" forName="childText_2" refType="primFontSz" refFor="des" refForName="parentText_1" op="lte"/>
              <dgm:constr type="primFontSz" for="des" forName="childText_3" refType="primFontSz" refFor="des" refForName="parentText_1" op="lte"/>
              <dgm:constr type="primFontSz" for="des" forName="childText_4" refType="primFontSz" refFor="des" refForName="parentText_1" op="lte"/>
              <dgm:constr type="primFontSz" for="des" forName="childText_5" refType="primFontSz" refFor="des" refForName="parentText_1" op="lte"/>
              <dgm:constr type="primFontSz" for="des" forName="childText_6" refType="primFontSz" refFor="des" refForName="parentText_1" op="lte"/>
              <dgm:constr type="primFontSz" for="des" forName="childText_7" refType="primFontSz" refFor="des" refForName="parentText_1" op="lte"/>
              <dgm:constr type="primFontSz" for="des" forName="childText_1" refType="primFontSz" refFor="des" refForName="parentText_2" op="lte"/>
              <dgm:constr type="primFontSz" for="des" forName="childText_2" refType="primFontSz" refFor="des" refForName="parentText_2" op="lte"/>
              <dgm:constr type="primFontSz" for="des" forName="childText_3" refType="primFontSz" refFor="des" refForName="parentText_2" op="lte"/>
              <dgm:constr type="primFontSz" for="des" forName="childText_4" refType="primFontSz" refFor="des" refForName="parentText_2" op="lte"/>
              <dgm:constr type="primFontSz" for="des" forName="childText_5" refType="primFontSz" refFor="des" refForName="parentText_2" op="lte"/>
              <dgm:constr type="primFontSz" for="des" forName="childText_6" refType="primFontSz" refFor="des" refForName="parentText_2" op="lte"/>
              <dgm:constr type="primFontSz" for="des" forName="childText_7" refType="primFontSz" refFor="des" refForName="parentText_2" op="lte"/>
              <dgm:constr type="primFontSz" for="des" forName="childText_1" refType="primFontSz" refFor="des" refForName="parentText_3" op="lte"/>
              <dgm:constr type="primFontSz" for="des" forName="childText_2" refType="primFontSz" refFor="des" refForName="parentText_3" op="lte"/>
              <dgm:constr type="primFontSz" for="des" forName="childText_3" refType="primFontSz" refFor="des" refForName="parentText_3" op="lte"/>
              <dgm:constr type="primFontSz" for="des" forName="childText_4" refType="primFontSz" refFor="des" refForName="parentText_3" op="lte"/>
              <dgm:constr type="primFontSz" for="des" forName="childText_5" refType="primFontSz" refFor="des" refForName="parentText_3" op="lte"/>
              <dgm:constr type="primFontSz" for="des" forName="childText_6" refType="primFontSz" refFor="des" refForName="parentText_3" op="lte"/>
              <dgm:constr type="primFontSz" for="des" forName="childText_7" refType="primFontSz" refFor="des" refForName="parentText_3" op="lte"/>
              <dgm:constr type="primFontSz" for="des" forName="childText_1" refType="primFontSz" refFor="des" refForName="parentText_4" op="lte"/>
              <dgm:constr type="primFontSz" for="des" forName="childText_2" refType="primFontSz" refFor="des" refForName="parentText_4" op="lte"/>
              <dgm:constr type="primFontSz" for="des" forName="childText_3" refType="primFontSz" refFor="des" refForName="parentText_4" op="lte"/>
              <dgm:constr type="primFontSz" for="des" forName="childText_4" refType="primFontSz" refFor="des" refForName="parentText_4" op="lte"/>
              <dgm:constr type="primFontSz" for="des" forName="childText_5" refType="primFontSz" refFor="des" refForName="parentText_4" op="lte"/>
              <dgm:constr type="primFontSz" for="des" forName="childText_6" refType="primFontSz" refFor="des" refForName="parentText_4" op="lte"/>
              <dgm:constr type="primFontSz" for="des" forName="childText_7" refType="primFontSz" refFor="des" refForName="parentText_4" op="lte"/>
              <dgm:constr type="primFontSz" for="des" forName="childText_1" refType="primFontSz" refFor="des" refForName="parentText_5" op="lte"/>
              <dgm:constr type="primFontSz" for="des" forName="childText_2" refType="primFontSz" refFor="des" refForName="parentText_5" op="lte"/>
              <dgm:constr type="primFontSz" for="des" forName="childText_3" refType="primFontSz" refFor="des" refForName="parentText_5" op="lte"/>
              <dgm:constr type="primFontSz" for="des" forName="childText_4" refType="primFontSz" refFor="des" refForName="parentText_5" op="lte"/>
              <dgm:constr type="primFontSz" for="des" forName="childText_5" refType="primFontSz" refFor="des" refForName="parentText_5" op="lte"/>
              <dgm:constr type="primFontSz" for="des" forName="childText_6" refType="primFontSz" refFor="des" refForName="parentText_5" op="lte"/>
              <dgm:constr type="primFontSz" for="des" forName="childText_7" refType="primFontSz" refFor="des" refForName="parentText_5" op="lte"/>
              <dgm:constr type="primFontSz" for="des" forName="childText_1" refType="primFontSz" refFor="des" refForName="parentText_6" op="lte"/>
              <dgm:constr type="primFontSz" for="des" forName="childText_2" refType="primFontSz" refFor="des" refForName="parentText_6" op="lte"/>
              <dgm:constr type="primFontSz" for="des" forName="childText_3" refType="primFontSz" refFor="des" refForName="parentText_6" op="lte"/>
              <dgm:constr type="primFontSz" for="des" forName="childText_4" refType="primFontSz" refFor="des" refForName="parentText_6" op="lte"/>
              <dgm:constr type="primFontSz" for="des" forName="childText_5" refType="primFontSz" refFor="des" refForName="parentText_6" op="lte"/>
              <dgm:constr type="primFontSz" for="des" forName="childText_6" refType="primFontSz" refFor="des" refForName="parentText_6" op="lte"/>
              <dgm:constr type="primFontSz" for="des" forName="childText_7" refType="primFontSz" refFor="des" refForName="parentText_6" op="lte"/>
              <dgm:constr type="primFontSz" for="des" forName="childText_1" refType="primFontSz" refFor="des" refForName="parentText_7" op="lte"/>
              <dgm:constr type="primFontSz" for="des" forName="childText_2" refType="primFontSz" refFor="des" refForName="parentText_7" op="lte"/>
              <dgm:constr type="primFontSz" for="des" forName="childText_3" refType="primFontSz" refFor="des" refForName="parentText_7" op="lte"/>
              <dgm:constr type="primFontSz" for="des" forName="childText_4" refType="primFontSz" refFor="des" refForName="parentText_7" op="lte"/>
              <dgm:constr type="primFontSz" for="des" forName="childText_5" refType="primFontSz" refFor="des" refForName="parentText_7" op="lte"/>
              <dgm:constr type="primFontSz" for="des" forName="childText_6" refType="primFontSz" refFor="des" refForName="parentText_7" op="lte"/>
              <dgm:constr type="primFontSz" for="des" forName="childText_7" refType="primFontSz" refFor="des" refForName="parentText_7" op="lte"/>
              <dgm:constr type="primFontSz" for="des" forName="parentText_2" refType="primFontSz" refFor="des" refForName="parentText_1" op="equ"/>
              <dgm:constr type="primFontSz" for="des" forName="parentText_3" refType="primFontSz" refFor="des" refForName="parentText_1" op="equ"/>
              <dgm:constr type="primFontSz" for="des" forName="parentText_4" refType="primFontSz" refFor="des" refForName="parentText_1" op="equ"/>
              <dgm:constr type="primFontSz" for="des" forName="parentText_5" refType="primFontSz" refFor="des" refForName="parentText_1" op="equ"/>
              <dgm:constr type="primFontSz" for="des" forName="parentText_6" refType="primFontSz" refFor="des" refForName="parentText_1" op="equ"/>
              <dgm:constr type="primFontSz" for="des" forName="parentText_7" refType="primFontSz" refFor="des" refForName="parentText_1" op="equ"/>
              <dgm:constr type="primFontSz" for="des" forName="childText_2" refType="primFontSz" refFor="des" refForName="childText_1" op="equ"/>
              <dgm:constr type="primFontSz" for="des" forName="childText_3" refType="primFontSz" refFor="des" refForName="childText_1" op="equ"/>
              <dgm:constr type="primFontSz" for="des" forName="childText_4" refType="primFontSz" refFor="des" refForName="childText_1" op="equ"/>
              <dgm:constr type="primFontSz" for="des" forName="childText_5" refType="primFontSz" refFor="des" refForName="childText_1" op="equ"/>
              <dgm:constr type="primFontSz" for="des" forName="childText_6" refType="primFontSz" refFor="des" refForName="childText_1" op="equ"/>
              <dgm:constr type="primFontSz" for="des" forName="childText_7" refType="primFontSz" refFor="des" refForName="childText_1" op="equ"/>
              <dgm:constr type="l" for="ch" forName="accentShape_1" refType="w" fact="0"/>
              <dgm:constr type="t" for="ch" forName="accentShape_1" refType="h" fact="0"/>
              <dgm:constr type="w" for="ch" forName="accentShape_1" refType="w" fact="0.1269"/>
              <dgm:constr type="h" for="ch" forName="accentShape_1" refType="h"/>
              <dgm:constr type="l" for="ch" forName="accentShape_2" refType="w" fact="0.1385"/>
              <dgm:constr type="t" for="ch" forName="accentShape_2" refType="h" fact="0.0833"/>
              <dgm:constr type="w" for="ch" forName="accentShape_2" refType="w" fact="0.1269"/>
              <dgm:constr type="h" for="ch" forName="accentShape_2" refType="h" fact="0.9165"/>
              <dgm:constr type="l" for="ch" forName="accentShape_3" refType="w" fact="0.277"/>
              <dgm:constr type="t" for="ch" forName="accentShape_3" refType="h" fact="0.1666"/>
              <dgm:constr type="w" for="ch" forName="accentShape_3" refType="w" fact="0.1269"/>
              <dgm:constr type="h" for="ch" forName="accentShape_3" refType="h" fact="0.8332"/>
              <dgm:constr type="l" for="ch" forName="accentShape_4" refType="w" fact="0.4155"/>
              <dgm:constr type="t" for="ch" forName="accentShape_4" refType="h" fact="0.2499"/>
              <dgm:constr type="w" for="ch" forName="accentShape_4" refType="w" fact="0.1269"/>
              <dgm:constr type="h" for="ch" forName="accentShape_4" refType="h" fact="0.7499"/>
              <dgm:constr type="l" for="ch" forName="accentShape_5" refType="w" fact="0.5539"/>
              <dgm:constr type="t" for="ch" forName="accentShape_5" refType="h" fact="0.3332"/>
              <dgm:constr type="w" for="ch" forName="accentShape_5" refType="w" fact="0.1269"/>
              <dgm:constr type="h" for="ch" forName="accentShape_5" refType="h" fact="0.6666"/>
              <dgm:constr type="l" for="ch" forName="accentShape_6" refType="w" fact="0.6938"/>
              <dgm:constr type="t" for="ch" forName="accentShape_6" refType="h" fact="0.4165"/>
              <dgm:constr type="w" for="ch" forName="accentShape_6" refType="w" fact="0.1269"/>
              <dgm:constr type="h" for="ch" forName="accentShape_6" refType="h" fact="0.5833"/>
              <dgm:constr type="l" for="ch" forName="accentShape_7" refType="w" fact="0.8326"/>
              <dgm:constr type="t" for="ch" forName="accentShape_7" refType="h" fact="0.5"/>
              <dgm:constr type="w" for="ch" forName="accentShape_7" refType="w" fact="0.1269"/>
              <dgm:constr type="h" for="ch" forName="accentShape_7" refType="h" fact="0.5"/>
              <dgm:constr type="l" for="ch" forName="parentText_1" refType="w" fact="0.0888"/>
              <dgm:constr type="t" for="ch" forName="parentText_1" refType="h" fact="0"/>
              <dgm:constr type="w" for="ch" forName="parentText_1" refType="w" refFor="ch" refForName="accentShape_1" fact="0.26"/>
              <dgm:constr type="h" for="ch" forName="parentText_1" refType="h" refFor="ch" refForName="accentShape_1" fact="0.9"/>
              <dgm:constr type="l" for="ch" forName="parentText_2" refType="w" fact="0.2273"/>
              <dgm:constr type="t" for="ch" forName="parentText_2" refType="h" fact="0.0833"/>
              <dgm:constr type="w" for="ch" forName="parentText_2" refType="w" refFor="ch" refForName="accentShape_2" fact="0.26"/>
              <dgm:constr type="h" for="ch" forName="parentText_2" refType="h" refFor="ch" refForName="accentShape_2" fact="0.9"/>
              <dgm:constr type="l" for="ch" forName="parentText_3" refType="w" fact="0.36583"/>
              <dgm:constr type="t" for="ch" forName="parentText_3" refType="h" fact="0.1666"/>
              <dgm:constr type="w" for="ch" forName="parentText_3" refType="w" refFor="ch" refForName="accentShape_3" fact="0.26"/>
              <dgm:constr type="h" for="ch" forName="parentText_3" refType="h" refFor="ch" refForName="accentShape_3" fact="0.9"/>
              <dgm:constr type="l" for="ch" forName="parentText_4" refType="w" fact="0.5043"/>
              <dgm:constr type="t" for="ch" forName="parentText_4" refType="h" fact="0.2499"/>
              <dgm:constr type="w" for="ch" forName="parentText_4" refType="w" refFor="ch" refForName="accentShape_4" fact="0.26"/>
              <dgm:constr type="h" for="ch" forName="parentText_4" refType="h" refFor="ch" refForName="accentShape_4" fact="0.9"/>
              <dgm:constr type="l" for="ch" forName="parentText_5" refType="w" fact="0.6427"/>
              <dgm:constr type="t" for="ch" forName="parentText_5" refType="h" fact="0.3332"/>
              <dgm:constr type="w" for="ch" forName="parentText_5" refType="w" refFor="ch" refForName="accentShape_5" fact="0.26"/>
              <dgm:constr type="h" for="ch" forName="parentText_5" refType="h" refFor="ch" refForName="accentShape_5" fact="0.9"/>
              <dgm:constr type="l" for="ch" forName="parentText_6" refType="w" fact="0.78263"/>
              <dgm:constr type="t" for="ch" forName="parentText_6" refType="h" fact="0.4165"/>
              <dgm:constr type="w" for="ch" forName="parentText_6" refType="w" refFor="ch" refForName="accentShape_6" fact="0.26"/>
              <dgm:constr type="h" for="ch" forName="parentText_6" refType="h" refFor="ch" refForName="accentShape_6" fact="0.9"/>
              <dgm:constr type="l" for="ch" forName="parentText_7" refType="w" fact="0.92143"/>
              <dgm:constr type="t" for="ch" forName="parentText_7" refType="h" fact="0.5"/>
              <dgm:constr type="w" for="ch" forName="parentText_7" refType="w" refFor="ch" refForName="accentShape_7" fact="0.26"/>
              <dgm:constr type="h" for="ch" forName="parentText_7" refType="h" refFor="ch" refForName="accentShape_7" fact="0.9"/>
              <dgm:constr type="l" for="ch" forName="childText_1" refType="w" fact="0"/>
              <dgm:constr type="t" for="ch" forName="childText_1" refType="h" fact="0"/>
              <dgm:constr type="w" for="ch" forName="childText_1" refType="w" refFor="ch" refForName="accentShape_1" fact="0.7"/>
              <dgm:constr type="h" for="ch" forName="childText_1" refType="h" refFor="ch" refForName="accentShape_1"/>
              <dgm:constr type="l" for="ch" forName="childText_2" refType="w" fact="0.1385"/>
              <dgm:constr type="t" for="ch" forName="childText_2" refType="h" fact="0.0833"/>
              <dgm:constr type="w" for="ch" forName="childText_2" refType="w" refFor="ch" refForName="accentShape_2" fact="0.7"/>
              <dgm:constr type="h" for="ch" forName="childText_2" refType="h" refFor="ch" refForName="accentShape_2"/>
              <dgm:constr type="l" for="ch" forName="childText_3" refType="w" fact="0.277"/>
              <dgm:constr type="t" for="ch" forName="childText_3" refType="h" fact="0.1666"/>
              <dgm:constr type="w" for="ch" forName="childText_3" refType="w" refFor="ch" refForName="accentShape_3" fact="0.7"/>
              <dgm:constr type="h" for="ch" forName="childText_3" refType="h" refFor="ch" refForName="accentShape_3"/>
              <dgm:constr type="l" for="ch" forName="childText_4" refType="w" fact="0.4155"/>
              <dgm:constr type="t" for="ch" forName="childText_4" refType="h" fact="0.2499"/>
              <dgm:constr type="w" for="ch" forName="childText_4" refType="w" refFor="ch" refForName="accentShape_4" fact="0.7"/>
              <dgm:constr type="h" for="ch" forName="childText_4" refType="h" refFor="ch" refForName="accentShape_4"/>
              <dgm:constr type="l" for="ch" forName="childText_5" refType="w" fact="0.5539"/>
              <dgm:constr type="t" for="ch" forName="childText_5" refType="h" fact="0.3332"/>
              <dgm:constr type="w" for="ch" forName="childText_5" refType="w" refFor="ch" refForName="accentShape_5" fact="0.7"/>
              <dgm:constr type="h" for="ch" forName="childText_5" refType="h" refFor="ch" refForName="accentShape_5"/>
              <dgm:constr type="l" for="ch" forName="childText_6" refType="w" fact="0.6938"/>
              <dgm:constr type="t" for="ch" forName="childText_6" refType="h" fact="0.4165"/>
              <dgm:constr type="w" for="ch" forName="childText_6" refType="w" refFor="ch" refForName="accentShape_6" fact="0.7"/>
              <dgm:constr type="h" for="ch" forName="childText_6" refType="h" refFor="ch" refForName="accentShape_6"/>
              <dgm:constr type="l" for="ch" forName="childText_7" refType="w" fact="0.8326"/>
              <dgm:constr type="t" for="ch" forName="childText_7" refType="h" fact="0.5"/>
              <dgm:constr type="w" for="ch" forName="childText_7" refType="w" refFor="ch" refForName="accentShape_7" fact="0.7"/>
              <dgm:constr type="h" for="ch" forName="childText_7" refType="h" refFor="ch" refForName="accentShape_7"/>
            </dgm:constrLst>
          </dgm:if>
          <dgm:else name="Name29">
            <dgm:constrLst>
              <dgm:constr type="primFontSz" for="des" forName="childText_1" val="65"/>
              <dgm:constr type="primFontSz" for="des" forName="parentText_1" val="65"/>
              <dgm:constr type="primFontSz" for="des" forName="childText_1" refType="primFontSz" refFor="des" refForName="parentText_1" op="lte"/>
              <dgm:constr type="primFontSz" for="des" forName="childText_2" refType="primFontSz" refFor="des" refForName="parentText_1" op="lte"/>
              <dgm:constr type="primFontSz" for="des" forName="childText_3" refType="primFontSz" refFor="des" refForName="parentText_1" op="lte"/>
              <dgm:constr type="primFontSz" for="des" forName="childText_4" refType="primFontSz" refFor="des" refForName="parentText_1" op="lte"/>
              <dgm:constr type="primFontSz" for="des" forName="childText_5" refType="primFontSz" refFor="des" refForName="parentText_1" op="lte"/>
              <dgm:constr type="primFontSz" for="des" forName="childText_6" refType="primFontSz" refFor="des" refForName="parentText_1" op="lte"/>
              <dgm:constr type="primFontSz" for="des" forName="childText_7" refType="primFontSz" refFor="des" refForName="parentText_1" op="lte"/>
              <dgm:constr type="primFontSz" for="des" forName="childText_1" refType="primFontSz" refFor="des" refForName="parentText_2" op="lte"/>
              <dgm:constr type="primFontSz" for="des" forName="childText_2" refType="primFontSz" refFor="des" refForName="parentText_2" op="lte"/>
              <dgm:constr type="primFontSz" for="des" forName="childText_3" refType="primFontSz" refFor="des" refForName="parentText_2" op="lte"/>
              <dgm:constr type="primFontSz" for="des" forName="childText_4" refType="primFontSz" refFor="des" refForName="parentText_2" op="lte"/>
              <dgm:constr type="primFontSz" for="des" forName="childText_5" refType="primFontSz" refFor="des" refForName="parentText_2" op="lte"/>
              <dgm:constr type="primFontSz" for="des" forName="childText_6" refType="primFontSz" refFor="des" refForName="parentText_2" op="lte"/>
              <dgm:constr type="primFontSz" for="des" forName="childText_7" refType="primFontSz" refFor="des" refForName="parentText_2" op="lte"/>
              <dgm:constr type="primFontSz" for="des" forName="childText_1" refType="primFontSz" refFor="des" refForName="parentText_3" op="lte"/>
              <dgm:constr type="primFontSz" for="des" forName="childText_2" refType="primFontSz" refFor="des" refForName="parentText_3" op="lte"/>
              <dgm:constr type="primFontSz" for="des" forName="childText_3" refType="primFontSz" refFor="des" refForName="parentText_3" op="lte"/>
              <dgm:constr type="primFontSz" for="des" forName="childText_4" refType="primFontSz" refFor="des" refForName="parentText_3" op="lte"/>
              <dgm:constr type="primFontSz" for="des" forName="childText_5" refType="primFontSz" refFor="des" refForName="parentText_3" op="lte"/>
              <dgm:constr type="primFontSz" for="des" forName="childText_6" refType="primFontSz" refFor="des" refForName="parentText_3" op="lte"/>
              <dgm:constr type="primFontSz" for="des" forName="childText_7" refType="primFontSz" refFor="des" refForName="parentText_3" op="lte"/>
              <dgm:constr type="primFontSz" for="des" forName="childText_1" refType="primFontSz" refFor="des" refForName="parentText_4" op="lte"/>
              <dgm:constr type="primFontSz" for="des" forName="childText_2" refType="primFontSz" refFor="des" refForName="parentText_4" op="lte"/>
              <dgm:constr type="primFontSz" for="des" forName="childText_3" refType="primFontSz" refFor="des" refForName="parentText_4" op="lte"/>
              <dgm:constr type="primFontSz" for="des" forName="childText_4" refType="primFontSz" refFor="des" refForName="parentText_4" op="lte"/>
              <dgm:constr type="primFontSz" for="des" forName="childText_5" refType="primFontSz" refFor="des" refForName="parentText_4" op="lte"/>
              <dgm:constr type="primFontSz" for="des" forName="childText_6" refType="primFontSz" refFor="des" refForName="parentText_4" op="lte"/>
              <dgm:constr type="primFontSz" for="des" forName="childText_7" refType="primFontSz" refFor="des" refForName="parentText_4" op="lte"/>
              <dgm:constr type="primFontSz" for="des" forName="childText_1" refType="primFontSz" refFor="des" refForName="parentText_5" op="lte"/>
              <dgm:constr type="primFontSz" for="des" forName="childText_2" refType="primFontSz" refFor="des" refForName="parentText_5" op="lte"/>
              <dgm:constr type="primFontSz" for="des" forName="childText_3" refType="primFontSz" refFor="des" refForName="parentText_5" op="lte"/>
              <dgm:constr type="primFontSz" for="des" forName="childText_4" refType="primFontSz" refFor="des" refForName="parentText_5" op="lte"/>
              <dgm:constr type="primFontSz" for="des" forName="childText_5" refType="primFontSz" refFor="des" refForName="parentText_5" op="lte"/>
              <dgm:constr type="primFontSz" for="des" forName="childText_6" refType="primFontSz" refFor="des" refForName="parentText_5" op="lte"/>
              <dgm:constr type="primFontSz" for="des" forName="childText_7" refType="primFontSz" refFor="des" refForName="parentText_5" op="lte"/>
              <dgm:constr type="primFontSz" for="des" forName="childText_1" refType="primFontSz" refFor="des" refForName="parentText_6" op="lte"/>
              <dgm:constr type="primFontSz" for="des" forName="childText_2" refType="primFontSz" refFor="des" refForName="parentText_6" op="lte"/>
              <dgm:constr type="primFontSz" for="des" forName="childText_3" refType="primFontSz" refFor="des" refForName="parentText_6" op="lte"/>
              <dgm:constr type="primFontSz" for="des" forName="childText_4" refType="primFontSz" refFor="des" refForName="parentText_6" op="lte"/>
              <dgm:constr type="primFontSz" for="des" forName="childText_5" refType="primFontSz" refFor="des" refForName="parentText_6" op="lte"/>
              <dgm:constr type="primFontSz" for="des" forName="childText_6" refType="primFontSz" refFor="des" refForName="parentText_6" op="lte"/>
              <dgm:constr type="primFontSz" for="des" forName="childText_7" refType="primFontSz" refFor="des" refForName="parentText_6" op="lte"/>
              <dgm:constr type="primFontSz" for="des" forName="childText_1" refType="primFontSz" refFor="des" refForName="parentText_7" op="lte"/>
              <dgm:constr type="primFontSz" for="des" forName="childText_2" refType="primFontSz" refFor="des" refForName="parentText_7" op="lte"/>
              <dgm:constr type="primFontSz" for="des" forName="childText_3" refType="primFontSz" refFor="des" refForName="parentText_7" op="lte"/>
              <dgm:constr type="primFontSz" for="des" forName="childText_4" refType="primFontSz" refFor="des" refForName="parentText_7" op="lte"/>
              <dgm:constr type="primFontSz" for="des" forName="childText_5" refType="primFontSz" refFor="des" refForName="parentText_7" op="lte"/>
              <dgm:constr type="primFontSz" for="des" forName="childText_6" refType="primFontSz" refFor="des" refForName="parentText_7" op="lte"/>
              <dgm:constr type="primFontSz" for="des" forName="childText_7" refType="primFontSz" refFor="des" refForName="parentText_7" op="lte"/>
              <dgm:constr type="primFontSz" for="des" forName="parentText_2" refType="primFontSz" refFor="des" refForName="parentText_1" op="equ"/>
              <dgm:constr type="primFontSz" for="des" forName="parentText_3" refType="primFontSz" refFor="des" refForName="parentText_1" op="equ"/>
              <dgm:constr type="primFontSz" for="des" forName="parentText_4" refType="primFontSz" refFor="des" refForName="parentText_1" op="equ"/>
              <dgm:constr type="primFontSz" for="des" forName="parentText_5" refType="primFontSz" refFor="des" refForName="parentText_1" op="equ"/>
              <dgm:constr type="primFontSz" for="des" forName="parentText_6" refType="primFontSz" refFor="des" refForName="parentText_1" op="equ"/>
              <dgm:constr type="primFontSz" for="des" forName="parentText_7" refType="primFontSz" refFor="des" refForName="parentText_1" op="equ"/>
              <dgm:constr type="primFontSz" for="des" forName="childText_2" refType="primFontSz" refFor="des" refForName="childText_1" op="equ"/>
              <dgm:constr type="primFontSz" for="des" forName="childText_3" refType="primFontSz" refFor="des" refForName="childText_1" op="equ"/>
              <dgm:constr type="primFontSz" for="des" forName="childText_4" refType="primFontSz" refFor="des" refForName="childText_1" op="equ"/>
              <dgm:constr type="primFontSz" for="des" forName="childText_5" refType="primFontSz" refFor="des" refForName="childText_1" op="equ"/>
              <dgm:constr type="primFontSz" for="des" forName="childText_6" refType="primFontSz" refFor="des" refForName="childText_1" op="equ"/>
              <dgm:constr type="primFontSz" for="des" forName="childText_7" refType="primFontSz" refFor="des" refForName="childText_1" op="equ"/>
              <dgm:constr type="l" for="ch" forName="accentShape_7" refType="w" fact="0"/>
              <dgm:constr type="t" for="ch" forName="accentShape_1" refType="h" fact="0"/>
              <dgm:constr type="w" for="ch" forName="accentShape_1" refType="w" fact="0.1269"/>
              <dgm:constr type="h" for="ch" forName="accentShape_1" refType="h"/>
              <dgm:constr type="l" for="ch" forName="accentShape_6" refType="w" fact="0.1385"/>
              <dgm:constr type="t" for="ch" forName="accentShape_2" refType="h" fact="0.0833"/>
              <dgm:constr type="w" for="ch" forName="accentShape_2" refType="w" fact="0.1269"/>
              <dgm:constr type="h" for="ch" forName="accentShape_2" refType="h" fact="0.9165"/>
              <dgm:constr type="l" for="ch" forName="accentShape_5" refType="w" fact="0.277"/>
              <dgm:constr type="t" for="ch" forName="accentShape_3" refType="h" fact="0.1666"/>
              <dgm:constr type="w" for="ch" forName="accentShape_3" refType="w" fact="0.1269"/>
              <dgm:constr type="h" for="ch" forName="accentShape_3" refType="h" fact="0.8332"/>
              <dgm:constr type="l" for="ch" forName="accentShape_4" refType="w" fact="0.4155"/>
              <dgm:constr type="t" for="ch" forName="accentShape_4" refType="h" fact="0.2499"/>
              <dgm:constr type="w" for="ch" forName="accentShape_4" refType="w" fact="0.1269"/>
              <dgm:constr type="h" for="ch" forName="accentShape_4" refType="h" fact="0.7499"/>
              <dgm:constr type="l" for="ch" forName="accentShape_3" refType="w" fact="0.5539"/>
              <dgm:constr type="t" for="ch" forName="accentShape_5" refType="h" fact="0.3332"/>
              <dgm:constr type="w" for="ch" forName="accentShape_5" refType="w" fact="0.1269"/>
              <dgm:constr type="h" for="ch" forName="accentShape_5" refType="h" fact="0.6666"/>
              <dgm:constr type="l" for="ch" forName="accentShape_2" refType="w" fact="0.6938"/>
              <dgm:constr type="t" for="ch" forName="accentShape_6" refType="h" fact="0.4165"/>
              <dgm:constr type="w" for="ch" forName="accentShape_6" refType="w" fact="0.1269"/>
              <dgm:constr type="h" for="ch" forName="accentShape_6" refType="h" fact="0.5833"/>
              <dgm:constr type="l" for="ch" forName="accentShape_1" refType="w" fact="0.8326"/>
              <dgm:constr type="t" for="ch" forName="accentShape_7" refType="h" fact="0.5"/>
              <dgm:constr type="w" for="ch" forName="accentShape_7" refType="w" fact="0.1269"/>
              <dgm:constr type="h" for="ch" forName="accentShape_7" refType="h" fact="0.5"/>
              <dgm:constr type="l" for="ch" forName="parentText_7" refType="w" fact="0.0888"/>
              <dgm:constr type="t" for="ch" forName="parentText_1" refType="h" fact="0"/>
              <dgm:constr type="w" for="ch" forName="parentText_1" refType="w" refFor="ch" refForName="accentShape_1" fact="0.26"/>
              <dgm:constr type="h" for="ch" forName="parentText_1" refType="h" refFor="ch" refForName="accentShape_1" fact="0.9"/>
              <dgm:constr type="l" for="ch" forName="parentText_6" refType="w" fact="0.2273"/>
              <dgm:constr type="t" for="ch" forName="parentText_2" refType="h" fact="0.0833"/>
              <dgm:constr type="w" for="ch" forName="parentText_2" refType="w" refFor="ch" refForName="accentShape_2" fact="0.26"/>
              <dgm:constr type="h" for="ch" forName="parentText_2" refType="h" refFor="ch" refForName="accentShape_2" fact="0.9"/>
              <dgm:constr type="l" for="ch" forName="parentText_5" refType="w" fact="0.36583"/>
              <dgm:constr type="t" for="ch" forName="parentText_3" refType="h" fact="0.1666"/>
              <dgm:constr type="w" for="ch" forName="parentText_3" refType="w" refFor="ch" refForName="accentShape_3" fact="0.26"/>
              <dgm:constr type="h" for="ch" forName="parentText_3" refType="h" refFor="ch" refForName="accentShape_3" fact="0.9"/>
              <dgm:constr type="l" for="ch" forName="parentText_4" refType="w" fact="0.5043"/>
              <dgm:constr type="t" for="ch" forName="parentText_4" refType="h" fact="0.2499"/>
              <dgm:constr type="w" for="ch" forName="parentText_4" refType="w" refFor="ch" refForName="accentShape_4" fact="0.26"/>
              <dgm:constr type="h" for="ch" forName="parentText_4" refType="h" refFor="ch" refForName="accentShape_4" fact="0.9"/>
              <dgm:constr type="l" for="ch" forName="parentText_3" refType="w" fact="0.6427"/>
              <dgm:constr type="t" for="ch" forName="parentText_5" refType="h" fact="0.3332"/>
              <dgm:constr type="w" for="ch" forName="parentText_5" refType="w" refFor="ch" refForName="accentShape_5" fact="0.26"/>
              <dgm:constr type="h" for="ch" forName="parentText_5" refType="h" refFor="ch" refForName="accentShape_5" fact="0.9"/>
              <dgm:constr type="l" for="ch" forName="parentText_2" refType="w" fact="0.78263"/>
              <dgm:constr type="t" for="ch" forName="parentText_6" refType="h" fact="0.4165"/>
              <dgm:constr type="w" for="ch" forName="parentText_6" refType="w" refFor="ch" refForName="accentShape_6" fact="0.26"/>
              <dgm:constr type="h" for="ch" forName="parentText_6" refType="h" refFor="ch" refForName="accentShape_6" fact="0.9"/>
              <dgm:constr type="l" for="ch" forName="parentText_1" refType="w" fact="0.92143"/>
              <dgm:constr type="t" for="ch" forName="parentText_7" refType="h" fact="0.5"/>
              <dgm:constr type="w" for="ch" forName="parentText_7" refType="w" refFor="ch" refForName="accentShape_7" fact="0.26"/>
              <dgm:constr type="h" for="ch" forName="parentText_7" refType="h" refFor="ch" refForName="accentShape_7" fact="0.9"/>
              <dgm:constr type="l" for="ch" forName="childText_7" refType="w" fact="0"/>
              <dgm:constr type="t" for="ch" forName="childText_1" refType="h" fact="0"/>
              <dgm:constr type="w" for="ch" forName="childText_1" refType="w" refFor="ch" refForName="accentShape_1" fact="0.7"/>
              <dgm:constr type="h" for="ch" forName="childText_1" refType="h" refFor="ch" refForName="accentShape_1"/>
              <dgm:constr type="l" for="ch" forName="childText_6" refType="w" fact="0.1385"/>
              <dgm:constr type="t" for="ch" forName="childText_2" refType="h" fact="0.0833"/>
              <dgm:constr type="w" for="ch" forName="childText_2" refType="w" refFor="ch" refForName="accentShape_2" fact="0.7"/>
              <dgm:constr type="h" for="ch" forName="childText_2" refType="h" refFor="ch" refForName="accentShape_2"/>
              <dgm:constr type="l" for="ch" forName="childText_5" refType="w" fact="0.277"/>
              <dgm:constr type="t" for="ch" forName="childText_3" refType="h" fact="0.1666"/>
              <dgm:constr type="w" for="ch" forName="childText_3" refType="w" refFor="ch" refForName="accentShape_3" fact="0.7"/>
              <dgm:constr type="h" for="ch" forName="childText_3" refType="h" refFor="ch" refForName="accentShape_3"/>
              <dgm:constr type="l" for="ch" forName="childText_4" refType="w" fact="0.4155"/>
              <dgm:constr type="t" for="ch" forName="childText_4" refType="h" fact="0.2499"/>
              <dgm:constr type="w" for="ch" forName="childText_4" refType="w" refFor="ch" refForName="accentShape_4" fact="0.7"/>
              <dgm:constr type="h" for="ch" forName="childText_4" refType="h" refFor="ch" refForName="accentShape_4"/>
              <dgm:constr type="l" for="ch" forName="childText_3" refType="w" fact="0.5539"/>
              <dgm:constr type="t" for="ch" forName="childText_5" refType="h" fact="0.3332"/>
              <dgm:constr type="w" for="ch" forName="childText_5" refType="w" refFor="ch" refForName="accentShape_5" fact="0.7"/>
              <dgm:constr type="h" for="ch" forName="childText_5" refType="h" refFor="ch" refForName="accentShape_5"/>
              <dgm:constr type="l" for="ch" forName="childText_2" refType="w" fact="0.6938"/>
              <dgm:constr type="t" for="ch" forName="childText_6" refType="h" fact="0.4165"/>
              <dgm:constr type="w" for="ch" forName="childText_6" refType="w" refFor="ch" refForName="accentShape_6" fact="0.7"/>
              <dgm:constr type="h" for="ch" forName="childText_6" refType="h" refFor="ch" refForName="accentShape_6"/>
              <dgm:constr type="l" for="ch" forName="childText_1" refType="w" fact="0.8326"/>
              <dgm:constr type="t" for="ch" forName="childText_7" refType="h" fact="0.5"/>
              <dgm:constr type="w" for="ch" forName="childText_7" refType="w" refFor="ch" refForName="accentShape_7" fact="0.7"/>
              <dgm:constr type="h" for="ch" forName="childText_7" refType="h" refFor="ch" refForName="accentShape_7"/>
            </dgm:constrLst>
          </dgm:else>
        </dgm:choose>
      </dgm:else>
    </dgm:choose>
    <dgm:forEach name="wrapper" axis="self" ptType="parTrans">
      <dgm:forEach name="accentRepeat" axis="self">
        <dgm:layoutNode name="imageRepeatNode" styleLbl="node1">
          <dgm:alg type="sp"/>
          <dgm:shape xmlns:r="http://schemas.openxmlformats.org/officeDocument/2006/relationships" type="rect" r:blip="" zOrderOff="-10">
            <dgm:adjLst/>
          </dgm:shape>
          <dgm:presOf axis="self"/>
        </dgm:layoutNode>
      </dgm:forEach>
    </dgm:forEach>
    <dgm:forEach name="Name30" axis="ch" ptType="node" cnt="1">
      <dgm:layoutNode name="parentText_1" styleLbl="node1">
        <dgm:varLst>
          <dgm:chMax val="1"/>
          <dgm:chPref val="1"/>
          <dgm:bulletEnabled val="1"/>
        </dgm:varLst>
        <dgm:alg type="tx">
          <dgm:param type="parTxLTRAlign" val="r"/>
          <dgm:param type="shpTxLTRAlignCh" val="r"/>
          <dgm:param type="txAnchorVertCh" val="mid"/>
          <dgm:param type="autoTxRot" val="grav"/>
        </dgm:alg>
        <dgm:shape xmlns:r="http://schemas.openxmlformats.org/officeDocument/2006/relationships" rot="-90" type="rect" r:blip="" hideGeom="1">
          <dgm:adjLst/>
        </dgm:shape>
        <dgm:presOf axis="self" ptType="node"/>
        <dgm:constrLst>
          <dgm:constr type="lMarg" refType="primFontSz" fact="0.3"/>
          <dgm:constr type="rMarg" refType="primFontSz" fact="0.45"/>
          <dgm:constr type="tMarg" refType="primFontSz" fact="0"/>
          <dgm:constr type="bMarg" refType="primFontSz" fact="0.1"/>
        </dgm:constrLst>
        <dgm:ruleLst>
          <dgm:rule type="primFontSz" val="5" fact="NaN" max="NaN"/>
        </dgm:ruleLst>
      </dgm:layoutNode>
      <dgm:layoutNode name="childText_1" styleLbl="node1">
        <dgm:varLst>
          <dgm:chMax val="0"/>
          <dgm:chPref val="0"/>
          <dgm:bulletEnabled val="1"/>
        </dgm:varLst>
        <dgm:alg type="tx">
          <dgm:param type="txAnchorVert" val="t"/>
          <dgm:param type="parTxLTRAlign" val="l"/>
        </dgm:alg>
        <dgm:shape xmlns:r="http://schemas.openxmlformats.org/officeDocument/2006/relationships" type="rect" r:blip="" hideGeom="1">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accentShape_1">
        <dgm:alg type="sp"/>
        <dgm:shape xmlns:r="http://schemas.openxmlformats.org/officeDocument/2006/relationships" r:blip="">
          <dgm:adjLst/>
        </dgm:shape>
        <dgm:presOf/>
        <dgm:constrLst/>
        <dgm:forEach name="Name31" ref="accentRepeat"/>
      </dgm:layoutNode>
    </dgm:forEach>
    <dgm:forEach name="Name32" axis="ch" ptType="node" st="2" cnt="1">
      <dgm:layoutNode name="parentText_2">
        <dgm:varLst>
          <dgm:chMax val="1"/>
          <dgm:chPref val="1"/>
          <dgm:bulletEnabled val="1"/>
        </dgm:varLst>
        <dgm:alg type="tx">
          <dgm:param type="parTxLTRAlign" val="r"/>
          <dgm:param type="shpTxLTRAlignCh" val="r"/>
          <dgm:param type="txAnchorVertCh" val="mid"/>
          <dgm:param type="autoTxRot" val="grav"/>
        </dgm:alg>
        <dgm:shape xmlns:r="http://schemas.openxmlformats.org/officeDocument/2006/relationships" rot="-90" type="rect" r:blip="" hideGeom="1">
          <dgm:adjLst/>
        </dgm:shape>
        <dgm:presOf axis="self" ptType="node"/>
        <dgm:constrLst>
          <dgm:constr type="lMarg" refType="primFontSz" fact="0.3"/>
          <dgm:constr type="rMarg" refType="primFontSz" fact="0.45"/>
          <dgm:constr type="tMarg" refType="primFontSz" fact="0"/>
          <dgm:constr type="bMarg" refType="primFontSz" fact="0.1"/>
        </dgm:constrLst>
        <dgm:ruleLst>
          <dgm:rule type="primFontSz" val="5" fact="NaN" max="NaN"/>
        </dgm:ruleLst>
      </dgm:layoutNode>
      <dgm:layoutNode name="childText_2">
        <dgm:varLst>
          <dgm:chMax val="0"/>
          <dgm:chPref val="0"/>
          <dgm:bulletEnabled val="1"/>
        </dgm:varLst>
        <dgm:alg type="tx">
          <dgm:param type="txAnchorVert" val="t"/>
          <dgm:param type="parTxLTRAlign" val="l"/>
        </dgm:alg>
        <dgm:shape xmlns:r="http://schemas.openxmlformats.org/officeDocument/2006/relationships" type="rect" r:blip="" hideGeom="1">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accentShape_2">
        <dgm:alg type="sp"/>
        <dgm:shape xmlns:r="http://schemas.openxmlformats.org/officeDocument/2006/relationships" r:blip="">
          <dgm:adjLst/>
        </dgm:shape>
        <dgm:presOf/>
        <dgm:constrLst/>
        <dgm:forEach name="Name33" ref="accentRepeat"/>
      </dgm:layoutNode>
    </dgm:forEach>
    <dgm:forEach name="Name34" axis="ch" ptType="node" st="3" cnt="1">
      <dgm:layoutNode name="parentText_3">
        <dgm:varLst>
          <dgm:chMax val="1"/>
          <dgm:chPref val="1"/>
          <dgm:bulletEnabled val="1"/>
        </dgm:varLst>
        <dgm:alg type="tx">
          <dgm:param type="parTxLTRAlign" val="r"/>
          <dgm:param type="shpTxLTRAlignCh" val="r"/>
          <dgm:param type="txAnchorVertCh" val="mid"/>
          <dgm:param type="autoTxRot" val="grav"/>
        </dgm:alg>
        <dgm:shape xmlns:r="http://schemas.openxmlformats.org/officeDocument/2006/relationships" rot="-90" type="rect" r:blip="" hideGeom="1">
          <dgm:adjLst/>
        </dgm:shape>
        <dgm:presOf axis="self" ptType="node"/>
        <dgm:constrLst>
          <dgm:constr type="lMarg" refType="primFontSz" fact="0.3"/>
          <dgm:constr type="rMarg" refType="primFontSz" fact="0.45"/>
          <dgm:constr type="tMarg" refType="primFontSz" fact="0"/>
          <dgm:constr type="bMarg" refType="primFontSz" fact="0.1"/>
        </dgm:constrLst>
        <dgm:ruleLst>
          <dgm:rule type="primFontSz" val="5" fact="NaN" max="NaN"/>
        </dgm:ruleLst>
      </dgm:layoutNode>
      <dgm:layoutNode name="childText_3">
        <dgm:varLst>
          <dgm:chMax val="0"/>
          <dgm:chPref val="0"/>
          <dgm:bulletEnabled val="1"/>
        </dgm:varLst>
        <dgm:alg type="tx">
          <dgm:param type="txAnchorVert" val="t"/>
          <dgm:param type="parTxLTRAlign" val="l"/>
        </dgm:alg>
        <dgm:shape xmlns:r="http://schemas.openxmlformats.org/officeDocument/2006/relationships" type="rect" r:blip="" hideGeom="1">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accentShape_3">
        <dgm:alg type="sp"/>
        <dgm:shape xmlns:r="http://schemas.openxmlformats.org/officeDocument/2006/relationships" r:blip="">
          <dgm:adjLst/>
        </dgm:shape>
        <dgm:presOf/>
        <dgm:constrLst/>
        <dgm:forEach name="Name35" ref="accentRepeat"/>
      </dgm:layoutNode>
    </dgm:forEach>
    <dgm:forEach name="Name36" axis="ch" ptType="node" st="4" cnt="1">
      <dgm:layoutNode name="parentText_4">
        <dgm:varLst>
          <dgm:chMax val="1"/>
          <dgm:chPref val="1"/>
          <dgm:bulletEnabled val="1"/>
        </dgm:varLst>
        <dgm:alg type="tx">
          <dgm:param type="parTxLTRAlign" val="r"/>
          <dgm:param type="shpTxLTRAlignCh" val="r"/>
          <dgm:param type="txAnchorVertCh" val="mid"/>
          <dgm:param type="autoTxRot" val="grav"/>
        </dgm:alg>
        <dgm:shape xmlns:r="http://schemas.openxmlformats.org/officeDocument/2006/relationships" rot="-90" type="rect" r:blip="" hideGeom="1">
          <dgm:adjLst/>
        </dgm:shape>
        <dgm:presOf axis="self" ptType="node"/>
        <dgm:constrLst>
          <dgm:constr type="lMarg" refType="primFontSz" fact="0.3"/>
          <dgm:constr type="rMarg" refType="primFontSz" fact="0.45"/>
          <dgm:constr type="tMarg" refType="primFontSz" fact="0"/>
          <dgm:constr type="bMarg" refType="primFontSz" fact="0.1"/>
        </dgm:constrLst>
        <dgm:ruleLst>
          <dgm:rule type="primFontSz" val="5" fact="NaN" max="NaN"/>
        </dgm:ruleLst>
      </dgm:layoutNode>
      <dgm:layoutNode name="childText_4">
        <dgm:varLst>
          <dgm:chMax val="0"/>
          <dgm:chPref val="0"/>
          <dgm:bulletEnabled val="1"/>
        </dgm:varLst>
        <dgm:alg type="tx">
          <dgm:param type="txAnchorVert" val="t"/>
          <dgm:param type="parTxLTRAlign" val="l"/>
        </dgm:alg>
        <dgm:shape xmlns:r="http://schemas.openxmlformats.org/officeDocument/2006/relationships" type="rect" r:blip="" hideGeom="1">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accentShape_4">
        <dgm:alg type="sp"/>
        <dgm:shape xmlns:r="http://schemas.openxmlformats.org/officeDocument/2006/relationships" r:blip="">
          <dgm:adjLst/>
        </dgm:shape>
        <dgm:presOf/>
        <dgm:constrLst/>
        <dgm:forEach name="Name37" ref="accentRepeat"/>
      </dgm:layoutNode>
    </dgm:forEach>
    <dgm:forEach name="Name38" axis="ch" ptType="node" st="5" cnt="1">
      <dgm:layoutNode name="parentText_5">
        <dgm:varLst>
          <dgm:chMax val="1"/>
          <dgm:chPref val="1"/>
          <dgm:bulletEnabled val="1"/>
        </dgm:varLst>
        <dgm:alg type="tx">
          <dgm:param type="parTxLTRAlign" val="r"/>
          <dgm:param type="shpTxLTRAlignCh" val="r"/>
          <dgm:param type="txAnchorVertCh" val="mid"/>
          <dgm:param type="autoTxRot" val="grav"/>
        </dgm:alg>
        <dgm:shape xmlns:r="http://schemas.openxmlformats.org/officeDocument/2006/relationships" rot="-90" type="rect" r:blip="" hideGeom="1">
          <dgm:adjLst/>
        </dgm:shape>
        <dgm:presOf axis="self" ptType="node"/>
        <dgm:constrLst>
          <dgm:constr type="lMarg" refType="primFontSz" fact="0.3"/>
          <dgm:constr type="rMarg" refType="primFontSz" fact="0.45"/>
          <dgm:constr type="tMarg" refType="primFontSz" fact="0"/>
          <dgm:constr type="bMarg" refType="primFontSz" fact="0.1"/>
        </dgm:constrLst>
        <dgm:ruleLst>
          <dgm:rule type="primFontSz" val="5" fact="NaN" max="NaN"/>
        </dgm:ruleLst>
      </dgm:layoutNode>
      <dgm:layoutNode name="childText_5">
        <dgm:varLst>
          <dgm:chMax val="0"/>
          <dgm:chPref val="0"/>
          <dgm:bulletEnabled val="1"/>
        </dgm:varLst>
        <dgm:alg type="tx">
          <dgm:param type="txAnchorVert" val="t"/>
          <dgm:param type="parTxLTRAlign" val="l"/>
        </dgm:alg>
        <dgm:shape xmlns:r="http://schemas.openxmlformats.org/officeDocument/2006/relationships" type="rect" r:blip="" hideGeom="1">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accentShape_5">
        <dgm:alg type="sp"/>
        <dgm:shape xmlns:r="http://schemas.openxmlformats.org/officeDocument/2006/relationships" r:blip="">
          <dgm:adjLst/>
        </dgm:shape>
        <dgm:presOf/>
        <dgm:constrLst/>
        <dgm:forEach name="Name39" ref="accentRepeat"/>
      </dgm:layoutNode>
    </dgm:forEach>
    <dgm:forEach name="Name40" axis="ch" ptType="node" st="6" cnt="1">
      <dgm:layoutNode name="parentText_6">
        <dgm:varLst>
          <dgm:chMax val="1"/>
          <dgm:chPref val="1"/>
          <dgm:bulletEnabled val="1"/>
        </dgm:varLst>
        <dgm:alg type="tx">
          <dgm:param type="parTxLTRAlign" val="r"/>
          <dgm:param type="shpTxLTRAlignCh" val="r"/>
          <dgm:param type="txAnchorVertCh" val="mid"/>
          <dgm:param type="autoTxRot" val="grav"/>
        </dgm:alg>
        <dgm:shape xmlns:r="http://schemas.openxmlformats.org/officeDocument/2006/relationships" rot="-90" type="rect" r:blip="" hideGeom="1">
          <dgm:adjLst/>
        </dgm:shape>
        <dgm:presOf axis="self" ptType="node"/>
        <dgm:constrLst>
          <dgm:constr type="lMarg" refType="primFontSz" fact="0.3"/>
          <dgm:constr type="rMarg" refType="primFontSz" fact="0.3"/>
          <dgm:constr type="tMarg" refType="primFontSz" fact="0"/>
          <dgm:constr type="bMarg" refType="primFontSz" fact="0.1"/>
        </dgm:constrLst>
        <dgm:ruleLst>
          <dgm:rule type="primFontSz" val="5" fact="NaN" max="NaN"/>
        </dgm:ruleLst>
      </dgm:layoutNode>
      <dgm:layoutNode name="childText_6">
        <dgm:varLst>
          <dgm:chMax val="0"/>
          <dgm:chPref val="0"/>
          <dgm:bulletEnabled val="1"/>
        </dgm:varLst>
        <dgm:alg type="tx">
          <dgm:param type="txAnchorVert" val="t"/>
          <dgm:param type="parTxLTRAlign" val="l"/>
        </dgm:alg>
        <dgm:shape xmlns:r="http://schemas.openxmlformats.org/officeDocument/2006/relationships" type="rect" r:blip="" hideGeom="1">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accentShape_6">
        <dgm:alg type="sp"/>
        <dgm:shape xmlns:r="http://schemas.openxmlformats.org/officeDocument/2006/relationships" r:blip="">
          <dgm:adjLst/>
        </dgm:shape>
        <dgm:presOf/>
        <dgm:constrLst/>
        <dgm:forEach name="Name41" ref="accentRepeat"/>
      </dgm:layoutNode>
    </dgm:forEach>
    <dgm:forEach name="Name42" axis="ch" ptType="node" st="7" cnt="1">
      <dgm:layoutNode name="parentText_7">
        <dgm:varLst>
          <dgm:chMax val="1"/>
          <dgm:chPref val="1"/>
          <dgm:bulletEnabled val="1"/>
        </dgm:varLst>
        <dgm:alg type="tx">
          <dgm:param type="parTxLTRAlign" val="r"/>
          <dgm:param type="shpTxLTRAlignCh" val="r"/>
          <dgm:param type="txAnchorVertCh" val="mid"/>
          <dgm:param type="autoTxRot" val="grav"/>
        </dgm:alg>
        <dgm:shape xmlns:r="http://schemas.openxmlformats.org/officeDocument/2006/relationships" rot="-90" type="rect" r:blip="" hideGeom="1">
          <dgm:adjLst/>
        </dgm:shape>
        <dgm:presOf axis="self" ptType="node"/>
        <dgm:constrLst>
          <dgm:constr type="lMarg" refType="primFontSz" fact="0.3"/>
          <dgm:constr type="rMarg" refType="primFontSz" fact="0.3"/>
          <dgm:constr type="tMarg" refType="primFontSz" fact="0"/>
          <dgm:constr type="bMarg" refType="primFontSz" fact="0.1"/>
        </dgm:constrLst>
        <dgm:ruleLst>
          <dgm:rule type="primFontSz" val="5" fact="NaN" max="NaN"/>
        </dgm:ruleLst>
      </dgm:layoutNode>
      <dgm:layoutNode name="childText_7">
        <dgm:varLst>
          <dgm:chMax val="0"/>
          <dgm:chPref val="0"/>
          <dgm:bulletEnabled val="1"/>
        </dgm:varLst>
        <dgm:alg type="tx">
          <dgm:param type="txAnchorVert" val="t"/>
          <dgm:param type="parTxLTRAlign" val="l"/>
        </dgm:alg>
        <dgm:shape xmlns:r="http://schemas.openxmlformats.org/officeDocument/2006/relationships" type="rect" r:blip="" hideGeom="1">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accentShape_7">
        <dgm:alg type="sp"/>
        <dgm:shape xmlns:r="http://schemas.openxmlformats.org/officeDocument/2006/relationships" r:blip="">
          <dgm:adjLst/>
        </dgm:shape>
        <dgm:presOf/>
        <dgm:constrLst/>
        <dgm:forEach name="Name43" ref="accentRepeat"/>
      </dgm:layoutNode>
    </dgm:forEach>
  </dgm:layoutNode>
</dgm:layoutDef>
</file>

<file path=ppt/diagrams/layout3.xml><?xml version="1.0" encoding="utf-8"?>
<dgm:layoutDef xmlns:dgm="http://schemas.openxmlformats.org/drawingml/2006/diagram" xmlns:a="http://schemas.openxmlformats.org/drawingml/2006/main" uniqueId="urn:microsoft.com/office/officeart/2008/layout/PictureStrips">
  <dgm:title val=""/>
  <dgm:desc val=""/>
  <dgm:catLst>
    <dgm:cat type="list" pri="12500"/>
    <dgm:cat type="picture" pri="13000"/>
    <dgm:cat type="pictureconvert" pri="13000"/>
  </dgm:catLst>
  <dgm:sampData>
    <dgm:dataModel>
      <dgm:ptLst>
        <dgm:pt modelId="0" type="doc"/>
        <dgm:pt modelId="10">
          <dgm:prSet phldr="1"/>
        </dgm:pt>
        <dgm:pt modelId="20">
          <dgm:prSet phldr="1"/>
        </dgm:pt>
        <dgm:pt modelId="30">
          <dgm:prSet phldr="1"/>
        </dgm:pt>
      </dgm:ptLst>
      <dgm:cxnLst>
        <dgm:cxn modelId="40" srcId="0" destId="10" srcOrd="0" destOrd="0"/>
        <dgm:cxn modelId="50" srcId="0" destId="20" srcOrd="1" destOrd="0"/>
        <dgm:cxn modelId="60" srcId="0" destId="30" srcOrd="2" destOrd="0"/>
      </dgm:cxnLst>
      <dgm:bg/>
      <dgm:whole/>
    </dgm:dataModel>
  </dgm:sampData>
  <dgm:styleData>
    <dgm:dataModel>
      <dgm:ptLst>
        <dgm:pt modelId="0" type="doc"/>
        <dgm:pt modelId="10">
          <dgm:prSet phldr="1"/>
        </dgm:pt>
        <dgm:pt modelId="20">
          <dgm:prSet phldr="1"/>
        </dgm:pt>
      </dgm:ptLst>
      <dgm:cxnLst>
        <dgm:cxn modelId="40" srcId="0" destId="10" srcOrd="0" destOrd="0"/>
        <dgm:cxn modelId="5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40" srcId="0" destId="10" srcOrd="0" destOrd="0"/>
        <dgm:cxn modelId="50" srcId="0" destId="20" srcOrd="1" destOrd="0"/>
        <dgm:cxn modelId="60" srcId="0" destId="30" srcOrd="2" destOrd="0"/>
        <dgm:cxn modelId="70" srcId="0" destId="40" srcOrd="2" destOrd="0"/>
      </dgm:cxnLst>
      <dgm:bg/>
      <dgm:whole/>
    </dgm:dataModel>
  </dgm:clrData>
  <dgm:layoutNode name="Name0">
    <dgm:varLst>
      <dgm:dir/>
      <dgm:resizeHandles val="exact"/>
    </dgm:varLst>
    <dgm:choose name="Name1">
      <dgm:if name="Name2" func="var" arg="dir" op="equ" val="norm">
        <dgm:alg type="snake">
          <dgm:param type="off" val="ctr"/>
        </dgm:alg>
      </dgm:if>
      <dgm:else name="Name3">
        <dgm:alg type="snake">
          <dgm:param type="off" val="ctr"/>
          <dgm:param type="grDir" val="tR"/>
        </dgm:alg>
      </dgm:else>
    </dgm:choose>
    <dgm:shape xmlns:r="http://schemas.openxmlformats.org/officeDocument/2006/relationships" r:blip="">
      <dgm:adjLst/>
    </dgm:shape>
    <dgm:constrLst>
      <dgm:constr type="primFontSz" for="des" ptType="node" op="equ" val="65"/>
      <dgm:constr type="w" for="ch" forName="composite" refType="w"/>
      <dgm:constr type="h" for="ch" forName="composite" refType="h"/>
      <dgm:constr type="sp" refType="h" refFor="ch" refForName="composite" op="equ" fact="0.1"/>
      <dgm:constr type="h" for="ch" forName="sibTrans" refType="h" refFor="ch" refForName="composite" op="equ" fact="0.1"/>
      <dgm:constr type="w" for="ch" forName="sibTrans" refType="h" refFor="ch" refForName="sibTrans" op="equ"/>
    </dgm:constrLst>
    <dgm:forEach name="nodesForEach" axis="ch" ptType="node">
      <dgm:layoutNode name="composite">
        <dgm:alg type="composite">
          <dgm:param type="ar" val="3"/>
        </dgm:alg>
        <dgm:shape xmlns:r="http://schemas.openxmlformats.org/officeDocument/2006/relationships" r:blip="">
          <dgm:adjLst/>
        </dgm:shape>
        <dgm:choose name="Name4">
          <dgm:if name="Name5" func="var" arg="dir" op="equ" val="norm">
            <dgm:constrLst>
              <dgm:constr type="l" for="ch" forName="rect1" refType="w" fact="0.04"/>
              <dgm:constr type="t" for="ch" forName="rect1" refType="h" fact="0.13"/>
              <dgm:constr type="w" for="ch" forName="rect1" refType="w" fact="0.96"/>
              <dgm:constr type="h" for="ch" forName="rect1" refType="h" fact="0.9"/>
              <dgm:constr type="l" for="ch" forName="rect2" refType="w" fact="0"/>
              <dgm:constr type="t" for="ch" forName="rect2" refType="h" fact="0"/>
              <dgm:constr type="w" for="ch" forName="rect2" refType="w" fact="0.21"/>
              <dgm:constr type="h" for="ch" forName="rect2" refType="w" fact="0.315"/>
            </dgm:constrLst>
          </dgm:if>
          <dgm:else name="Name6">
            <dgm:constrLst>
              <dgm:constr type="l" for="ch" forName="rect1" refType="w" fact="0"/>
              <dgm:constr type="t" for="ch" forName="rect1" refType="h" fact="0.13"/>
              <dgm:constr type="w" for="ch" forName="rect1" refType="w" fact="0.96"/>
              <dgm:constr type="h" for="ch" forName="rect1" refType="h" fact="0.9"/>
              <dgm:constr type="l" for="ch" forName="rect2" refType="w" fact="0.79"/>
              <dgm:constr type="t" for="ch" forName="rect2" refType="h" fact="0"/>
              <dgm:constr type="w" for="ch" forName="rect2" refType="w" fact="0.21"/>
              <dgm:constr type="h" for="ch" forName="rect2" refType="w" fact="0.315"/>
            </dgm:constrLst>
          </dgm:else>
        </dgm:choose>
        <dgm:layoutNode name="rect1" styleLbl="trAlignAcc1">
          <dgm:varLst>
            <dgm:bulletEnabled val="1"/>
          </dgm:varLst>
          <dgm:alg type="tx">
            <dgm:param type="parTxLTRAlign" val="l"/>
          </dgm:alg>
          <dgm:shape xmlns:r="http://schemas.openxmlformats.org/officeDocument/2006/relationships" type="rect" r:blip="">
            <dgm:adjLst/>
          </dgm:shape>
          <dgm:presOf axis="desOrSelf" ptType="node"/>
          <dgm:choose name="Name7">
            <dgm:if name="Name8" func="var" arg="dir" op="equ" val="norm">
              <dgm:constrLst>
                <dgm:constr type="lMarg" refType="w" fact="0.6"/>
                <dgm:constr type="rMarg" refType="primFontSz" fact="0.3"/>
                <dgm:constr type="tMarg" refType="primFontSz" fact="0.3"/>
                <dgm:constr type="bMarg" refType="primFontSz" fact="0.3"/>
              </dgm:constrLst>
            </dgm:if>
            <dgm:else name="Name9">
              <dgm:constrLst>
                <dgm:constr type="lMarg" refType="primFontSz" fact="0.3"/>
                <dgm:constr type="rMarg" refType="w" fact="0.6"/>
                <dgm:constr type="tMarg" refType="primFontSz" fact="0.3"/>
                <dgm:constr type="bMarg" refType="primFontSz" fact="0.3"/>
              </dgm:constrLst>
            </dgm:else>
          </dgm:choose>
          <dgm:ruleLst>
            <dgm:rule type="primFontSz" val="5" fact="NaN" max="NaN"/>
          </dgm:ruleLst>
        </dgm:layoutNode>
        <dgm:layoutNode name="rect2" styleLbl="fgImgPlace1">
          <dgm:alg type="sp"/>
          <dgm:shape xmlns:r="http://schemas.openxmlformats.org/officeDocument/2006/relationships" type="rect" r:blip="" blipPhldr="1">
            <dgm:adjLst/>
          </dgm:shape>
          <dgm:presOf/>
        </dgm:layoutNode>
      </dgm:layoutNode>
      <dgm:forEach name="sibTransForEach" axis="followSib" ptType="sibTrans" cnt="1">
        <dgm:layoutNode name="sibTrans">
          <dgm:alg type="sp"/>
          <dgm:shape xmlns:r="http://schemas.openxmlformats.org/officeDocument/2006/relationships" r:blip="">
            <dgm:adjLst/>
          </dgm:shape>
        </dgm:layoutNode>
      </dgm:forEach>
    </dgm:forEach>
  </dgm:layoutNode>
</dgm:layoutDef>
</file>

<file path=ppt/diagrams/layout4.xml><?xml version="1.0" encoding="utf-8"?>
<dgm:layoutDef xmlns:dgm="http://schemas.openxmlformats.org/drawingml/2006/diagram" xmlns:a="http://schemas.openxmlformats.org/drawingml/2006/main" uniqueId="urn:diagrams.loki3.com/TabbedArc+Icon">
  <dgm:title val="Sekmeli Yay"/>
  <dgm:desc val="Ortak bir alanın üzerinde yay oluşturan, birbiriyle ilişkili bir öğeler kümesini göstermek için kullanın. Kısa metinlerle en iyi sonucu verir."/>
  <dgm:catLst>
    <dgm:cat type="relationship" pri="20500"/>
    <dgm:cat type="officeonline" pri="4000"/>
  </dgm:catLst>
  <dgm:sampData useDef="1">
    <dgm:dataModel>
      <dgm:ptLst/>
      <dgm:bg/>
      <dgm:whole/>
    </dgm:dataModel>
  </dgm:sampData>
  <dgm:styleData useDef="1">
    <dgm:dataModel>
      <dgm:ptLst/>
      <dgm:bg/>
      <dgm:whole/>
    </dgm:dataModel>
  </dgm:styleData>
  <dgm:clrData useDef="1">
    <dgm:dataModel>
      <dgm:ptLst/>
      <dgm:bg/>
      <dgm:whole/>
    </dgm:dataModel>
  </dgm:clrData>
  <dgm:layoutNode name="Name0">
    <dgm:varLst>
      <dgm:dir/>
      <dgm:resizeHandles val="exact"/>
    </dgm:varLst>
    <dgm:choose name="Name1">
      <dgm:if name="Name2" axis="ch" ptType="node" func="cnt" op="equ" val="1">
        <dgm:alg type="cycle"/>
      </dgm:if>
      <dgm:else name="Name3">
        <dgm:choose name="Name4">
          <dgm:if name="Name5" axis="ch" ptType="node" func="cnt" op="lte" val="3">
            <dgm:choose name="Name6">
              <dgm:if name="Name7" func="var" arg="dir" op="equ" val="norm">
                <dgm:alg type="cycle">
                  <dgm:param type="stAng" val="-40"/>
                  <dgm:param type="spanAng" val="80"/>
                  <dgm:param type="rotPath" val="alongPath"/>
                </dgm:alg>
              </dgm:if>
              <dgm:else name="Name8">
                <dgm:alg type="cycle">
                  <dgm:param type="stAng" val="40"/>
                  <dgm:param type="spanAng" val="-80"/>
                  <dgm:param type="rotPath" val="alongPath"/>
                </dgm:alg>
              </dgm:else>
            </dgm:choose>
          </dgm:if>
          <dgm:else name="Name9">
            <dgm:choose name="Name10">
              <dgm:if name="Name11" func="var" arg="dir" op="equ" val="norm">
                <dgm:alg type="cycle">
                  <dgm:param type="stAng" val="-60"/>
                  <dgm:param type="spanAng" val="120"/>
                  <dgm:param type="rotPath" val="alongPath"/>
                </dgm:alg>
              </dgm:if>
              <dgm:else name="Name12">
                <dgm:alg type="cycle">
                  <dgm:param type="stAng" val="60"/>
                  <dgm:param type="spanAng" val="-120"/>
                  <dgm:param type="rotPath" val="alongPath"/>
                </dgm:alg>
              </dgm:else>
            </dgm:choose>
          </dgm:else>
        </dgm:choose>
      </dgm:else>
    </dgm:choose>
    <dgm:shape xmlns:r="http://schemas.openxmlformats.org/officeDocument/2006/relationships" r:blip="">
      <dgm:adjLst/>
    </dgm:shape>
    <dgm:presOf/>
    <dgm:choose name="Name13">
      <dgm:if name="Name14" axis="ch" ptType="node" func="cnt" op="equ" val="2">
        <dgm:constrLst>
          <dgm:constr type="w" for="ch" ptType="node" refType="w"/>
          <dgm:constr type="primFontSz" for="ch" ptType="node" op="equ" val="65"/>
          <dgm:constr type="sibSp" refType="w" fact="0.22"/>
        </dgm:constrLst>
      </dgm:if>
      <dgm:else name="Name15">
        <dgm:constrLst>
          <dgm:constr type="w" for="ch" ptType="node" refType="w"/>
          <dgm:constr type="primFontSz" for="ch" ptType="node" op="equ" val="65"/>
          <dgm:constr type="sibSp" refType="w" fact="0.14"/>
        </dgm:constrLst>
      </dgm:else>
    </dgm:choose>
    <dgm:ruleLst/>
    <dgm:forEach name="Name16" axis="ch" ptType="node">
      <dgm:choose name="Name17">
        <dgm:if name="Name18" axis="par ch" ptType="doc node" func="cnt" op="equ" val="1">
          <dgm:layoutNode name="one">
            <dgm:varLst>
              <dgm:bulletEnabled val="1"/>
            </dgm:varLst>
            <dgm:alg type="tx"/>
            <dgm:shape xmlns:r="http://schemas.openxmlformats.org/officeDocument/2006/relationships" type="round2SameRect" r:blip="">
              <dgm:adjLst/>
            </dgm:shape>
            <dgm:presOf axis="desOrSelf" ptType="node"/>
            <dgm:constrLst>
              <dgm:constr type="h" refType="w" fact="0.65"/>
              <dgm:constr type="tMarg" refType="primFontSz" fact="0.1"/>
              <dgm:constr type="bMarg" refType="primFontSz" fact="0.1"/>
              <dgm:constr type="lMarg" refType="primFontSz" fact="0.3"/>
              <dgm:constr type="rMarg" refType="primFontSz" fact="0.3"/>
            </dgm:constrLst>
            <dgm:ruleLst>
              <dgm:rule type="primFontSz" val="5" fact="NaN" max="NaN"/>
            </dgm:ruleLst>
          </dgm:layoutNode>
        </dgm:if>
        <dgm:else name="Name19">
          <dgm:layoutNode name="twoplus">
            <dgm:varLst>
              <dgm:bulletEnabled val="1"/>
            </dgm:varLst>
            <dgm:alg type="tx">
              <dgm:param type="autoTxRot" val="grav"/>
            </dgm:alg>
            <dgm:shape xmlns:r="http://schemas.openxmlformats.org/officeDocument/2006/relationships" type="round2SameRect" r:blip="">
              <dgm:adjLst/>
            </dgm:shape>
            <dgm:presOf axis="desOrSelf" ptType="node"/>
            <dgm:constrLst>
              <dgm:constr type="h" refType="w" fact="0.65"/>
              <dgm:constr type="tMarg" refType="primFontSz" fact="0.1"/>
              <dgm:constr type="bMarg" refType="primFontSz" fact="0.1"/>
              <dgm:constr type="lMarg" refType="primFontSz" fact="0.3"/>
              <dgm:constr type="rMarg" refType="primFontSz" fact="0.3"/>
            </dgm:constrLst>
            <dgm:ruleLst>
              <dgm:rule type="primFontSz" val="5" fact="NaN" max="NaN"/>
            </dgm:ruleLst>
          </dgm:layoutNode>
        </dgm:else>
      </dgm:choose>
    </dgm:forEach>
  </dgm:layoutNode>
</dgm:layoutDef>
</file>

<file path=ppt/diagrams/layout5.xml><?xml version="1.0" encoding="utf-8"?>
<dgm:layoutDef xmlns:dgm="http://schemas.openxmlformats.org/drawingml/2006/diagram" xmlns:a="http://schemas.openxmlformats.org/drawingml/2006/main" uniqueId="urn:microsoft.com/office/officeart/2009/3/layout/CircleRelationship">
  <dgm:title val=""/>
  <dgm:desc val=""/>
  <dgm:catLst>
    <dgm:cat type="relationship" pri="1500"/>
  </dgm:catLst>
  <dgm:sampData>
    <dgm:dataModel>
      <dgm:ptLst>
        <dgm:pt modelId="0" type="doc"/>
        <dgm:pt modelId="10">
          <dgm:prSet phldr="1"/>
        </dgm:pt>
        <dgm:pt modelId="11">
          <dgm:prSet phldr="1"/>
        </dgm:pt>
        <dgm:pt modelId="12">
          <dgm:prSet phldr="1"/>
        </dgm:pt>
      </dgm:ptLst>
      <dgm:cxnLst>
        <dgm:cxn modelId="20" srcId="0" destId="10" srcOrd="0" destOrd="0"/>
        <dgm:cxn modelId="21" srcId="10" destId="11" srcOrd="0" destOrd="0"/>
        <dgm:cxn modelId="22" srcId="10" destId="12" srcOrd="0" destOrd="0"/>
      </dgm:cxnLst>
      <dgm:bg/>
      <dgm:whole/>
    </dgm:dataModel>
  </dgm:sampData>
  <dgm:styleData>
    <dgm:dataModel>
      <dgm:ptLst>
        <dgm:pt modelId="0" type="doc"/>
        <dgm:pt modelId="10">
          <dgm:prSet phldr="1"/>
        </dgm:pt>
        <dgm:pt modelId="11">
          <dgm:prSet phldr="1"/>
        </dgm:pt>
        <dgm:pt modelId="12">
          <dgm:prSet phldr="1"/>
        </dgm:pt>
      </dgm:ptLst>
      <dgm:cxnLst>
        <dgm:cxn modelId="20" srcId="0" destId="10" srcOrd="0" destOrd="0"/>
        <dgm:cxn modelId="21" srcId="10" destId="11" srcOrd="0" destOrd="0"/>
        <dgm:cxn modelId="22" srcId="10" destId="12" srcOrd="0" destOrd="0"/>
      </dgm:cxnLst>
      <dgm:bg/>
      <dgm:whole/>
    </dgm:dataModel>
  </dgm:styleData>
  <dgm:clrData>
    <dgm:dataModel>
      <dgm:ptLst>
        <dgm:pt modelId="0" type="doc"/>
        <dgm:pt modelId="10">
          <dgm:prSet phldr="1"/>
        </dgm:pt>
        <dgm:pt modelId="11">
          <dgm:prSet phldr="1"/>
        </dgm:pt>
        <dgm:pt modelId="12">
          <dgm:prSet phldr="1"/>
        </dgm:pt>
      </dgm:ptLst>
      <dgm:cxnLst>
        <dgm:cxn modelId="20" srcId="0" destId="10" srcOrd="0" destOrd="0"/>
        <dgm:cxn modelId="21" srcId="10" destId="11" srcOrd="0" destOrd="0"/>
        <dgm:cxn modelId="22" srcId="10" destId="12" srcOrd="0" destOrd="0"/>
      </dgm:cxnLst>
      <dgm:bg/>
      <dgm:whole/>
    </dgm:dataModel>
  </dgm:clrData>
  <dgm:layoutNode name="Name0">
    <dgm:varLst>
      <dgm:chMax val="1"/>
      <dgm:chPref val="1"/>
    </dgm:varLst>
    <dgm:shape xmlns:r="http://schemas.openxmlformats.org/officeDocument/2006/relationships" r:blip="">
      <dgm:adjLst/>
    </dgm:shape>
    <dgm:choose name="Name1">
      <dgm:if name="Name2" axis="ch ch" ptType="node node" func="cnt" op="equ" val="0">
        <dgm:alg type="composite">
          <dgm:param type="ar" val="0.98"/>
        </dgm:alg>
        <dgm:constrLst>
          <dgm:constr type="primFontSz" for="des" ptType="node" op="equ" val="65"/>
          <dgm:constr type="l" for="ch" forName="Parent" refType="w" fact="0"/>
          <dgm:constr type="t" for="ch" forName="Parent" refType="h" fact="0.039"/>
          <dgm:constr type="w" for="ch" forName="Parent" refType="w" fact="0.8734"/>
          <dgm:constr type="h" for="ch" forName="Parent" refType="h" fact="0.856"/>
          <dgm:constr type="l" for="ch" forName="Accent1" refType="w" fact="0.4984"/>
          <dgm:constr type="t" for="ch" forName="Accent1" refType="h" fact="0"/>
          <dgm:constr type="w" for="ch" forName="Accent1" refType="w" fact="0.0972"/>
          <dgm:constr type="h" for="ch" forName="Accent1" refType="h" fact="0.0952"/>
          <dgm:constr type="l" for="ch" forName="Accent2" refType="w" fact="0.2684"/>
          <dgm:constr type="t" for="ch" forName="Accent2" refType="h" fact="0.8314"/>
          <dgm:constr type="w" for="ch" forName="Accent2" refType="w" fact="0.0704"/>
          <dgm:constr type="h" for="ch" forName="Accent2" refType="h" fact="0.069"/>
          <dgm:constr type="l" for="ch" forName="Accent3" refType="w" fact="0.9296"/>
          <dgm:constr type="t" for="ch" forName="Accent3" refType="h" fact="0.3864"/>
          <dgm:constr type="w" for="ch" forName="Accent3" refType="w" fact="0.0704"/>
          <dgm:constr type="h" for="ch" forName="Accent3" refType="h" fact="0.069"/>
          <dgm:constr type="l" for="ch" forName="Accent4" refType="w" fact="0.5931"/>
          <dgm:constr type="t" for="ch" forName="Accent4" refType="h" fact="0.9048"/>
          <dgm:constr type="w" for="ch" forName="Accent4" refType="w" fact="0.0972"/>
          <dgm:constr type="h" for="ch" forName="Accent4" refType="h" fact="0.0952"/>
          <dgm:constr type="l" for="ch" forName="Accent5" refType="w" fact="0.2883"/>
          <dgm:constr type="t" for="ch" forName="Accent5" refType="h" fact="0.1353"/>
          <dgm:constr type="w" for="ch" forName="Accent5" refType="w" fact="0.0704"/>
          <dgm:constr type="h" for="ch" forName="Accent5" refType="h" fact="0.069"/>
          <dgm:constr type="l" for="ch" forName="Accent6" refType="w" fact="0.0666"/>
          <dgm:constr type="t" for="ch" forName="Accent6" refType="h" fact="0.53"/>
          <dgm:constr type="w" for="ch" forName="Accent6" refType="w" fact="0.0704"/>
          <dgm:constr type="h" for="ch" forName="Accent6" refType="h" fact="0.069"/>
        </dgm:constrLst>
      </dgm:if>
      <dgm:if name="Name3" axis="ch ch" ptType="node node" func="cnt" op="equ" val="1">
        <dgm:alg type="composite">
          <dgm:param type="ar" val="1.2476"/>
        </dgm:alg>
        <dgm:constrLst>
          <dgm:constr type="primFontSz" for="des" ptType="node" op="equ" val="65"/>
          <dgm:constr type="l" for="ch" forName="Parent" refType="w" fact="0.2145"/>
          <dgm:constr type="t" for="ch" forName="Parent" refType="h" fact="0.039"/>
          <dgm:constr type="w" for="ch" forName="Parent" refType="w" fact="0.6861"/>
          <dgm:constr type="h" for="ch" forName="Parent" refType="h" fact="0.856"/>
          <dgm:constr type="l" for="ch" forName="Accent8" refType="w" fact="0.0262"/>
          <dgm:constr type="t" for="ch" forName="Accent8" refType="h" fact="0.6434"/>
          <dgm:constr type="w" for="ch" forName="Accent8" refType="w" fact="0.138"/>
          <dgm:constr type="h" for="ch" forName="Accent8" refType="h" fact="0.1721"/>
          <dgm:constr type="l" for="ch" forName="Accent1" refType="w" fact="0.6059"/>
          <dgm:constr type="t" for="ch" forName="Accent1" refType="h" fact="0"/>
          <dgm:constr type="w" for="ch" forName="Accent1" refType="w" fact="0.0763"/>
          <dgm:constr type="h" for="ch" forName="Accent1" refType="h" fact="0.0952"/>
          <dgm:constr type="l" for="ch" forName="Accent2" refType="w" fact="0.4253"/>
          <dgm:constr type="t" for="ch" forName="Accent2" refType="h" fact="0.8314"/>
          <dgm:constr type="w" for="ch" forName="Accent2" refType="w" fact="0.0553"/>
          <dgm:constr type="h" for="ch" forName="Accent2" refType="h" fact="0.069"/>
          <dgm:constr type="l" for="ch" forName="Accent3" refType="w" fact="0.9447"/>
          <dgm:constr type="t" for="ch" forName="Accent3" refType="h" fact="0.3864"/>
          <dgm:constr type="w" for="ch" forName="Accent3" refType="w" fact="0.0553"/>
          <dgm:constr type="h" for="ch" forName="Accent3" refType="h" fact="0.069"/>
          <dgm:constr type="l" for="ch" forName="Child1" refType="w" fact="0"/>
          <dgm:constr type="t" for="ch" forName="Child1" refType="h" fact="0.1935"/>
          <dgm:constr type="w" for="ch" forName="Child1" refType="w" fact="0.2789"/>
          <dgm:constr type="h" for="ch" forName="Child1" refType="h" fact="0.3479"/>
          <dgm:constr type="l" for="ch" forName="Accent4" refType="w" fact="0.6803"/>
          <dgm:constr type="t" for="ch" forName="Accent4" refType="h" fact="0.9048"/>
          <dgm:constr type="w" for="ch" forName="Accent4" refType="w" fact="0.0763"/>
          <dgm:constr type="h" for="ch" forName="Accent4" refType="h" fact="0.0952"/>
          <dgm:constr type="l" for="ch" forName="Accent7" refType="w" fact="0.5287"/>
          <dgm:constr type="t" for="ch" forName="Accent7" refType="h" fact="0.1383"/>
          <dgm:constr type="w" for="ch" forName="Accent7" refType="w" fact="0.0763"/>
          <dgm:constr type="h" for="ch" forName="Accent7" refType="h" fact="0.0952"/>
          <dgm:constr type="l" for="ch" forName="Accent5" refType="w" fact="0.4409"/>
          <dgm:constr type="t" for="ch" forName="Accent5" refType="h" fact="0.1353"/>
          <dgm:constr type="w" for="ch" forName="Accent5" refType="w" fact="0.0553"/>
          <dgm:constr type="h" for="ch" forName="Accent5" refType="h" fact="0.069"/>
          <dgm:constr type="l" for="ch" forName="Accent6" refType="w" fact="0.2668"/>
          <dgm:constr type="t" for="ch" forName="Accent6" refType="h" fact="0.53"/>
          <dgm:constr type="w" for="ch" forName="Accent6" refType="w" fact="0.0553"/>
          <dgm:constr type="h" for="ch" forName="Accent6" refType="h" fact="0.069"/>
        </dgm:constrLst>
      </dgm:if>
      <dgm:if name="Name4" axis="ch ch" ptType="node node" func="cnt" op="equ" val="2">
        <dgm:alg type="composite">
          <dgm:param type="ar" val="1.592"/>
        </dgm:alg>
        <dgm:constrLst>
          <dgm:constr type="primFontSz" for="des" ptType="node" op="equ" val="65"/>
          <dgm:constr type="l" for="ch" forName="Parent" refType="w" fact="0.1886"/>
          <dgm:constr type="t" for="ch" forName="Parent" refType="h" fact="0.039"/>
          <dgm:constr type="w" for="ch" forName="Parent" refType="w" fact="0.5377"/>
          <dgm:constr type="h" for="ch" forName="Parent" refType="h" fact="0.856"/>
          <dgm:constr type="l" for="ch" forName="Accent8" refType="w" fact="0.0411"/>
          <dgm:constr type="t" for="ch" forName="Accent8" refType="h" fact="0.6434"/>
          <dgm:constr type="w" for="ch" forName="Accent8" refType="w" fact="0.1081"/>
          <dgm:constr type="h" for="ch" forName="Accent8" refType="h" fact="0.1721"/>
          <dgm:constr type="l" for="ch" forName="Accent1" refType="w" fact="0.4954"/>
          <dgm:constr type="t" for="ch" forName="Accent1" refType="h" fact="0"/>
          <dgm:constr type="w" for="ch" forName="Accent1" refType="w" fact="0.0598"/>
          <dgm:constr type="h" for="ch" forName="Accent1" refType="h" fact="0.0952"/>
          <dgm:constr type="l" for="ch" forName="Accent2" refType="w" fact="0.3538"/>
          <dgm:constr type="t" for="ch" forName="Accent2" refType="h" fact="0.8314"/>
          <dgm:constr type="w" for="ch" forName="Accent2" refType="w" fact="0.0433"/>
          <dgm:constr type="h" for="ch" forName="Accent2" refType="h" fact="0.069"/>
          <dgm:constr type="l" for="ch" forName="Accent3" refType="w" fact="0.7609"/>
          <dgm:constr type="t" for="ch" forName="Accent3" refType="h" fact="0.3864"/>
          <dgm:constr type="w" for="ch" forName="Accent3" refType="w" fact="0.0433"/>
          <dgm:constr type="h" for="ch" forName="Accent3" refType="h" fact="0.069"/>
          <dgm:constr type="l" for="ch" forName="Accent9" refType="w" fact="0.6839"/>
          <dgm:constr type="t" for="ch" forName="Accent9" refType="h" fact="0.27"/>
          <dgm:constr type="w" for="ch" forName="Accent9" refType="w" fact="0.0598"/>
          <dgm:constr type="h" for="ch" forName="Accent9" refType="h" fact="0.0952"/>
          <dgm:constr type="l" for="ch" forName="Child1" refType="w" fact="0.0206"/>
          <dgm:constr type="t" for="ch" forName="Child1" refType="h" fact="0.1935"/>
          <dgm:constr type="w" for="ch" forName="Child1" refType="w" fact="0.2186"/>
          <dgm:constr type="h" for="ch" forName="Child1" refType="h" fact="0.3479"/>
          <dgm:constr type="l" for="ch" forName="Child2" refType="w" fact="0.7814"/>
          <dgm:constr type="t" for="ch" forName="Child2" refType="h" fact="0.0298"/>
          <dgm:constr type="w" for="ch" forName="Child2" refType="w" fact="0.2186"/>
          <dgm:constr type="h" for="ch" forName="Child2" refType="h" fact="0.3479"/>
          <dgm:constr type="l" for="ch" forName="Accent10" refType="w" fact="0"/>
          <dgm:constr type="t" for="ch" forName="Accent10" refType="h" fact="0.8482"/>
          <dgm:constr type="w" for="ch" forName="Accent10" refType="w" fact="0.0433"/>
          <dgm:constr type="h" for="ch" forName="Accent10" refType="h" fact="0.069"/>
          <dgm:constr type="l" for="ch" forName="Accent11" refType="w" fact="0.4318"/>
          <dgm:constr type="t" for="ch" forName="Accent11" refType="h" fact="0.75"/>
          <dgm:constr type="w" for="ch" forName="Accent11" refType="w" fact="0.0433"/>
          <dgm:constr type="h" for="ch" forName="Accent11" refType="h" fact="0.069"/>
          <dgm:constr type="l" for="ch" forName="Accent7" refType="w" fact="0.4349"/>
          <dgm:constr type="t" for="ch" forName="Accent7" refType="h" fact="0.1383"/>
          <dgm:constr type="w" for="ch" forName="Accent7" refType="w" fact="0.0598"/>
          <dgm:constr type="h" for="ch" forName="Accent7" refType="h" fact="0.0952"/>
          <dgm:constr type="l" for="ch" forName="Accent5" refType="w" fact="0.3661"/>
          <dgm:constr type="t" for="ch" forName="Accent5" refType="h" fact="0.1353"/>
          <dgm:constr type="w" for="ch" forName="Accent5" refType="w" fact="0.0433"/>
          <dgm:constr type="h" for="ch" forName="Accent5" refType="h" fact="0.069"/>
          <dgm:constr type="l" for="ch" forName="Accent6" refType="w" fact="0.2296"/>
          <dgm:constr type="t" for="ch" forName="Accent6" refType="h" fact="0.53"/>
          <dgm:constr type="w" for="ch" forName="Accent6" refType="w" fact="0.0433"/>
          <dgm:constr type="h" for="ch" forName="Accent6" refType="h" fact="0.069"/>
          <dgm:constr type="l" for="ch" forName="Accent4" refType="w" fact="0.5537"/>
          <dgm:constr type="t" for="ch" forName="Accent4" refType="h" fact="0.9048"/>
          <dgm:constr type="w" for="ch" forName="Accent4" refType="w" fact="0.0598"/>
          <dgm:constr type="h" for="ch" forName="Accent4" refType="h" fact="0.0952"/>
        </dgm:constrLst>
      </dgm:if>
      <dgm:if name="Name5" axis="ch ch" ptType="node node" func="cnt" op="equ" val="3">
        <dgm:alg type="composite">
          <dgm:param type="ar" val="1.7557"/>
        </dgm:alg>
        <dgm:constrLst>
          <dgm:constr type="primFontSz" for="des" ptType="node" op="equ" val="65"/>
          <dgm:constr type="l" for="ch" forName="Parent" refType="w" fact="0.171"/>
          <dgm:constr type="t" for="ch" forName="Parent" refType="h" fact="0.039"/>
          <dgm:constr type="w" for="ch" forName="Parent" refType="w" fact="0.4875"/>
          <dgm:constr type="h" for="ch" forName="Parent" refType="h" fact="0.856"/>
          <dgm:constr type="l" for="ch" forName="Accent8" refType="w" fact="0.0373"/>
          <dgm:constr type="t" for="ch" forName="Accent8" refType="h" fact="0.6434"/>
          <dgm:constr type="w" for="ch" forName="Accent8" refType="w" fact="0.098"/>
          <dgm:constr type="h" for="ch" forName="Accent8" refType="h" fact="0.1721"/>
          <dgm:constr type="l" for="ch" forName="Accent1" refType="w" fact="0.4492"/>
          <dgm:constr type="t" for="ch" forName="Accent1" refType="h" fact="0"/>
          <dgm:constr type="w" for="ch" forName="Accent1" refType="w" fact="0.0542"/>
          <dgm:constr type="h" for="ch" forName="Accent1" refType="h" fact="0.0952"/>
          <dgm:constr type="l" for="ch" forName="Accent2" refType="w" fact="0.3209"/>
          <dgm:constr type="t" for="ch" forName="Accent2" refType="h" fact="0.8314"/>
          <dgm:constr type="w" for="ch" forName="Accent2" refType="w" fact="0.0393"/>
          <dgm:constr type="h" for="ch" forName="Accent2" refType="h" fact="0.069"/>
          <dgm:constr type="l" for="ch" forName="Accent3" refType="w" fact="0.6899"/>
          <dgm:constr type="t" for="ch" forName="Accent3" refType="h" fact="0.3864"/>
          <dgm:constr type="w" for="ch" forName="Accent3" refType="w" fact="0.0393"/>
          <dgm:constr type="h" for="ch" forName="Accent3" refType="h" fact="0.069"/>
          <dgm:constr type="l" for="ch" forName="Accent9" refType="w" fact="0.6201"/>
          <dgm:constr type="t" for="ch" forName="Accent9" refType="h" fact="0.27"/>
          <dgm:constr type="w" for="ch" forName="Accent9" refType="w" fact="0.0542"/>
          <dgm:constr type="h" for="ch" forName="Accent9" refType="h" fact="0.0952"/>
          <dgm:constr type="l" for="ch" forName="Child1" refType="w" fact="0.0186"/>
          <dgm:constr type="t" for="ch" forName="Child1" refType="h" fact="0.1935"/>
          <dgm:constr type="w" for="ch" forName="Child1" refType="w" fact="0.1982"/>
          <dgm:constr type="h" for="ch" forName="Child1" refType="h" fact="0.3479"/>
          <dgm:constr type="l" for="ch" forName="Child2" refType="w" fact="0.7086"/>
          <dgm:constr type="t" for="ch" forName="Child2" refType="h" fact="0.0298"/>
          <dgm:constr type="w" for="ch" forName="Child2" refType="w" fact="0.1982"/>
          <dgm:constr type="h" for="ch" forName="Child2" refType="h" fact="0.3479"/>
          <dgm:constr type="l" for="ch" forName="Child3" refType="w" fact="0.8018"/>
          <dgm:constr type="t" for="ch" forName="Child3" refType="h" fact="0.6312"/>
          <dgm:constr type="w" for="ch" forName="Child3" refType="w" fact="0.1982"/>
          <dgm:constr type="h" for="ch" forName="Child3" refType="h" fact="0.3479"/>
          <dgm:constr type="l" for="ch" forName="Accent12" refType="w" fact="0.7459"/>
          <dgm:constr type="t" for="ch" forName="Accent12" refType="h" fact="0.619"/>
          <dgm:constr type="w" for="ch" forName="Accent12" refType="w" fact="0.0393"/>
          <dgm:constr type="h" for="ch" forName="Accent12" refType="h" fact="0.069"/>
          <dgm:constr type="l" for="ch" forName="Accent4" refType="w" fact="0.5021"/>
          <dgm:constr type="t" for="ch" forName="Accent4" refType="h" fact="0.9048"/>
          <dgm:constr type="w" for="ch" forName="Accent4" refType="w" fact="0.0542"/>
          <dgm:constr type="h" for="ch" forName="Accent4" refType="h" fact="0.0952"/>
          <dgm:constr type="l" for="ch" forName="Accent10" refType="w" fact="0"/>
          <dgm:constr type="t" for="ch" forName="Accent10" refType="h" fact="0.8482"/>
          <dgm:constr type="w" for="ch" forName="Accent10" refType="w" fact="0.0393"/>
          <dgm:constr type="h" for="ch" forName="Accent10" refType="h" fact="0.069"/>
          <dgm:constr type="l" for="ch" forName="Accent11" refType="w" fact="0.3916"/>
          <dgm:constr type="t" for="ch" forName="Accent11" refType="h" fact="0.75"/>
          <dgm:constr type="w" for="ch" forName="Accent11" refType="w" fact="0.0393"/>
          <dgm:constr type="h" for="ch" forName="Accent11" refType="h" fact="0.069"/>
          <dgm:constr type="l" for="ch" forName="Accent7" refType="w" fact="0.3944"/>
          <dgm:constr type="t" for="ch" forName="Accent7" refType="h" fact="0.1383"/>
          <dgm:constr type="w" for="ch" forName="Accent7" refType="w" fact="0.0542"/>
          <dgm:constr type="h" for="ch" forName="Accent7" refType="h" fact="0.0952"/>
          <dgm:constr type="l" for="ch" forName="Accent5" refType="w" fact="0.3319"/>
          <dgm:constr type="t" for="ch" forName="Accent5" refType="h" fact="0.1353"/>
          <dgm:constr type="w" for="ch" forName="Accent5" refType="w" fact="0.0393"/>
          <dgm:constr type="h" for="ch" forName="Accent5" refType="h" fact="0.069"/>
          <dgm:constr type="l" for="ch" forName="Accent6" refType="w" fact="0.2082"/>
          <dgm:constr type="t" for="ch" forName="Accent6" refType="h" fact="0.53"/>
          <dgm:constr type="w" for="ch" forName="Accent6" refType="w" fact="0.0393"/>
          <dgm:constr type="h" for="ch" forName="Accent6" refType="h" fact="0.069"/>
        </dgm:constrLst>
      </dgm:if>
      <dgm:if name="Name6" axis="ch ch" ptType="node node" func="cnt" op="equ" val="4">
        <dgm:alg type="composite">
          <dgm:param type="ar" val="1.3749"/>
        </dgm:alg>
        <dgm:constrLst>
          <dgm:constr type="primFontSz" for="des" ptType="node" op="equ" val="65"/>
          <dgm:constr type="l" for="ch" forName="Parent" refType="w" fact="0.171"/>
          <dgm:constr type="t" for="ch" forName="Parent" refType="h" fact="0.0306"/>
          <dgm:constr type="w" for="ch" forName="Parent" refType="w" fact="0.4875"/>
          <dgm:constr type="h" for="ch" forName="Parent" refType="h" fact="0.6703"/>
          <dgm:constr type="l" for="ch" forName="Accent8" refType="w" fact="0.0373"/>
          <dgm:constr type="t" for="ch" forName="Accent8" refType="h" fact="0.5038"/>
          <dgm:constr type="w" for="ch" forName="Accent8" refType="w" fact="0.098"/>
          <dgm:constr type="h" for="ch" forName="Accent8" refType="h" fact="0.1348"/>
          <dgm:constr type="l" for="ch" forName="Accent1" refType="w" fact="0.4492"/>
          <dgm:constr type="t" for="ch" forName="Accent1" refType="h" fact="0"/>
          <dgm:constr type="w" for="ch" forName="Accent1" refType="w" fact="0.0542"/>
          <dgm:constr type="h" for="ch" forName="Accent1" refType="h" fact="0.0746"/>
          <dgm:constr type="l" for="ch" forName="Accent2" refType="w" fact="0.3209"/>
          <dgm:constr type="t" for="ch" forName="Accent2" refType="h" fact="0.6511"/>
          <dgm:constr type="w" for="ch" forName="Accent2" refType="w" fact="0.0393"/>
          <dgm:constr type="h" for="ch" forName="Accent2" refType="h" fact="0.054"/>
          <dgm:constr type="l" for="ch" forName="Accent3" refType="w" fact="0.6899"/>
          <dgm:constr type="t" for="ch" forName="Accent3" refType="h" fact="0.3026"/>
          <dgm:constr type="w" for="ch" forName="Accent3" refType="w" fact="0.0393"/>
          <dgm:constr type="h" for="ch" forName="Accent3" refType="h" fact="0.054"/>
          <dgm:constr type="l" for="ch" forName="Accent9" refType="w" fact="0.6201"/>
          <dgm:constr type="t" for="ch" forName="Accent9" refType="h" fact="0.2115"/>
          <dgm:constr type="w" for="ch" forName="Accent9" refType="w" fact="0.0542"/>
          <dgm:constr type="h" for="ch" forName="Accent9" refType="h" fact="0.0746"/>
          <dgm:constr type="l" for="ch" forName="Child1" refType="w" fact="0.0186"/>
          <dgm:constr type="t" for="ch" forName="Child1" refType="h" fact="0.1515"/>
          <dgm:constr type="w" for="ch" forName="Child1" refType="w" fact="0.1982"/>
          <dgm:constr type="h" for="ch" forName="Child1" refType="h" fact="0.2725"/>
          <dgm:constr type="l" for="ch" forName="Child2" refType="w" fact="0.7086"/>
          <dgm:constr type="t" for="ch" forName="Child2" refType="h" fact="0.0233"/>
          <dgm:constr type="w" for="ch" forName="Child2" refType="w" fact="0.1982"/>
          <dgm:constr type="h" for="ch" forName="Child2" refType="h" fact="0.2725"/>
          <dgm:constr type="l" for="ch" forName="Child3" refType="w" fact="0.8018"/>
          <dgm:constr type="t" for="ch" forName="Child3" refType="h" fact="0.4943"/>
          <dgm:constr type="w" for="ch" forName="Child3" refType="w" fact="0.1982"/>
          <dgm:constr type="h" for="ch" forName="Child3" refType="h" fact="0.2725"/>
          <dgm:constr type="l" for="ch" forName="Accent12" refType="w" fact="0.7459"/>
          <dgm:constr type="t" for="ch" forName="Accent12" refType="h" fact="0.4848"/>
          <dgm:constr type="w" for="ch" forName="Accent12" refType="w" fact="0.0393"/>
          <dgm:constr type="h" for="ch" forName="Accent12" refType="h" fact="0.054"/>
          <dgm:constr type="l" for="ch" forName="Accent4" refType="w" fact="0.5021"/>
          <dgm:constr type="t" for="ch" forName="Accent4" refType="h" fact="0.7085"/>
          <dgm:constr type="w" for="ch" forName="Accent4" refType="w" fact="0.0542"/>
          <dgm:constr type="h" for="ch" forName="Accent4" refType="h" fact="0.0746"/>
          <dgm:constr type="l" for="ch" forName="Accent10" refType="w" fact="0"/>
          <dgm:constr type="t" for="ch" forName="Accent10" refType="h" fact="0.6642"/>
          <dgm:constr type="w" for="ch" forName="Accent10" refType="w" fact="0.0393"/>
          <dgm:constr type="h" for="ch" forName="Accent10" refType="h" fact="0.054"/>
          <dgm:constr type="l" for="ch" forName="Accent11" refType="w" fact="0.3916"/>
          <dgm:constr type="t" for="ch" forName="Accent11" refType="h" fact="0.5873"/>
          <dgm:constr type="w" for="ch" forName="Accent11" refType="w" fact="0.0393"/>
          <dgm:constr type="h" for="ch" forName="Accent11" refType="h" fact="0.054"/>
          <dgm:constr type="l" for="ch" forName="Accent7" refType="w" fact="0.3944"/>
          <dgm:constr type="t" for="ch" forName="Accent7" refType="h" fact="0.1083"/>
          <dgm:constr type="w" for="ch" forName="Accent7" refType="w" fact="0.0542"/>
          <dgm:constr type="h" for="ch" forName="Accent7" refType="h" fact="0.0746"/>
          <dgm:constr type="l" for="ch" forName="Accent5" refType="w" fact="0.3319"/>
          <dgm:constr type="t" for="ch" forName="Accent5" refType="h" fact="0.1059"/>
          <dgm:constr type="w" for="ch" forName="Accent5" refType="w" fact="0.0393"/>
          <dgm:constr type="h" for="ch" forName="Accent5" refType="h" fact="0.054"/>
          <dgm:constr type="l" for="ch" forName="Accent6" refType="w" fact="0.2082"/>
          <dgm:constr type="t" for="ch" forName="Accent6" refType="h" fact="0.4151"/>
          <dgm:constr type="w" for="ch" forName="Accent6" refType="w" fact="0.0393"/>
          <dgm:constr type="h" for="ch" forName="Accent6" refType="h" fact="0.054"/>
          <dgm:constr type="l" for="ch" forName="Child4" refType="w" fact="0.2329"/>
          <dgm:constr type="t" for="ch" forName="Child4" refType="h" fact="0.7275"/>
          <dgm:constr type="w" for="ch" forName="Child4" refType="w" fact="0.1982"/>
          <dgm:constr type="h" for="ch" forName="Child4" refType="h" fact="0.2725"/>
          <dgm:constr type="l" for="ch" forName="Accent13" refType="w" fact="0.4099"/>
          <dgm:constr type="t" for="ch" forName="Accent13" refType="h" fact="0.7183"/>
          <dgm:constr type="w" for="ch" forName="Accent13" refType="w" fact="0.0393"/>
          <dgm:constr type="h" for="ch" forName="Accent13" refType="h" fact="0.054"/>
        </dgm:constrLst>
      </dgm:if>
      <dgm:else name="Name7">
        <dgm:alg type="composite">
          <dgm:param type="ar" val="1.1477"/>
        </dgm:alg>
        <dgm:constrLst>
          <dgm:constr type="primFontSz" for="des" ptType="node" op="equ" val="65"/>
          <dgm:constr type="l" for="ch" forName="Parent" refType="w" fact="0.171"/>
          <dgm:constr type="t" for="ch" forName="Parent" refType="h" fact="0.1907"/>
          <dgm:constr type="w" for="ch" forName="Parent" refType="w" fact="0.4875"/>
          <dgm:constr type="h" for="ch" forName="Parent" refType="h" fact="0.5596"/>
          <dgm:constr type="l" for="ch" forName="Accent8" refType="w" fact="0.0373"/>
          <dgm:constr type="t" for="ch" forName="Accent8" refType="h" fact="0.5858"/>
          <dgm:constr type="w" for="ch" forName="Accent8" refType="w" fact="0.098"/>
          <dgm:constr type="h" for="ch" forName="Accent8" refType="h" fact="0.1125"/>
          <dgm:constr type="l" for="ch" forName="Accent1" refType="w" fact="0.4492"/>
          <dgm:constr type="t" for="ch" forName="Accent1" refType="h" fact="0.1652"/>
          <dgm:constr type="w" for="ch" forName="Accent1" refType="w" fact="0.0542"/>
          <dgm:constr type="h" for="ch" forName="Accent1" refType="h" fact="0.0623"/>
          <dgm:constr type="l" for="ch" forName="Accent2" refType="w" fact="0.3209"/>
          <dgm:constr type="t" for="ch" forName="Accent2" refType="h" fact="0.7087"/>
          <dgm:constr type="w" for="ch" forName="Accent2" refType="w" fact="0.0393"/>
          <dgm:constr type="h" for="ch" forName="Accent2" refType="h" fact="0.0451"/>
          <dgm:constr type="l" for="ch" forName="Accent3" refType="w" fact="0.6899"/>
          <dgm:constr type="t" for="ch" forName="Accent3" refType="h" fact="0.4178"/>
          <dgm:constr type="w" for="ch" forName="Accent3" refType="w" fact="0.0393"/>
          <dgm:constr type="h" for="ch" forName="Accent3" refType="h" fact="0.0451"/>
          <dgm:constr type="l" for="ch" forName="Accent9" refType="w" fact="0.6201"/>
          <dgm:constr type="t" for="ch" forName="Accent9" refType="h" fact="0.3417"/>
          <dgm:constr type="w" for="ch" forName="Accent9" refType="w" fact="0.0542"/>
          <dgm:constr type="h" for="ch" forName="Accent9" refType="h" fact="0.0623"/>
          <dgm:constr type="l" for="ch" forName="Child1" refType="w" fact="0.0186"/>
          <dgm:constr type="t" for="ch" forName="Child1" refType="h" fact="0.2917"/>
          <dgm:constr type="w" for="ch" forName="Child1" refType="w" fact="0.1982"/>
          <dgm:constr type="h" for="ch" forName="Child1" refType="h" fact="0.2275"/>
          <dgm:constr type="l" for="ch" forName="Child2" refType="w" fact="0.7086"/>
          <dgm:constr type="t" for="ch" forName="Child2" refType="h" fact="0.1847"/>
          <dgm:constr type="w" for="ch" forName="Child2" refType="w" fact="0.1982"/>
          <dgm:constr type="h" for="ch" forName="Child2" refType="h" fact="0.2275"/>
          <dgm:constr type="l" for="ch" forName="Child3" refType="w" fact="0.8018"/>
          <dgm:constr type="t" for="ch" forName="Child3" refType="h" fact="0.5778"/>
          <dgm:constr type="w" for="ch" forName="Child3" refType="w" fact="0.1982"/>
          <dgm:constr type="h" for="ch" forName="Child3" refType="h" fact="0.2275"/>
          <dgm:constr type="l" for="ch" forName="Accent12" refType="w" fact="0.7459"/>
          <dgm:constr type="t" for="ch" forName="Accent12" refType="h" fact="0.5699"/>
          <dgm:constr type="w" for="ch" forName="Accent12" refType="w" fact="0.0393"/>
          <dgm:constr type="h" for="ch" forName="Accent12" refType="h" fact="0.0451"/>
          <dgm:constr type="l" for="ch" forName="Accent4" refType="w" fact="0.5021"/>
          <dgm:constr type="t" for="ch" forName="Accent4" refType="h" fact="0.7567"/>
          <dgm:constr type="w" for="ch" forName="Accent4" refType="w" fact="0.0542"/>
          <dgm:constr type="h" for="ch" forName="Accent4" refType="h" fact="0.0623"/>
          <dgm:constr type="l" for="ch" forName="Accent10" refType="w" fact="0"/>
          <dgm:constr type="t" for="ch" forName="Accent10" refType="h" fact="0.7197"/>
          <dgm:constr type="w" for="ch" forName="Accent10" refType="w" fact="0.0393"/>
          <dgm:constr type="h" for="ch" forName="Accent10" refType="h" fact="0.0451"/>
          <dgm:constr type="l" for="ch" forName="Accent11" refType="w" fact="0.3916"/>
          <dgm:constr type="t" for="ch" forName="Accent11" refType="h" fact="0.6555"/>
          <dgm:constr type="w" for="ch" forName="Accent11" refType="w" fact="0.0393"/>
          <dgm:constr type="h" for="ch" forName="Accent11" refType="h" fact="0.0451"/>
          <dgm:constr type="l" for="ch" forName="Accent7" refType="w" fact="0.3944"/>
          <dgm:constr type="t" for="ch" forName="Accent7" refType="h" fact="0.2556"/>
          <dgm:constr type="w" for="ch" forName="Accent7" refType="w" fact="0.0542"/>
          <dgm:constr type="h" for="ch" forName="Accent7" refType="h" fact="0.0623"/>
          <dgm:constr type="l" for="ch" forName="Accent5" refType="w" fact="0.3319"/>
          <dgm:constr type="t" for="ch" forName="Accent5" refType="h" fact="0.2536"/>
          <dgm:constr type="w" for="ch" forName="Accent5" refType="w" fact="0.0393"/>
          <dgm:constr type="h" for="ch" forName="Accent5" refType="h" fact="0.0451"/>
          <dgm:constr type="l" for="ch" forName="Accent6" refType="w" fact="0.2082"/>
          <dgm:constr type="t" for="ch" forName="Accent6" refType="h" fact="0.5117"/>
          <dgm:constr type="w" for="ch" forName="Accent6" refType="w" fact="0.0393"/>
          <dgm:constr type="h" for="ch" forName="Accent6" refType="h" fact="0.0451"/>
          <dgm:constr type="l" for="ch" forName="Child5" refType="w" fact="0.4219"/>
          <dgm:constr type="t" for="ch" forName="Child5" refType="h" fact="0"/>
          <dgm:constr type="w" for="ch" forName="Child5" refType="w" fact="0.1982"/>
          <dgm:constr type="h" for="ch" forName="Child5" refType="h" fact="0.2275"/>
          <dgm:constr type="l" for="ch" forName="Child4" refType="w" fact="0.2329"/>
          <dgm:constr type="t" for="ch" forName="Child4" refType="h" fact="0.7725"/>
          <dgm:constr type="w" for="ch" forName="Child4" refType="w" fact="0.1982"/>
          <dgm:constr type="h" for="ch" forName="Child4" refType="h" fact="0.2275"/>
          <dgm:constr type="l" for="ch" forName="Accent15" refType="w" fact="0.1775"/>
          <dgm:constr type="t" for="ch" forName="Accent15" refType="h" fact="0.2466"/>
          <dgm:constr type="w" for="ch" forName="Accent15" refType="w" fact="0.0393"/>
          <dgm:constr type="h" for="ch" forName="Accent15" refType="h" fact="0.0451"/>
          <dgm:constr type="l" for="ch" forName="Accent16" refType="w" fact="0.6351"/>
          <dgm:constr type="t" for="ch" forName="Accent16" refType="h" fact="0.056"/>
          <dgm:constr type="w" for="ch" forName="Accent16" refType="w" fact="0.0393"/>
          <dgm:constr type="h" for="ch" forName="Accent16" refType="h" fact="0.0451"/>
          <dgm:constr type="l" for="ch" forName="Accent13" refType="w" fact="0.4099"/>
          <dgm:constr type="t" for="ch" forName="Accent13" refType="h" fact="0.7648"/>
          <dgm:constr type="w" for="ch" forName="Accent13" refType="w" fact="0.0393"/>
          <dgm:constr type="h" for="ch" forName="Accent13" refType="h" fact="0.0451"/>
        </dgm:constrLst>
      </dgm:else>
    </dgm:choose>
    <dgm:forEach name="wrapper" axis="self" ptType="parTrans">
      <dgm:forEach name="accentRepeat1" axis="self">
        <dgm:layoutNode name="AccentHold1" styleLbl="node1">
          <dgm:alg type="sp"/>
          <dgm:shape xmlns:r="http://schemas.openxmlformats.org/officeDocument/2006/relationships" type="ellipse" r:blip="">
            <dgm:adjLst/>
          </dgm:shape>
          <dgm:presOf/>
        </dgm:layoutNode>
      </dgm:forEach>
      <dgm:forEach name="accentRepeat2" axis="self">
        <dgm:layoutNode name="AccentHold2" styleLbl="node1">
          <dgm:alg type="sp"/>
          <dgm:shape xmlns:r="http://schemas.openxmlformats.org/officeDocument/2006/relationships" type="ellipse" r:blip="">
            <dgm:adjLst/>
          </dgm:shape>
          <dgm:presOf/>
        </dgm:layoutNode>
      </dgm:forEach>
      <dgm:forEach name="accentRepeat3" axis="self">
        <dgm:layoutNode name="AccentHold3" styleLbl="node1">
          <dgm:alg type="sp"/>
          <dgm:shape xmlns:r="http://schemas.openxmlformats.org/officeDocument/2006/relationships" type="ellipse" r:blip="">
            <dgm:adjLst/>
          </dgm:shape>
          <dgm:presOf/>
        </dgm:layoutNode>
      </dgm:forEach>
    </dgm:forEach>
    <dgm:forEach name="Name8" axis="ch" ptType="node" cnt="1">
      <dgm:layoutNode name="Parent" styleLbl="node0">
        <dgm:varLst>
          <dgm:chMax val="5"/>
          <dgm:chPref val="5"/>
        </dgm:varLst>
        <dgm:alg type="tx"/>
        <dgm:shape xmlns:r="http://schemas.openxmlformats.org/officeDocument/2006/relationships" type="ellipse" r:blip="">
          <dgm:adjLst/>
        </dgm:shape>
        <dgm:presOf axis="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choose name="Name9">
        <dgm:if name="Name10" axis="ch" ptType="node" func="cnt" op="lte" val="4">
          <dgm:layoutNode name="Accent1" styleLbl="node1">
            <dgm:alg type="sp"/>
            <dgm:shape xmlns:r="http://schemas.openxmlformats.org/officeDocument/2006/relationships" type="ellipse" r:blip="">
              <dgm:adjLst/>
            </dgm:shape>
            <dgm:presOf/>
            <dgm:constrLst/>
          </dgm:layoutNode>
        </dgm:if>
        <dgm:else name="Name11"/>
      </dgm:choose>
      <dgm:layoutNode name="Accent2" styleLbl="node1">
        <dgm:alg type="sp"/>
        <dgm:shape xmlns:r="http://schemas.openxmlformats.org/officeDocument/2006/relationships" type="ellipse" r:blip="">
          <dgm:adjLst/>
        </dgm:shape>
        <dgm:presOf/>
        <dgm:constrLst/>
      </dgm:layoutNode>
      <dgm:layoutNode name="Accent3" styleLbl="node1">
        <dgm:alg type="sp"/>
        <dgm:shape xmlns:r="http://schemas.openxmlformats.org/officeDocument/2006/relationships" type="ellipse" r:blip="">
          <dgm:adjLst/>
        </dgm:shape>
        <dgm:presOf/>
        <dgm:constrLst/>
      </dgm:layoutNode>
      <dgm:layoutNode name="Accent4" styleLbl="node1">
        <dgm:alg type="sp"/>
        <dgm:shape xmlns:r="http://schemas.openxmlformats.org/officeDocument/2006/relationships" type="ellipse" r:blip="">
          <dgm:adjLst/>
        </dgm:shape>
        <dgm:presOf/>
        <dgm:constrLst/>
      </dgm:layoutNode>
      <dgm:layoutNode name="Accent5" styleLbl="node1">
        <dgm:alg type="sp"/>
        <dgm:shape xmlns:r="http://schemas.openxmlformats.org/officeDocument/2006/relationships" type="ellipse" r:blip="">
          <dgm:adjLst/>
        </dgm:shape>
        <dgm:presOf/>
        <dgm:constrLst/>
      </dgm:layoutNode>
      <dgm:layoutNode name="Accent6" styleLbl="node1">
        <dgm:alg type="sp"/>
        <dgm:shape xmlns:r="http://schemas.openxmlformats.org/officeDocument/2006/relationships" type="ellipse" r:blip="">
          <dgm:adjLst/>
        </dgm:shape>
        <dgm:presOf/>
        <dgm:constrLst/>
      </dgm:layoutNode>
    </dgm:forEach>
    <dgm:forEach name="Name12" axis="ch ch" ptType="node node" st="1 1" cnt="1 1">
      <dgm:layoutNode name="Child1" styleLbl="node1">
        <dgm:varLst>
          <dgm:chMax val="0"/>
          <dgm:chPref val="0"/>
        </dgm:varLst>
        <dgm:alg type="tx">
          <dgm:param type="shpTxLTRAlignCh" val="ctr"/>
          <dgm:param type="txAnchorVertCh" val="mid"/>
        </dgm:alg>
        <dgm:shape xmlns:r="http://schemas.openxmlformats.org/officeDocument/2006/relationships" type="ellipse" r:blip="">
          <dgm:adjLst/>
        </dgm:shape>
        <dgm:presOf axis="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Accent7">
        <dgm:alg type="sp"/>
        <dgm:shape xmlns:r="http://schemas.openxmlformats.org/officeDocument/2006/relationships" r:blip="">
          <dgm:adjLst/>
        </dgm:shape>
        <dgm:presOf/>
        <dgm:constrLst/>
        <dgm:forEach name="Name13" ref="accentRepeat1"/>
      </dgm:layoutNode>
      <dgm:layoutNode name="Accent8">
        <dgm:alg type="sp"/>
        <dgm:shape xmlns:r="http://schemas.openxmlformats.org/officeDocument/2006/relationships" r:blip="">
          <dgm:adjLst/>
        </dgm:shape>
        <dgm:presOf/>
        <dgm:constrLst/>
        <dgm:forEach name="Name14" ref="accentRepeat2"/>
      </dgm:layoutNode>
    </dgm:forEach>
    <dgm:forEach name="Name15" axis="ch ch" ptType="node node" st="1 2" cnt="1 1">
      <dgm:layoutNode name="Child2" styleLbl="node1">
        <dgm:varLst>
          <dgm:chMax val="0"/>
          <dgm:chPref val="0"/>
        </dgm:varLst>
        <dgm:alg type="tx">
          <dgm:param type="shpTxLTRAlignCh" val="ctr"/>
          <dgm:param type="txAnchorVertCh" val="mid"/>
        </dgm:alg>
        <dgm:shape xmlns:r="http://schemas.openxmlformats.org/officeDocument/2006/relationships" type="ellipse" r:blip="">
          <dgm:adjLst/>
        </dgm:shape>
        <dgm:presOf axis="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Accent9">
        <dgm:alg type="sp"/>
        <dgm:shape xmlns:r="http://schemas.openxmlformats.org/officeDocument/2006/relationships" r:blip="">
          <dgm:adjLst/>
        </dgm:shape>
        <dgm:presOf/>
        <dgm:constrLst/>
        <dgm:forEach name="Name16" ref="accentRepeat1"/>
      </dgm:layoutNode>
      <dgm:layoutNode name="Accent10">
        <dgm:alg type="sp"/>
        <dgm:shape xmlns:r="http://schemas.openxmlformats.org/officeDocument/2006/relationships" r:blip="">
          <dgm:adjLst/>
        </dgm:shape>
        <dgm:presOf/>
        <dgm:constrLst/>
        <dgm:forEach name="Name17" ref="accentRepeat2"/>
      </dgm:layoutNode>
      <dgm:layoutNode name="Accent11">
        <dgm:alg type="sp"/>
        <dgm:shape xmlns:r="http://schemas.openxmlformats.org/officeDocument/2006/relationships" r:blip="">
          <dgm:adjLst/>
        </dgm:shape>
        <dgm:presOf/>
        <dgm:constrLst/>
        <dgm:forEach name="Name18" ref="accentRepeat3"/>
      </dgm:layoutNode>
    </dgm:forEach>
    <dgm:forEach name="Name19" axis="ch ch" ptType="node node" st="1 3" cnt="1 1">
      <dgm:layoutNode name="Child3" styleLbl="node1">
        <dgm:varLst>
          <dgm:chMax val="0"/>
          <dgm:chPref val="0"/>
        </dgm:varLst>
        <dgm:alg type="tx">
          <dgm:param type="shpTxLTRAlignCh" val="ctr"/>
          <dgm:param type="txAnchorVertCh" val="mid"/>
        </dgm:alg>
        <dgm:shape xmlns:r="http://schemas.openxmlformats.org/officeDocument/2006/relationships" type="ellipse" r:blip="">
          <dgm:adjLst/>
        </dgm:shape>
        <dgm:presOf axis="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Accent12">
        <dgm:alg type="sp"/>
        <dgm:shape xmlns:r="http://schemas.openxmlformats.org/officeDocument/2006/relationships" r:blip="">
          <dgm:adjLst/>
        </dgm:shape>
        <dgm:presOf/>
        <dgm:constrLst/>
        <dgm:forEach name="Name20" ref="accentRepeat1"/>
      </dgm:layoutNode>
    </dgm:forEach>
    <dgm:forEach name="Name21" axis="ch ch" ptType="node node" st="1 4" cnt="1 1">
      <dgm:layoutNode name="Child4" styleLbl="node1">
        <dgm:varLst>
          <dgm:chMax val="0"/>
          <dgm:chPref val="0"/>
        </dgm:varLst>
        <dgm:alg type="tx">
          <dgm:param type="shpTxLTRAlignCh" val="ctr"/>
          <dgm:param type="txAnchorVertCh" val="mid"/>
        </dgm:alg>
        <dgm:shape xmlns:r="http://schemas.openxmlformats.org/officeDocument/2006/relationships" type="ellipse" r:blip="">
          <dgm:adjLst/>
        </dgm:shape>
        <dgm:presOf axis="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Accent13">
        <dgm:alg type="sp"/>
        <dgm:shape xmlns:r="http://schemas.openxmlformats.org/officeDocument/2006/relationships" r:blip="">
          <dgm:adjLst/>
        </dgm:shape>
        <dgm:presOf/>
        <dgm:constrLst/>
        <dgm:forEach name="Name22" ref="accentRepeat1"/>
      </dgm:layoutNode>
    </dgm:forEach>
    <dgm:forEach name="Name23" axis="ch ch" ptType="node node" st="1 5" cnt="1 1">
      <dgm:layoutNode name="Child5" styleLbl="node1">
        <dgm:varLst>
          <dgm:chMax val="0"/>
          <dgm:chPref val="0"/>
        </dgm:varLst>
        <dgm:alg type="tx">
          <dgm:param type="shpTxLTRAlignCh" val="ctr"/>
          <dgm:param type="txAnchorVertCh" val="mid"/>
        </dgm:alg>
        <dgm:shape xmlns:r="http://schemas.openxmlformats.org/officeDocument/2006/relationships" type="ellipse" r:blip="">
          <dgm:adjLst/>
        </dgm:shape>
        <dgm:presOf axis="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Accent15">
        <dgm:alg type="sp"/>
        <dgm:shape xmlns:r="http://schemas.openxmlformats.org/officeDocument/2006/relationships" r:blip="">
          <dgm:adjLst/>
        </dgm:shape>
        <dgm:presOf/>
        <dgm:constrLst/>
        <dgm:forEach name="Name24" ref="accentRepeat2"/>
      </dgm:layoutNode>
      <dgm:layoutNode name="Accent16">
        <dgm:alg type="sp"/>
        <dgm:shape xmlns:r="http://schemas.openxmlformats.org/officeDocument/2006/relationships" r:blip="">
          <dgm:adjLst/>
        </dgm:shape>
        <dgm:presOf/>
        <dgm:constrLst/>
        <dgm:forEach name="Name25" ref="accentRepeat3"/>
      </dgm:layoutNode>
    </dgm:forEach>
  </dgm:layoutNode>
</dgm:layoutDef>
</file>

<file path=ppt/diagrams/layout6.xml><?xml version="1.0" encoding="utf-8"?>
<dgm:layoutDef xmlns:dgm="http://schemas.openxmlformats.org/drawingml/2006/diagram" xmlns:a="http://schemas.openxmlformats.org/drawingml/2006/main" uniqueId="urn:microsoft.com/office/officeart/2008/layout/VerticalAccentList">
  <dgm:title val=""/>
  <dgm:desc val=""/>
  <dgm:catLst>
    <dgm:cat type="list" pri="165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2" destOrd="0"/>
        <dgm:cxn modelId="32" srcId="30" destId="31" srcOrd="0" destOrd="0"/>
      </dgm:cxnLst>
      <dgm:bg/>
      <dgm:whole/>
    </dgm:dataModel>
  </dgm:sampData>
  <dgm:style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2" destOrd="0"/>
        <dgm:cxn modelId="32" srcId="30" destId="31" srcOrd="0" destOrd="0"/>
      </dgm:cxnLst>
      <dgm:bg/>
      <dgm:whole/>
    </dgm:dataModel>
  </dgm:styleData>
  <dgm:clr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2" destOrd="0"/>
        <dgm:cxn modelId="32" srcId="30" destId="31" srcOrd="0" destOrd="0"/>
      </dgm:cxnLst>
      <dgm:bg/>
      <dgm:whole/>
    </dgm:dataModel>
  </dgm:clrData>
  <dgm:layoutNode name="Name0">
    <dgm:varLst>
      <dgm:chMax/>
      <dgm:chPref/>
      <dgm:dir/>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constrLst>
      <dgm:constr type="primFontSz" for="des" forName="parenttext" refType="primFontSz" refFor="des" refForName="childtext" op="gte"/>
      <dgm:constr type="w" for="ch" forName="composite" refType="w"/>
      <dgm:constr type="h" for="ch" forName="composite" refType="h"/>
      <dgm:constr type="w" for="ch" forName="parallelogramComposite" refType="w"/>
      <dgm:constr type="h" for="ch" forName="parallelogramComposite" refType="h"/>
      <dgm:constr type="w" for="ch" forName="parenttextcomposite" refType="w" fact="0.9"/>
      <dgm:constr type="h" for="ch" forName="parenttextcomposite" refType="h" fact="0.6"/>
      <dgm:constr type="h" for="ch" forName="sibTrans" refType="h" refFor="ch" refForName="composite" op="equ" fact="0.02"/>
      <dgm:constr type="h" for="ch" forName="sibTrans" op="equ"/>
    </dgm:constrLst>
    <dgm:forEach name="nodesForEach" axis="ch" ptType="node">
      <dgm:layoutNode name="parenttextcomposite">
        <dgm:alg type="composite">
          <dgm:param type="ar" val="11"/>
        </dgm:alg>
        <dgm:shape xmlns:r="http://schemas.openxmlformats.org/officeDocument/2006/relationships" r:blip="">
          <dgm:adjLst/>
        </dgm:shape>
        <dgm:constrLst>
          <dgm:constr type="h" for="ch" forName="parenttext" refType="h"/>
          <dgm:constr type="w" for="ch" forName="parenttext" refType="w"/>
        </dgm:constrLst>
        <dgm:layoutNode name="parenttext" styleLbl="revTx">
          <dgm:varLst>
            <dgm:chMax/>
            <dgm:chPref val="2"/>
            <dgm:bulletEnabled val="1"/>
          </dgm:varLst>
          <dgm:choose name="Name4">
            <dgm:if name="Name5" func="var" arg="dir" op="equ" val="norm">
              <dgm:alg type="tx">
                <dgm:param type="parTxLTRAlign" val="l"/>
                <dgm:param type="txAnchorVert" val="b"/>
              </dgm:alg>
            </dgm:if>
            <dgm:else name="Name6">
              <dgm:alg type="tx">
                <dgm:param type="parTxLTRAlign" val="r"/>
                <dgm:param type="txAnchorVert" val="b"/>
              </dgm:alg>
            </dgm:else>
          </dgm:choose>
          <dgm:shape xmlns:r="http://schemas.openxmlformats.org/officeDocument/2006/relationships" type="rect" r:blip="">
            <dgm:adjLst/>
          </dgm:shape>
          <dgm:presOf axis="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dgm:choose name="Name7">
        <dgm:if name="Name8" axis="ch" ptType="node" func="cnt" op="gte" val="1">
          <dgm:layoutNode name="composite">
            <dgm:alg type="composite">
              <dgm:param type="ar" val="6"/>
            </dgm:alg>
            <dgm:shape xmlns:r="http://schemas.openxmlformats.org/officeDocument/2006/relationships" r:blip="">
              <dgm:adjLst/>
            </dgm:shape>
            <dgm:choose name="Name9">
              <dgm:if name="Name10" func="var" arg="dir" op="equ" val="norm">
                <dgm:constrLst>
                  <dgm:constr type="l" for="ch" forName="chevron1" refType="w" fact="0.0301"/>
                  <dgm:constr type="t" for="ch" forName="chevron1" refType="h" fact="0"/>
                  <dgm:constr type="w" for="ch" forName="chevron1" refType="w" fact="0.2106"/>
                  <dgm:constr type="h" for="ch" forName="chevron1" refType="h"/>
                  <dgm:constr type="l" for="ch" forName="chevron2" refType="w" fact="0.1566"/>
                  <dgm:constr type="t" for="ch" forName="chevron2" refType="h" fact="0"/>
                  <dgm:constr type="w" for="ch" forName="chevron2" refType="w" fact="0.2106"/>
                  <dgm:constr type="h" for="ch" forName="chevron2" refType="h"/>
                  <dgm:constr type="l" for="ch" forName="chevron3" refType="w" fact="0.2832"/>
                  <dgm:constr type="t" for="ch" forName="chevron3" refType="h" fact="0"/>
                  <dgm:constr type="w" for="ch" forName="chevron3" refType="w" fact="0.2106"/>
                  <dgm:constr type="h" for="ch" forName="chevron3" refType="h"/>
                  <dgm:constr type="l" for="ch" forName="chevron4" refType="w" fact="0.4097"/>
                  <dgm:constr type="t" for="ch" forName="chevron4" refType="h" fact="0"/>
                  <dgm:constr type="w" for="ch" forName="chevron4" refType="w" fact="0.2106"/>
                  <dgm:constr type="h" for="ch" forName="chevron4" refType="h"/>
                  <dgm:constr type="l" for="ch" forName="chevron5" refType="w" fact="0.5363"/>
                  <dgm:constr type="t" for="ch" forName="chevron5" refType="h" fact="0"/>
                  <dgm:constr type="w" for="ch" forName="chevron5" refType="w" fact="0.2106"/>
                  <dgm:constr type="h" for="ch" forName="chevron5" refType="h"/>
                  <dgm:constr type="l" for="ch" forName="chevron6" refType="w" fact="0.6628"/>
                  <dgm:constr type="t" for="ch" forName="chevron6" refType="h" fact="0"/>
                  <dgm:constr type="w" for="ch" forName="chevron6" refType="w" fact="0.2106"/>
                  <dgm:constr type="h" for="ch" forName="chevron6" refType="h"/>
                  <dgm:constr type="l" for="ch" forName="chevron7" refType="w" fact="0.7894"/>
                  <dgm:constr type="t" for="ch" forName="chevron7" refType="h" fact="0"/>
                  <dgm:constr type="w" for="ch" forName="chevron7" refType="w" fact="0.2106"/>
                  <dgm:constr type="h" for="ch" forName="chevron7" refType="h"/>
                  <dgm:constr type="l" for="ch" forName="childtext" refType="w" fact="0.0301"/>
                  <dgm:constr type="t" for="ch" forName="childtext" refType="h" fact="0.1"/>
                  <dgm:constr type="w" for="ch" forName="childtext" refType="w" fact="0.9117"/>
                  <dgm:constr type="h" for="ch" forName="childtext" refType="h" fact="0.8"/>
                </dgm:constrLst>
              </dgm:if>
              <dgm:else name="Name11">
                <dgm:constrLst>
                  <dgm:constr type="l" for="ch" forName="chevron1" refType="w" fact="0.0301"/>
                  <dgm:constr type="t" for="ch" forName="chevron1" refType="h" fact="0"/>
                  <dgm:constr type="w" for="ch" forName="chevron1" refType="w" fact="0.2106"/>
                  <dgm:constr type="h" for="ch" forName="chevron1" refType="h"/>
                  <dgm:constr type="l" for="ch" forName="chevron2" refType="w" fact="0.1566"/>
                  <dgm:constr type="t" for="ch" forName="chevron2" refType="h" fact="0"/>
                  <dgm:constr type="w" for="ch" forName="chevron2" refType="w" fact="0.2106"/>
                  <dgm:constr type="h" for="ch" forName="chevron2" refType="h"/>
                  <dgm:constr type="l" for="ch" forName="chevron3" refType="w" fact="0.2832"/>
                  <dgm:constr type="t" for="ch" forName="chevron3" refType="h" fact="0"/>
                  <dgm:constr type="w" for="ch" forName="chevron3" refType="w" fact="0.2106"/>
                  <dgm:constr type="h" for="ch" forName="chevron3" refType="h"/>
                  <dgm:constr type="l" for="ch" forName="chevron4" refType="w" fact="0.4097"/>
                  <dgm:constr type="t" for="ch" forName="chevron4" refType="h" fact="0"/>
                  <dgm:constr type="w" for="ch" forName="chevron4" refType="w" fact="0.2106"/>
                  <dgm:constr type="h" for="ch" forName="chevron4" refType="h"/>
                  <dgm:constr type="l" for="ch" forName="chevron5" refType="w" fact="0.5363"/>
                  <dgm:constr type="t" for="ch" forName="chevron5" refType="h" fact="0"/>
                  <dgm:constr type="w" for="ch" forName="chevron5" refType="w" fact="0.2106"/>
                  <dgm:constr type="h" for="ch" forName="chevron5" refType="h"/>
                  <dgm:constr type="l" for="ch" forName="chevron6" refType="w" fact="0.6628"/>
                  <dgm:constr type="t" for="ch" forName="chevron6" refType="h" fact="0"/>
                  <dgm:constr type="w" for="ch" forName="chevron6" refType="w" fact="0.2106"/>
                  <dgm:constr type="h" for="ch" forName="chevron6" refType="h"/>
                  <dgm:constr type="l" for="ch" forName="chevron7" refType="w" fact="0.7894"/>
                  <dgm:constr type="t" for="ch" forName="chevron7" refType="h" fact="0"/>
                  <dgm:constr type="w" for="ch" forName="chevron7" refType="w" fact="0.2106"/>
                  <dgm:constr type="h" for="ch" forName="chevron7" refType="h"/>
                  <dgm:constr type="l" for="ch" forName="childtext" refType="w" fact="0.0883"/>
                  <dgm:constr type="t" for="ch" forName="childtext" refType="h" fact="0.1"/>
                  <dgm:constr type="w" for="ch" forName="childtext" refType="w" fact="0.9117"/>
                  <dgm:constr type="h" for="ch" forName="childtext" refType="h" fact="0.8"/>
                </dgm:constrLst>
              </dgm:else>
            </dgm:choose>
            <dgm:ruleLst/>
            <dgm:layoutNode name="chevron1" styleLbl="alignNode1">
              <dgm:alg type="sp"/>
              <dgm:choose name="Name12">
                <dgm:if name="Name13" func="var" arg="dir" op="equ" val="norm">
                  <dgm:shape xmlns:r="http://schemas.openxmlformats.org/officeDocument/2006/relationships" type="chevron" r:blip="">
                    <dgm:adjLst>
                      <dgm:adj idx="1" val="0.7061"/>
                    </dgm:adjLst>
                  </dgm:shape>
                </dgm:if>
                <dgm:else name="Name14">
                  <dgm:shape xmlns:r="http://schemas.openxmlformats.org/officeDocument/2006/relationships" rot="180" type="chevron" r:blip="">
                    <dgm:adjLst>
                      <dgm:adj idx="1" val="0.7061"/>
                    </dgm:adjLst>
                  </dgm:shape>
                </dgm:else>
              </dgm:choose>
              <dgm:presOf/>
            </dgm:layoutNode>
            <dgm:layoutNode name="chevron2" styleLbl="alignNode1">
              <dgm:alg type="sp"/>
              <dgm:choose name="Name15">
                <dgm:if name="Name16" func="var" arg="dir" op="equ" val="norm">
                  <dgm:shape xmlns:r="http://schemas.openxmlformats.org/officeDocument/2006/relationships" type="chevron" r:blip="">
                    <dgm:adjLst>
                      <dgm:adj idx="1" val="0.7061"/>
                    </dgm:adjLst>
                  </dgm:shape>
                </dgm:if>
                <dgm:else name="Name17">
                  <dgm:shape xmlns:r="http://schemas.openxmlformats.org/officeDocument/2006/relationships" rot="180" type="chevron" r:blip="">
                    <dgm:adjLst>
                      <dgm:adj idx="1" val="0.7061"/>
                    </dgm:adjLst>
                  </dgm:shape>
                </dgm:else>
              </dgm:choose>
              <dgm:presOf/>
            </dgm:layoutNode>
            <dgm:layoutNode name="chevron3" styleLbl="alignNode1">
              <dgm:alg type="sp"/>
              <dgm:choose name="Name18">
                <dgm:if name="Name19" func="var" arg="dir" op="equ" val="norm">
                  <dgm:shape xmlns:r="http://schemas.openxmlformats.org/officeDocument/2006/relationships" type="chevron" r:blip="">
                    <dgm:adjLst>
                      <dgm:adj idx="1" val="0.7061"/>
                    </dgm:adjLst>
                  </dgm:shape>
                </dgm:if>
                <dgm:else name="Name20">
                  <dgm:shape xmlns:r="http://schemas.openxmlformats.org/officeDocument/2006/relationships" rot="180" type="chevron" r:blip="">
                    <dgm:adjLst>
                      <dgm:adj idx="1" val="0.7061"/>
                    </dgm:adjLst>
                  </dgm:shape>
                </dgm:else>
              </dgm:choose>
              <dgm:presOf/>
            </dgm:layoutNode>
            <dgm:layoutNode name="chevron4" styleLbl="alignNode1">
              <dgm:alg type="sp"/>
              <dgm:choose name="Name21">
                <dgm:if name="Name22" func="var" arg="dir" op="equ" val="norm">
                  <dgm:shape xmlns:r="http://schemas.openxmlformats.org/officeDocument/2006/relationships" type="chevron" r:blip="">
                    <dgm:adjLst>
                      <dgm:adj idx="1" val="0.7061"/>
                    </dgm:adjLst>
                  </dgm:shape>
                </dgm:if>
                <dgm:else name="Name23">
                  <dgm:shape xmlns:r="http://schemas.openxmlformats.org/officeDocument/2006/relationships" rot="180" type="chevron" r:blip="">
                    <dgm:adjLst>
                      <dgm:adj idx="1" val="0.7061"/>
                    </dgm:adjLst>
                  </dgm:shape>
                </dgm:else>
              </dgm:choose>
              <dgm:presOf/>
            </dgm:layoutNode>
            <dgm:layoutNode name="chevron5" styleLbl="alignNode1">
              <dgm:alg type="sp"/>
              <dgm:choose name="Name24">
                <dgm:if name="Name25" func="var" arg="dir" op="equ" val="norm">
                  <dgm:shape xmlns:r="http://schemas.openxmlformats.org/officeDocument/2006/relationships" type="chevron" r:blip="">
                    <dgm:adjLst>
                      <dgm:adj idx="1" val="0.7061"/>
                    </dgm:adjLst>
                  </dgm:shape>
                </dgm:if>
                <dgm:else name="Name26">
                  <dgm:shape xmlns:r="http://schemas.openxmlformats.org/officeDocument/2006/relationships" rot="180" type="chevron" r:blip="">
                    <dgm:adjLst>
                      <dgm:adj idx="1" val="0.7061"/>
                    </dgm:adjLst>
                  </dgm:shape>
                </dgm:else>
              </dgm:choose>
              <dgm:presOf/>
            </dgm:layoutNode>
            <dgm:layoutNode name="chevron6" styleLbl="alignNode1">
              <dgm:alg type="sp"/>
              <dgm:choose name="Name27">
                <dgm:if name="Name28" func="var" arg="dir" op="equ" val="norm">
                  <dgm:shape xmlns:r="http://schemas.openxmlformats.org/officeDocument/2006/relationships" type="chevron" r:blip="">
                    <dgm:adjLst>
                      <dgm:adj idx="1" val="0.7061"/>
                    </dgm:adjLst>
                  </dgm:shape>
                </dgm:if>
                <dgm:else name="Name29">
                  <dgm:shape xmlns:r="http://schemas.openxmlformats.org/officeDocument/2006/relationships" rot="180" type="chevron" r:blip="">
                    <dgm:adjLst>
                      <dgm:adj idx="1" val="0.7061"/>
                    </dgm:adjLst>
                  </dgm:shape>
                </dgm:else>
              </dgm:choose>
              <dgm:presOf/>
            </dgm:layoutNode>
            <dgm:layoutNode name="chevron7" styleLbl="alignNode1">
              <dgm:alg type="sp"/>
              <dgm:choose name="Name30">
                <dgm:if name="Name31" func="var" arg="dir" op="equ" val="norm">
                  <dgm:shape xmlns:r="http://schemas.openxmlformats.org/officeDocument/2006/relationships" type="chevron" r:blip="">
                    <dgm:adjLst>
                      <dgm:adj idx="1" val="0.7061"/>
                    </dgm:adjLst>
                  </dgm:shape>
                </dgm:if>
                <dgm:else name="Name32">
                  <dgm:shape xmlns:r="http://schemas.openxmlformats.org/officeDocument/2006/relationships" rot="180" type="chevron" r:blip="">
                    <dgm:adjLst>
                      <dgm:adj idx="1" val="0.7061"/>
                    </dgm:adjLst>
                  </dgm:shape>
                </dgm:else>
              </dgm:choose>
              <dgm:presOf/>
            </dgm:layoutNode>
            <dgm:layoutNode name="childtext" styleLbl="solidFgAcc1">
              <dgm:varLst>
                <dgm:chMax/>
                <dgm:chPref val="0"/>
                <dgm:bulletEnabled val="1"/>
              </dgm:varLst>
              <dgm:choose name="Name33">
                <dgm:if name="Name34" func="var" arg="dir" op="equ" val="norm">
                  <dgm:alg type="tx">
                    <dgm:param type="parTxLTRAlign" val="l"/>
                    <dgm:param type="txAnchorVertCh" val="t"/>
                  </dgm:alg>
                </dgm:if>
                <dgm:else name="Name35">
                  <dgm:alg type="tx">
                    <dgm:param type="parTxLTRAlign" val="r"/>
                    <dgm:param type="shpTxLTRAlignCh" val="r"/>
                    <dgm:param type="txAnchorVertCh" val="t"/>
                  </dgm:alg>
                </dgm:else>
              </dgm:choose>
              <dgm:shape xmlns:r="http://schemas.openxmlformats.org/officeDocument/2006/relationships" type="rect" r:blip="">
                <dgm:adjLst/>
              </dgm:shape>
              <dgm:presOf axis="des" ptType="node"/>
              <dgm:constrLst>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dgm:if>
        <dgm:else name="Name36">
          <dgm:layoutNode name="parallelogramComposite">
            <dgm:alg type="composite">
              <dgm:param type="ar" val="50"/>
            </dgm:alg>
            <dgm:shape xmlns:r="http://schemas.openxmlformats.org/officeDocument/2006/relationships" r:blip="">
              <dgm:adjLst/>
            </dgm:shape>
            <dgm:constrLst>
              <dgm:constr type="l" for="ch" forName="parallelogram1" refType="w" fact="0"/>
              <dgm:constr type="t" for="ch" forName="parallelogram1" refType="h" fact="0"/>
              <dgm:constr type="w" for="ch" forName="parallelogram1" refType="w" fact="0.12"/>
              <dgm:constr type="h" for="ch" forName="parallelogram1" refType="h"/>
              <dgm:constr type="l" for="ch" forName="parallelogram2" refType="w" fact="0.127"/>
              <dgm:constr type="t" for="ch" forName="parallelogram2" refType="h" fact="0"/>
              <dgm:constr type="w" for="ch" forName="parallelogram2" refType="w" fact="0.12"/>
              <dgm:constr type="h" for="ch" forName="parallelogram2" refType="h"/>
              <dgm:constr type="l" for="ch" forName="parallelogram3" refType="w" fact="0.254"/>
              <dgm:constr type="t" for="ch" forName="parallelogram3" refType="h" fact="0"/>
              <dgm:constr type="w" for="ch" forName="parallelogram3" refType="w" fact="0.12"/>
              <dgm:constr type="h" for="ch" forName="parallelogram3" refType="h"/>
              <dgm:constr type="l" for="ch" forName="parallelogram4" refType="w" fact="0.381"/>
              <dgm:constr type="t" for="ch" forName="parallelogram4" refType="h" fact="0"/>
              <dgm:constr type="w" for="ch" forName="parallelogram4" refType="w" fact="0.12"/>
              <dgm:constr type="h" for="ch" forName="parallelogram4" refType="h"/>
              <dgm:constr type="l" for="ch" forName="parallelogram5" refType="w" fact="0.508"/>
              <dgm:constr type="t" for="ch" forName="parallelogram5" refType="h" fact="0"/>
              <dgm:constr type="w" for="ch" forName="parallelogram5" refType="w" fact="0.12"/>
              <dgm:constr type="h" for="ch" forName="parallelogram5" refType="h"/>
              <dgm:constr type="l" for="ch" forName="parallelogram6" refType="w" fact="0.635"/>
              <dgm:constr type="t" for="ch" forName="parallelogram6" refType="h" fact="0"/>
              <dgm:constr type="w" for="ch" forName="parallelogram6" refType="w" fact="0.12"/>
              <dgm:constr type="h" for="ch" forName="parallelogram6" refType="h"/>
              <dgm:constr type="l" for="ch" forName="parallelogram7" refType="w" fact="0.762"/>
              <dgm:constr type="t" for="ch" forName="parallelogram7" refType="h" fact="0"/>
              <dgm:constr type="w" for="ch" forName="parallelogram7" refType="w" fact="0.12"/>
              <dgm:constr type="h" for="ch" forName="parallelogram7" refType="h"/>
            </dgm:constrLst>
            <dgm:ruleLst/>
            <dgm:layoutNode name="parallelogram1" styleLbl="alignNode1">
              <dgm:alg type="sp"/>
              <dgm:shape xmlns:r="http://schemas.openxmlformats.org/officeDocument/2006/relationships" type="parallelogram" r:blip="">
                <dgm:adjLst>
                  <dgm:adj idx="1" val="1.4084"/>
                </dgm:adjLst>
              </dgm:shape>
              <dgm:presOf/>
            </dgm:layoutNode>
            <dgm:layoutNode name="parallelogram2" styleLbl="alignNode1">
              <dgm:alg type="sp"/>
              <dgm:shape xmlns:r="http://schemas.openxmlformats.org/officeDocument/2006/relationships" type="parallelogram" r:blip="">
                <dgm:adjLst>
                  <dgm:adj idx="1" val="1.4084"/>
                </dgm:adjLst>
              </dgm:shape>
              <dgm:presOf/>
            </dgm:layoutNode>
            <dgm:layoutNode name="parallelogram3" styleLbl="alignNode1">
              <dgm:alg type="sp"/>
              <dgm:shape xmlns:r="http://schemas.openxmlformats.org/officeDocument/2006/relationships" type="parallelogram" r:blip="">
                <dgm:adjLst>
                  <dgm:adj idx="1" val="1.4084"/>
                </dgm:adjLst>
              </dgm:shape>
              <dgm:presOf/>
            </dgm:layoutNode>
            <dgm:layoutNode name="parallelogram4" styleLbl="alignNode1">
              <dgm:alg type="sp"/>
              <dgm:shape xmlns:r="http://schemas.openxmlformats.org/officeDocument/2006/relationships" type="parallelogram" r:blip="">
                <dgm:adjLst>
                  <dgm:adj idx="1" val="1.4084"/>
                </dgm:adjLst>
              </dgm:shape>
              <dgm:presOf/>
            </dgm:layoutNode>
            <dgm:layoutNode name="parallelogram5" styleLbl="alignNode1">
              <dgm:alg type="sp"/>
              <dgm:shape xmlns:r="http://schemas.openxmlformats.org/officeDocument/2006/relationships" type="parallelogram" r:blip="">
                <dgm:adjLst>
                  <dgm:adj idx="1" val="1.4084"/>
                </dgm:adjLst>
              </dgm:shape>
              <dgm:presOf/>
            </dgm:layoutNode>
            <dgm:layoutNode name="parallelogram6" styleLbl="alignNode1">
              <dgm:alg type="sp"/>
              <dgm:shape xmlns:r="http://schemas.openxmlformats.org/officeDocument/2006/relationships" type="parallelogram" r:blip="">
                <dgm:adjLst>
                  <dgm:adj idx="1" val="1.4084"/>
                </dgm:adjLst>
              </dgm:shape>
              <dgm:presOf/>
            </dgm:layoutNode>
            <dgm:layoutNode name="parallelogram7" styleLbl="alignNode1">
              <dgm:alg type="sp"/>
              <dgm:shape xmlns:r="http://schemas.openxmlformats.org/officeDocument/2006/relationships" type="parallelogram" r:blip="">
                <dgm:adjLst>
                  <dgm:adj idx="1" val="1.4084"/>
                </dgm:adjLst>
              </dgm:shape>
              <dgm:presOf/>
            </dgm:layoutNode>
          </dgm:layoutNode>
        </dgm:else>
      </dgm:choose>
      <dgm:forEach name="sibTransForEach" axis="followSib" ptType="sibTrans" cnt="1">
        <dgm:layoutNode name="sibTrans">
          <dgm:alg type="sp"/>
          <dgm:shape xmlns:r="http://schemas.openxmlformats.org/officeDocument/2006/relationships" r:blip="">
            <dgm:adjLst/>
          </dgm:shape>
        </dgm:layoutNode>
      </dgm:forEach>
    </dgm:forEach>
  </dgm:layoutNode>
</dgm:layoutDef>
</file>

<file path=ppt/diagrams/layout7.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3d2#1">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362" name="Rectangle 2"/>
          <p:cNvSpPr>
            <a:spLocks noGrp="1" noChangeArrowheads="1"/>
          </p:cNvSpPr>
          <p:nvPr>
            <p:ph type="hdr" sz="quarter"/>
          </p:nvPr>
        </p:nvSpPr>
        <p:spPr bwMode="auto">
          <a:xfrm>
            <a:off x="0" y="0"/>
            <a:ext cx="2971800" cy="457200"/>
          </a:xfrm>
          <a:prstGeom prst="rect">
            <a:avLst/>
          </a:prstGeom>
          <a:noFill/>
          <a:ln w="12700">
            <a:noFill/>
            <a:miter lim="800000"/>
            <a:headEnd type="none" w="sm" len="sm"/>
            <a:tailEnd type="none" w="sm" len="sm"/>
          </a:ln>
          <a:effectLst/>
        </p:spPr>
        <p:txBody>
          <a:bodyPr vert="horz" wrap="square" lIns="91440" tIns="45720" rIns="91440" bIns="45720" numCol="1" anchor="t" anchorCtr="0" compatLnSpc="1">
            <a:prstTxWarp prst="textNoShape">
              <a:avLst/>
            </a:prstTxWarp>
          </a:bodyPr>
          <a:lstStyle>
            <a:lvl1pPr eaLnBrk="0" hangingPunct="0">
              <a:defRPr sz="1200">
                <a:latin typeface="Times New Roman" pitchFamily="18" charset="0"/>
              </a:defRPr>
            </a:lvl1pPr>
          </a:lstStyle>
          <a:p>
            <a:endParaRPr lang="tr-TR"/>
          </a:p>
        </p:txBody>
      </p:sp>
      <p:sp>
        <p:nvSpPr>
          <p:cNvPr id="15363" name="Rectangle 3"/>
          <p:cNvSpPr>
            <a:spLocks noGrp="1" noChangeArrowheads="1"/>
          </p:cNvSpPr>
          <p:nvPr>
            <p:ph type="dt" sz="quarter" idx="1"/>
          </p:nvPr>
        </p:nvSpPr>
        <p:spPr bwMode="auto">
          <a:xfrm>
            <a:off x="3886200" y="0"/>
            <a:ext cx="2971800" cy="457200"/>
          </a:xfrm>
          <a:prstGeom prst="rect">
            <a:avLst/>
          </a:prstGeom>
          <a:noFill/>
          <a:ln w="12700">
            <a:noFill/>
            <a:miter lim="800000"/>
            <a:headEnd type="none" w="sm" len="sm"/>
            <a:tailEnd type="none" w="sm" len="sm"/>
          </a:ln>
          <a:effectLst/>
        </p:spPr>
        <p:txBody>
          <a:bodyPr vert="horz" wrap="square" lIns="91440" tIns="45720" rIns="91440" bIns="45720" numCol="1" anchor="t" anchorCtr="0" compatLnSpc="1">
            <a:prstTxWarp prst="textNoShape">
              <a:avLst/>
            </a:prstTxWarp>
          </a:bodyPr>
          <a:lstStyle>
            <a:lvl1pPr algn="r" eaLnBrk="0" hangingPunct="0">
              <a:defRPr sz="1200">
                <a:latin typeface="Times New Roman" pitchFamily="18" charset="0"/>
              </a:defRPr>
            </a:lvl1pPr>
          </a:lstStyle>
          <a:p>
            <a:endParaRPr lang="tr-TR"/>
          </a:p>
        </p:txBody>
      </p:sp>
      <p:sp>
        <p:nvSpPr>
          <p:cNvPr id="15364" name="Rectangle 4"/>
          <p:cNvSpPr>
            <a:spLocks noGrp="1" noChangeArrowheads="1"/>
          </p:cNvSpPr>
          <p:nvPr>
            <p:ph type="ftr" sz="quarter" idx="2"/>
          </p:nvPr>
        </p:nvSpPr>
        <p:spPr bwMode="auto">
          <a:xfrm>
            <a:off x="0" y="8686800"/>
            <a:ext cx="2971800" cy="457200"/>
          </a:xfrm>
          <a:prstGeom prst="rect">
            <a:avLst/>
          </a:prstGeom>
          <a:noFill/>
          <a:ln w="12700">
            <a:noFill/>
            <a:miter lim="800000"/>
            <a:headEnd type="none" w="sm" len="sm"/>
            <a:tailEnd type="none" w="sm" len="sm"/>
          </a:ln>
          <a:effectLst/>
        </p:spPr>
        <p:txBody>
          <a:bodyPr vert="horz" wrap="square" lIns="91440" tIns="45720" rIns="91440" bIns="45720" numCol="1" anchor="b" anchorCtr="0" compatLnSpc="1">
            <a:prstTxWarp prst="textNoShape">
              <a:avLst/>
            </a:prstTxWarp>
          </a:bodyPr>
          <a:lstStyle>
            <a:lvl1pPr eaLnBrk="0" hangingPunct="0">
              <a:defRPr sz="1200">
                <a:latin typeface="Times New Roman" pitchFamily="18" charset="0"/>
              </a:defRPr>
            </a:lvl1pPr>
          </a:lstStyle>
          <a:p>
            <a:endParaRPr lang="tr-TR"/>
          </a:p>
        </p:txBody>
      </p:sp>
      <p:sp>
        <p:nvSpPr>
          <p:cNvPr id="15365" name="Rectangle 5"/>
          <p:cNvSpPr>
            <a:spLocks noGrp="1" noChangeArrowheads="1"/>
          </p:cNvSpPr>
          <p:nvPr>
            <p:ph type="sldNum" sz="quarter" idx="3"/>
          </p:nvPr>
        </p:nvSpPr>
        <p:spPr bwMode="auto">
          <a:xfrm>
            <a:off x="3886200" y="8686800"/>
            <a:ext cx="2971800" cy="457200"/>
          </a:xfrm>
          <a:prstGeom prst="rect">
            <a:avLst/>
          </a:prstGeom>
          <a:noFill/>
          <a:ln w="12700">
            <a:noFill/>
            <a:miter lim="800000"/>
            <a:headEnd type="none" w="sm" len="sm"/>
            <a:tailEnd type="none" w="sm" len="sm"/>
          </a:ln>
          <a:effectLst/>
        </p:spPr>
        <p:txBody>
          <a:bodyPr vert="horz" wrap="square" lIns="91440" tIns="45720" rIns="91440" bIns="45720" numCol="1" anchor="b" anchorCtr="0" compatLnSpc="1">
            <a:prstTxWarp prst="textNoShape">
              <a:avLst/>
            </a:prstTxWarp>
          </a:bodyPr>
          <a:lstStyle>
            <a:lvl1pPr algn="r" eaLnBrk="0" hangingPunct="0">
              <a:defRPr sz="1200">
                <a:latin typeface="Times New Roman" pitchFamily="18" charset="0"/>
              </a:defRPr>
            </a:lvl1pPr>
          </a:lstStyle>
          <a:p>
            <a:fld id="{2CC56876-2BC5-419B-8C88-3445DD4491FB}" type="slidenum">
              <a:rPr lang="tr-TR"/>
              <a:pPr/>
              <a:t>‹#›</a:t>
            </a:fld>
            <a:endParaRPr lang="tr-TR"/>
          </a:p>
        </p:txBody>
      </p:sp>
    </p:spTree>
    <p:extLst>
      <p:ext uri="{BB962C8B-B14F-4D97-AF65-F5344CB8AC3E}">
        <p14:creationId xmlns:p14="http://schemas.microsoft.com/office/powerpoint/2010/main" val="65163494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7410" name="Rectangle 2"/>
          <p:cNvSpPr>
            <a:spLocks noGrp="1" noChangeArrowheads="1"/>
          </p:cNvSpPr>
          <p:nvPr>
            <p:ph type="hdr" sz="quarter"/>
          </p:nvPr>
        </p:nvSpPr>
        <p:spPr bwMode="auto">
          <a:xfrm>
            <a:off x="0" y="0"/>
            <a:ext cx="2971800" cy="457200"/>
          </a:xfrm>
          <a:prstGeom prst="rect">
            <a:avLst/>
          </a:prstGeom>
          <a:noFill/>
          <a:ln w="12700">
            <a:noFill/>
            <a:miter lim="800000"/>
            <a:headEnd type="none" w="sm" len="sm"/>
            <a:tailEnd type="none" w="sm" len="sm"/>
          </a:ln>
          <a:effectLst/>
        </p:spPr>
        <p:txBody>
          <a:bodyPr vert="horz" wrap="square" lIns="91440" tIns="45720" rIns="91440" bIns="45720" numCol="1" anchor="t" anchorCtr="0" compatLnSpc="1">
            <a:prstTxWarp prst="textNoShape">
              <a:avLst/>
            </a:prstTxWarp>
          </a:bodyPr>
          <a:lstStyle>
            <a:lvl1pPr eaLnBrk="0" hangingPunct="0">
              <a:defRPr sz="1200">
                <a:latin typeface="Times New Roman" pitchFamily="18" charset="0"/>
              </a:defRPr>
            </a:lvl1pPr>
          </a:lstStyle>
          <a:p>
            <a:endParaRPr lang="tr-TR"/>
          </a:p>
        </p:txBody>
      </p:sp>
      <p:sp>
        <p:nvSpPr>
          <p:cNvPr id="17411" name="Rectangle 3"/>
          <p:cNvSpPr>
            <a:spLocks noGrp="1" noChangeArrowheads="1"/>
          </p:cNvSpPr>
          <p:nvPr>
            <p:ph type="dt" idx="1"/>
          </p:nvPr>
        </p:nvSpPr>
        <p:spPr bwMode="auto">
          <a:xfrm>
            <a:off x="3886200" y="0"/>
            <a:ext cx="2971800" cy="457200"/>
          </a:xfrm>
          <a:prstGeom prst="rect">
            <a:avLst/>
          </a:prstGeom>
          <a:noFill/>
          <a:ln w="12700">
            <a:noFill/>
            <a:miter lim="800000"/>
            <a:headEnd type="none" w="sm" len="sm"/>
            <a:tailEnd type="none" w="sm" len="sm"/>
          </a:ln>
          <a:effectLst/>
        </p:spPr>
        <p:txBody>
          <a:bodyPr vert="horz" wrap="square" lIns="91440" tIns="45720" rIns="91440" bIns="45720" numCol="1" anchor="t" anchorCtr="0" compatLnSpc="1">
            <a:prstTxWarp prst="textNoShape">
              <a:avLst/>
            </a:prstTxWarp>
          </a:bodyPr>
          <a:lstStyle>
            <a:lvl1pPr algn="r" eaLnBrk="0" hangingPunct="0">
              <a:defRPr sz="1200">
                <a:latin typeface="Times New Roman" pitchFamily="18" charset="0"/>
              </a:defRPr>
            </a:lvl1pPr>
          </a:lstStyle>
          <a:p>
            <a:endParaRPr lang="tr-TR"/>
          </a:p>
        </p:txBody>
      </p:sp>
      <p:sp>
        <p:nvSpPr>
          <p:cNvPr id="17412"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p:spPr>
      </p:sp>
      <p:sp>
        <p:nvSpPr>
          <p:cNvPr id="17413" name="Rectangle 5"/>
          <p:cNvSpPr>
            <a:spLocks noGrp="1" noChangeArrowheads="1"/>
          </p:cNvSpPr>
          <p:nvPr>
            <p:ph type="body" sz="quarter" idx="3"/>
          </p:nvPr>
        </p:nvSpPr>
        <p:spPr bwMode="auto">
          <a:xfrm>
            <a:off x="914400" y="4343400"/>
            <a:ext cx="5029200" cy="4114800"/>
          </a:xfrm>
          <a:prstGeom prst="rect">
            <a:avLst/>
          </a:prstGeom>
          <a:noFill/>
          <a:ln w="12700">
            <a:noFill/>
            <a:miter lim="800000"/>
            <a:headEnd type="none" w="sm" len="sm"/>
            <a:tailEnd type="none" w="sm" len="sm"/>
          </a:ln>
          <a:effectLst/>
        </p:spPr>
        <p:txBody>
          <a:bodyPr vert="horz" wrap="square" lIns="91440" tIns="45720" rIns="91440" bIns="45720" numCol="1" anchor="t" anchorCtr="0" compatLnSpc="1">
            <a:prstTxWarp prst="textNoShape">
              <a:avLst/>
            </a:prstTxWarp>
          </a:bodyPr>
          <a:lstStyle/>
          <a:p>
            <a:pPr lvl="0"/>
            <a:r>
              <a:rPr lang="tr-TR" smtClean="0"/>
              <a:t>Ana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p>
        </p:txBody>
      </p:sp>
      <p:sp>
        <p:nvSpPr>
          <p:cNvPr id="17414" name="Rectangle 6"/>
          <p:cNvSpPr>
            <a:spLocks noGrp="1" noChangeArrowheads="1"/>
          </p:cNvSpPr>
          <p:nvPr>
            <p:ph type="ftr" sz="quarter" idx="4"/>
          </p:nvPr>
        </p:nvSpPr>
        <p:spPr bwMode="auto">
          <a:xfrm>
            <a:off x="0" y="8686800"/>
            <a:ext cx="2971800" cy="457200"/>
          </a:xfrm>
          <a:prstGeom prst="rect">
            <a:avLst/>
          </a:prstGeom>
          <a:noFill/>
          <a:ln w="12700">
            <a:noFill/>
            <a:miter lim="800000"/>
            <a:headEnd type="none" w="sm" len="sm"/>
            <a:tailEnd type="none" w="sm" len="sm"/>
          </a:ln>
          <a:effectLst/>
        </p:spPr>
        <p:txBody>
          <a:bodyPr vert="horz" wrap="square" lIns="91440" tIns="45720" rIns="91440" bIns="45720" numCol="1" anchor="b" anchorCtr="0" compatLnSpc="1">
            <a:prstTxWarp prst="textNoShape">
              <a:avLst/>
            </a:prstTxWarp>
          </a:bodyPr>
          <a:lstStyle>
            <a:lvl1pPr eaLnBrk="0" hangingPunct="0">
              <a:defRPr sz="1200">
                <a:latin typeface="Times New Roman" pitchFamily="18" charset="0"/>
              </a:defRPr>
            </a:lvl1pPr>
          </a:lstStyle>
          <a:p>
            <a:endParaRPr lang="tr-TR"/>
          </a:p>
        </p:txBody>
      </p:sp>
      <p:sp>
        <p:nvSpPr>
          <p:cNvPr id="17415" name="Rectangle 7"/>
          <p:cNvSpPr>
            <a:spLocks noGrp="1" noChangeArrowheads="1"/>
          </p:cNvSpPr>
          <p:nvPr>
            <p:ph type="sldNum" sz="quarter" idx="5"/>
          </p:nvPr>
        </p:nvSpPr>
        <p:spPr bwMode="auto">
          <a:xfrm>
            <a:off x="3886200" y="8686800"/>
            <a:ext cx="2971800" cy="457200"/>
          </a:xfrm>
          <a:prstGeom prst="rect">
            <a:avLst/>
          </a:prstGeom>
          <a:noFill/>
          <a:ln w="12700">
            <a:noFill/>
            <a:miter lim="800000"/>
            <a:headEnd type="none" w="sm" len="sm"/>
            <a:tailEnd type="none" w="sm" len="sm"/>
          </a:ln>
          <a:effectLst/>
        </p:spPr>
        <p:txBody>
          <a:bodyPr vert="horz" wrap="square" lIns="91440" tIns="45720" rIns="91440" bIns="45720" numCol="1" anchor="b" anchorCtr="0" compatLnSpc="1">
            <a:prstTxWarp prst="textNoShape">
              <a:avLst/>
            </a:prstTxWarp>
          </a:bodyPr>
          <a:lstStyle>
            <a:lvl1pPr algn="r" eaLnBrk="0" hangingPunct="0">
              <a:defRPr sz="1200">
                <a:latin typeface="Times New Roman" pitchFamily="18" charset="0"/>
              </a:defRPr>
            </a:lvl1pPr>
          </a:lstStyle>
          <a:p>
            <a:fld id="{21163F0F-F15F-40A8-A413-5A2E0E0EC54B}" type="slidenum">
              <a:rPr lang="tr-TR"/>
              <a:pPr/>
              <a:t>‹#›</a:t>
            </a:fld>
            <a:endParaRPr lang="tr-TR"/>
          </a:p>
        </p:txBody>
      </p:sp>
    </p:spTree>
    <p:extLst>
      <p:ext uri="{BB962C8B-B14F-4D97-AF65-F5344CB8AC3E}">
        <p14:creationId xmlns:p14="http://schemas.microsoft.com/office/powerpoint/2010/main" val="1732525422"/>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kumimoji="1" sz="1200" kern="1200">
        <a:solidFill>
          <a:schemeClr val="tx1"/>
        </a:solidFill>
        <a:latin typeface="Times New Roman" pitchFamily="18" charset="0"/>
        <a:ea typeface="+mn-ea"/>
        <a:cs typeface="+mn-cs"/>
      </a:defRPr>
    </a:lvl1pPr>
    <a:lvl2pPr marL="457200" algn="l" rtl="0" fontAlgn="base">
      <a:spcBef>
        <a:spcPct val="30000"/>
      </a:spcBef>
      <a:spcAft>
        <a:spcPct val="0"/>
      </a:spcAft>
      <a:defRPr kumimoji="1" sz="1200" kern="1200">
        <a:solidFill>
          <a:schemeClr val="tx1"/>
        </a:solidFill>
        <a:latin typeface="Times New Roman" pitchFamily="18" charset="0"/>
        <a:ea typeface="+mn-ea"/>
        <a:cs typeface="+mn-cs"/>
      </a:defRPr>
    </a:lvl2pPr>
    <a:lvl3pPr marL="914400" algn="l" rtl="0" fontAlgn="base">
      <a:spcBef>
        <a:spcPct val="30000"/>
      </a:spcBef>
      <a:spcAft>
        <a:spcPct val="0"/>
      </a:spcAft>
      <a:defRPr kumimoji="1" sz="1200" kern="1200">
        <a:solidFill>
          <a:schemeClr val="tx1"/>
        </a:solidFill>
        <a:latin typeface="Times New Roman" pitchFamily="18" charset="0"/>
        <a:ea typeface="+mn-ea"/>
        <a:cs typeface="+mn-cs"/>
      </a:defRPr>
    </a:lvl3pPr>
    <a:lvl4pPr marL="1371600" algn="l" rtl="0" fontAlgn="base">
      <a:spcBef>
        <a:spcPct val="30000"/>
      </a:spcBef>
      <a:spcAft>
        <a:spcPct val="0"/>
      </a:spcAft>
      <a:defRPr kumimoji="1" sz="1200" kern="1200">
        <a:solidFill>
          <a:schemeClr val="tx1"/>
        </a:solidFill>
        <a:latin typeface="Times New Roman" pitchFamily="18" charset="0"/>
        <a:ea typeface="+mn-ea"/>
        <a:cs typeface="+mn-cs"/>
      </a:defRPr>
    </a:lvl4pPr>
    <a:lvl5pPr marL="1828800" algn="l" rtl="0" fontAlgn="base">
      <a:spcBef>
        <a:spcPct val="30000"/>
      </a:spcBef>
      <a:spcAft>
        <a:spcPct val="0"/>
      </a:spcAft>
      <a:defRPr kumimoji="1"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730250" y="1905000"/>
            <a:ext cx="7681913" cy="1523495"/>
          </a:xfrm>
        </p:spPr>
        <p:txBody>
          <a:bodyPr>
            <a:noAutofit/>
          </a:bodyPr>
          <a:lstStyle>
            <a:lvl1pPr>
              <a:lnSpc>
                <a:spcPct val="90000"/>
              </a:lnSpc>
              <a:defRPr sz="5400"/>
            </a:lvl1pPr>
          </a:lstStyle>
          <a:p>
            <a:r>
              <a:rPr lang="tr-TR" smtClean="0"/>
              <a:t>Asıl başlık stili için tıklatın</a:t>
            </a:r>
            <a:endParaRPr lang="en-US" dirty="0"/>
          </a:p>
        </p:txBody>
      </p:sp>
      <p:sp>
        <p:nvSpPr>
          <p:cNvPr id="3" name="Subtitle 2"/>
          <p:cNvSpPr>
            <a:spLocks noGrp="1"/>
          </p:cNvSpPr>
          <p:nvPr>
            <p:ph type="subTitle" idx="1"/>
          </p:nvPr>
        </p:nvSpPr>
        <p:spPr>
          <a:xfrm>
            <a:off x="730249" y="4344988"/>
            <a:ext cx="7681913" cy="461665"/>
          </a:xfrm>
        </p:spPr>
        <p:txBody>
          <a:bodyPr>
            <a:noAutofit/>
          </a:bodyPr>
          <a:lstStyle>
            <a:lvl1pPr marL="0" indent="0" algn="l">
              <a:lnSpc>
                <a:spcPct val="90000"/>
              </a:lnSpc>
              <a:spcBef>
                <a:spcPts val="0"/>
              </a:spcBef>
              <a:buNone/>
              <a:defRPr>
                <a:solidFill>
                  <a:schemeClr val="tx1">
                    <a:tint val="75000"/>
                  </a:schemeClr>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tr-TR" smtClean="0"/>
              <a:t>Asıl alt başlık stilini düzenlemek için tıklatın</a:t>
            </a:r>
            <a:endParaRPr lang="en-US" dirty="0"/>
          </a:p>
        </p:txBody>
      </p:sp>
    </p:spTree>
  </p:cSld>
  <p:clrMapOvr>
    <a:masterClrMapping/>
  </p:clrMapOvr>
  <p:transition>
    <p:fad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2_Title and Content">
    <p:bg bwMode="black">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white"/>
        <p:txBody>
          <a:bodyPr/>
          <a:lstStyle/>
          <a:p>
            <a:r>
              <a:rPr lang="tr-TR" smtClean="0"/>
              <a:t>Asıl başlık stili için tıklatın</a:t>
            </a:r>
            <a:endParaRPr lang="en-US" dirty="0"/>
          </a:p>
        </p:txBody>
      </p:sp>
      <p:sp>
        <p:nvSpPr>
          <p:cNvPr id="6" name="Text Placeholder 5"/>
          <p:cNvSpPr>
            <a:spLocks noGrp="1"/>
          </p:cNvSpPr>
          <p:nvPr>
            <p:ph type="body" sz="quarter" idx="10"/>
          </p:nvPr>
        </p:nvSpPr>
        <p:spPr bwMode="white">
          <a:xfrm>
            <a:off x="381000" y="1411553"/>
            <a:ext cx="8382000" cy="2200602"/>
          </a:xfrm>
        </p:spPr>
        <p:txBody>
          <a:bodyPr/>
          <a:lstStyle>
            <a:lvl1pPr>
              <a:buClr>
                <a:schemeClr val="tx1"/>
              </a:buClr>
              <a:buSzPct val="70000"/>
              <a:buFont typeface="Wingdings" pitchFamily="2" charset="2"/>
              <a:buChar char="l"/>
              <a:defRPr/>
            </a:lvl1pPr>
            <a:lvl2pPr>
              <a:buClr>
                <a:schemeClr val="tx1"/>
              </a:buClr>
              <a:buSzPct val="70000"/>
              <a:buFont typeface="Wingdings" pitchFamily="2" charset="2"/>
              <a:buChar char="l"/>
              <a:defRPr/>
            </a:lvl2pPr>
            <a:lvl3pPr>
              <a:buClr>
                <a:schemeClr val="tx1"/>
              </a:buClr>
              <a:buSzPct val="70000"/>
              <a:buFont typeface="Wingdings" pitchFamily="2" charset="2"/>
              <a:buChar char="l"/>
              <a:defRPr/>
            </a:lvl3pPr>
            <a:lvl4pPr>
              <a:buClr>
                <a:schemeClr val="tx1"/>
              </a:buClr>
              <a:buSzPct val="70000"/>
              <a:buFont typeface="Wingdings" pitchFamily="2" charset="2"/>
              <a:buChar char="l"/>
              <a:defRPr/>
            </a:lvl4pPr>
            <a:lvl5pPr>
              <a:buClr>
                <a:schemeClr val="tx1"/>
              </a:buClr>
              <a:buSzPct val="70000"/>
              <a:buFont typeface="Wingdings" pitchFamily="2" charset="2"/>
              <a:buChar char="l"/>
              <a:defRPr/>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Tree>
  </p:cSld>
  <p:clrMapOvr>
    <a:masterClrMapping/>
  </p:clrMapOvr>
  <p:transition>
    <p:fad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3_Title and Content">
    <p:bg bwMode="black">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white"/>
        <p:txBody>
          <a:bodyPr/>
          <a:lstStyle/>
          <a:p>
            <a:r>
              <a:rPr lang="tr-TR" smtClean="0"/>
              <a:t>Asıl başlık stili için tıklatın</a:t>
            </a:r>
            <a:endParaRPr lang="en-US" dirty="0"/>
          </a:p>
        </p:txBody>
      </p:sp>
      <p:sp>
        <p:nvSpPr>
          <p:cNvPr id="6" name="Text Placeholder 5"/>
          <p:cNvSpPr>
            <a:spLocks noGrp="1"/>
          </p:cNvSpPr>
          <p:nvPr>
            <p:ph type="body" sz="quarter" idx="10"/>
          </p:nvPr>
        </p:nvSpPr>
        <p:spPr bwMode="white">
          <a:xfrm>
            <a:off x="381000" y="1411553"/>
            <a:ext cx="8382000" cy="2200602"/>
          </a:xfrm>
        </p:spPr>
        <p:txBody>
          <a:bodyPr/>
          <a:lstStyle>
            <a:lvl1pPr>
              <a:buClr>
                <a:schemeClr val="tx1"/>
              </a:buClr>
              <a:buSzPct val="70000"/>
              <a:buFont typeface="Wingdings" pitchFamily="2" charset="2"/>
              <a:buChar char="l"/>
              <a:defRPr/>
            </a:lvl1pPr>
            <a:lvl2pPr>
              <a:buClr>
                <a:schemeClr val="tx1"/>
              </a:buClr>
              <a:buSzPct val="70000"/>
              <a:buFont typeface="Wingdings" pitchFamily="2" charset="2"/>
              <a:buChar char="l"/>
              <a:defRPr/>
            </a:lvl2pPr>
            <a:lvl3pPr>
              <a:buClr>
                <a:schemeClr val="tx1"/>
              </a:buClr>
              <a:buSzPct val="70000"/>
              <a:buFont typeface="Wingdings" pitchFamily="2" charset="2"/>
              <a:buChar char="l"/>
              <a:defRPr/>
            </a:lvl3pPr>
            <a:lvl4pPr>
              <a:buClr>
                <a:schemeClr val="tx1"/>
              </a:buClr>
              <a:buSzPct val="70000"/>
              <a:buFont typeface="Wingdings" pitchFamily="2" charset="2"/>
              <a:buChar char="l"/>
              <a:defRPr/>
            </a:lvl4pPr>
            <a:lvl5pPr>
              <a:buClr>
                <a:schemeClr val="tx1"/>
              </a:buClr>
              <a:buSzPct val="70000"/>
              <a:buFont typeface="Wingdings" pitchFamily="2" charset="2"/>
              <a:buChar char="l"/>
              <a:defRPr/>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6"/>
          <p:cNvSpPr>
            <a:spLocks noGrp="1"/>
          </p:cNvSpPr>
          <p:nvPr>
            <p:ph type="body" sz="quarter" idx="11"/>
          </p:nvPr>
        </p:nvSpPr>
        <p:spPr>
          <a:xfrm>
            <a:off x="0" y="6238875"/>
            <a:ext cx="9144001" cy="619125"/>
          </a:xfrm>
          <a:solidFill>
            <a:srgbClr val="FFFF99"/>
          </a:solidFill>
        </p:spPr>
        <p:txBody>
          <a:bodyPr wrap="square" lIns="152394" tIns="76197" rIns="152394" bIns="76197" anchor="b" anchorCtr="0">
            <a:noAutofit/>
          </a:bodyPr>
          <a:lstStyle>
            <a:lvl1pPr algn="r">
              <a:buFont typeface="Arial" pitchFamily="34" charset="0"/>
              <a:buNone/>
              <a:defRPr>
                <a:solidFill>
                  <a:srgbClr val="000000"/>
                </a:solidFill>
                <a:effectLst/>
                <a:latin typeface="+mj-lt"/>
              </a:defRPr>
            </a:lvl1pPr>
          </a:lstStyle>
          <a:p>
            <a:pPr lvl="0"/>
            <a:r>
              <a:rPr lang="tr-TR" smtClean="0"/>
              <a:t>Asıl metin stillerini düzenlemek için tıklatın</a:t>
            </a:r>
          </a:p>
        </p:txBody>
      </p:sp>
    </p:spTree>
  </p:cSld>
  <p:clrMapOvr>
    <a:masterClrMapping/>
  </p:clrMapOvr>
  <p:transition>
    <p:fade/>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p:cSld name="2_Demo, Video etc. &quot;special&quot; slides">
    <p:spTree>
      <p:nvGrpSpPr>
        <p:cNvPr id="1" name=""/>
        <p:cNvGrpSpPr/>
        <p:nvPr/>
      </p:nvGrpSpPr>
      <p:grpSpPr>
        <a:xfrm>
          <a:off x="0" y="0"/>
          <a:ext cx="0" cy="0"/>
          <a:chOff x="0" y="0"/>
          <a:chExt cx="0" cy="0"/>
        </a:xfrm>
      </p:grpSpPr>
      <p:sp>
        <p:nvSpPr>
          <p:cNvPr id="2" name="Title 1"/>
          <p:cNvSpPr>
            <a:spLocks noGrp="1"/>
          </p:cNvSpPr>
          <p:nvPr>
            <p:ph type="ctrTitle"/>
          </p:nvPr>
        </p:nvSpPr>
        <p:spPr>
          <a:xfrm>
            <a:off x="1369219" y="649805"/>
            <a:ext cx="7043208" cy="1523494"/>
          </a:xfrm>
        </p:spPr>
        <p:txBody>
          <a:bodyPr anchor="ctr" anchorCtr="0">
            <a:noAutofit/>
          </a:bodyPr>
          <a:lstStyle>
            <a:lvl1pPr>
              <a:lnSpc>
                <a:spcPct val="90000"/>
              </a:lnSpc>
              <a:defRPr sz="5400"/>
            </a:lvl1pPr>
          </a:lstStyle>
          <a:p>
            <a:r>
              <a:rPr lang="tr-TR" smtClean="0"/>
              <a:t>Asıl başlık stili için tıklatın</a:t>
            </a:r>
            <a:endParaRPr lang="en-US" dirty="0"/>
          </a:p>
        </p:txBody>
      </p:sp>
      <p:sp>
        <p:nvSpPr>
          <p:cNvPr id="3" name="Subtitle 2"/>
          <p:cNvSpPr>
            <a:spLocks noGrp="1"/>
          </p:cNvSpPr>
          <p:nvPr>
            <p:ph type="subTitle" idx="1"/>
          </p:nvPr>
        </p:nvSpPr>
        <p:spPr>
          <a:xfrm>
            <a:off x="1368955" y="4344988"/>
            <a:ext cx="7043208" cy="461665"/>
          </a:xfrm>
        </p:spPr>
        <p:txBody>
          <a:bodyPr>
            <a:noAutofit/>
          </a:bodyPr>
          <a:lstStyle>
            <a:lvl1pPr marL="0" indent="0" algn="l">
              <a:lnSpc>
                <a:spcPct val="90000"/>
              </a:lnSpc>
              <a:spcBef>
                <a:spcPts val="0"/>
              </a:spcBef>
              <a:buNone/>
              <a:defRPr>
                <a:solidFill>
                  <a:schemeClr val="tx1">
                    <a:tint val="75000"/>
                  </a:schemeClr>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tr-TR" smtClean="0"/>
              <a:t>Asıl alt başlık stilini düzenlemek için tıklatın</a:t>
            </a:r>
            <a:endParaRPr lang="en-US" dirty="0"/>
          </a:p>
        </p:txBody>
      </p:sp>
      <p:sp>
        <p:nvSpPr>
          <p:cNvPr id="7" name="Text Placeholder 6"/>
          <p:cNvSpPr>
            <a:spLocks noGrp="1"/>
          </p:cNvSpPr>
          <p:nvPr>
            <p:ph type="body" sz="quarter" idx="10" hasCustomPrompt="1"/>
          </p:nvPr>
        </p:nvSpPr>
        <p:spPr>
          <a:xfrm>
            <a:off x="722049" y="2355850"/>
            <a:ext cx="7690114" cy="1384994"/>
          </a:xfrm>
        </p:spPr>
        <p:txBody>
          <a:bodyPr anchor="t" anchorCtr="0">
            <a:noAutofit/>
            <a:scene3d>
              <a:camera prst="orthographicFront"/>
              <a:lightRig rig="flat" dir="t"/>
            </a:scene3d>
            <a:sp3d extrusionH="88900" contourW="2540">
              <a:bevelT w="38100" h="31750"/>
              <a:contourClr>
                <a:srgbClr val="F4A234"/>
              </a:contourClr>
            </a:sp3d>
          </a:bodyPr>
          <a:lstStyle>
            <a:lvl1pPr marL="0" indent="0" algn="l">
              <a:buFont typeface="Arial" pitchFamily="34" charset="0"/>
              <a:buNone/>
              <a:defRPr kumimoji="0" lang="en-US" sz="10000" b="1" i="1" u="none" strike="noStrike" kern="1200" cap="none" spc="-642" normalizeH="0" baseline="0" noProof="0" dirty="0" smtClean="0">
                <a:ln w="11430"/>
                <a:gradFill>
                  <a:gsLst>
                    <a:gs pos="0">
                      <a:srgbClr val="FF9929">
                        <a:lumMod val="20000"/>
                        <a:lumOff val="80000"/>
                      </a:srgbClr>
                    </a:gs>
                    <a:gs pos="28000">
                      <a:srgbClr val="F8F57B"/>
                    </a:gs>
                    <a:gs pos="62000">
                      <a:srgbClr val="D5B953"/>
                    </a:gs>
                    <a:gs pos="88000">
                      <a:srgbClr val="D1943B"/>
                    </a:gs>
                  </a:gsLst>
                  <a:lin ang="5400000"/>
                </a:gradFill>
                <a:effectLst>
                  <a:outerShdw blurRad="50800" dist="39000" dir="5460000" algn="tl">
                    <a:srgbClr val="000000">
                      <a:alpha val="38000"/>
                    </a:srgbClr>
                  </a:outerShdw>
                </a:effectLst>
                <a:uLnTx/>
                <a:uFillTx/>
                <a:latin typeface="+mn-lt"/>
                <a:ea typeface="+mn-ea"/>
                <a:cs typeface="+mn-cs"/>
              </a:defRPr>
            </a:lvl1pPr>
          </a:lstStyle>
          <a:p>
            <a:pPr lvl="0"/>
            <a:r>
              <a:rPr lang="en-US" dirty="0" smtClean="0"/>
              <a:t>click to…</a:t>
            </a:r>
          </a:p>
        </p:txBody>
      </p:sp>
    </p:spTree>
  </p:cSld>
  <p:clrMapOvr>
    <a:masterClrMapping/>
  </p:clrMapOvr>
  <p:transition>
    <p:fade/>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Use for slides with Software Cod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6" name="Text Placeholder 5"/>
          <p:cNvSpPr>
            <a:spLocks noGrp="1"/>
          </p:cNvSpPr>
          <p:nvPr>
            <p:ph type="body" sz="quarter" idx="10"/>
          </p:nvPr>
        </p:nvSpPr>
        <p:spPr>
          <a:xfrm>
            <a:off x="722313" y="1905000"/>
            <a:ext cx="8040688" cy="193899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Tree>
  </p:cSld>
  <p:clrMapOvr>
    <a:masterClrMapping/>
  </p:clrMapOvr>
  <p:transition>
    <p:fade/>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title">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730250" y="1905000"/>
            <a:ext cx="7681913" cy="1523495"/>
          </a:xfrm>
        </p:spPr>
        <p:txBody>
          <a:bodyPr>
            <a:noAutofit/>
          </a:bodyPr>
          <a:lstStyle>
            <a:lvl1pPr>
              <a:lnSpc>
                <a:spcPct val="90000"/>
              </a:lnSpc>
              <a:defRPr sz="5400"/>
            </a:lvl1pPr>
          </a:lstStyle>
          <a:p>
            <a:r>
              <a:rPr lang="tr-TR" smtClean="0"/>
              <a:t>Asıl başlık stili için tıklatın</a:t>
            </a:r>
            <a:endParaRPr lang="en-US" dirty="0"/>
          </a:p>
        </p:txBody>
      </p:sp>
      <p:sp>
        <p:nvSpPr>
          <p:cNvPr id="3" name="Subtitle 2"/>
          <p:cNvSpPr>
            <a:spLocks noGrp="1"/>
          </p:cNvSpPr>
          <p:nvPr>
            <p:ph type="subTitle" idx="1"/>
          </p:nvPr>
        </p:nvSpPr>
        <p:spPr>
          <a:xfrm>
            <a:off x="730249" y="4344988"/>
            <a:ext cx="7681913" cy="461665"/>
          </a:xfrm>
        </p:spPr>
        <p:txBody>
          <a:bodyPr>
            <a:noAutofit/>
          </a:bodyPr>
          <a:lstStyle>
            <a:lvl1pPr marL="0" indent="0" algn="l">
              <a:lnSpc>
                <a:spcPct val="90000"/>
              </a:lnSpc>
              <a:spcBef>
                <a:spcPts val="0"/>
              </a:spcBef>
              <a:buNone/>
              <a:defRPr>
                <a:solidFill>
                  <a:schemeClr val="tx1">
                    <a:tint val="75000"/>
                  </a:schemeClr>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tr-TR" smtClean="0"/>
              <a:t>Asıl alt başlık stilini düzenlemek için tıklatın</a:t>
            </a:r>
            <a:endParaRPr lang="en-US" dirty="0"/>
          </a:p>
        </p:txBody>
      </p:sp>
    </p:spTree>
  </p:cSld>
  <p:clrMapOvr>
    <a:masterClrMapping/>
  </p:clrMapOvr>
  <p:transition>
    <p:fade/>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type="obj">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Content Placeholder 2"/>
          <p:cNvSpPr>
            <a:spLocks noGrp="1"/>
          </p:cNvSpPr>
          <p:nvPr>
            <p:ph idx="1"/>
          </p:nvPr>
        </p:nvSpPr>
        <p:spPr>
          <a:xfrm>
            <a:off x="381000" y="1412875"/>
            <a:ext cx="8382000" cy="221086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Tree>
  </p:cSld>
  <p:clrMapOvr>
    <a:masterClrMapping/>
  </p:clrMapOvr>
  <p:transition>
    <p:fade/>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1942416" y="2514601"/>
            <a:ext cx="6600451" cy="2262781"/>
          </a:xfrm>
        </p:spPr>
        <p:txBody>
          <a:bodyPr anchor="b">
            <a:normAutofit/>
          </a:bodyPr>
          <a:lstStyle>
            <a:lvl1pPr>
              <a:defRPr sz="5400"/>
            </a:lvl1pPr>
          </a:lstStyle>
          <a:p>
            <a:r>
              <a:rPr lang="tr-TR" smtClean="0"/>
              <a:t>Asıl başlık stili için tıklatın</a:t>
            </a:r>
            <a:endParaRPr lang="en-US" dirty="0"/>
          </a:p>
        </p:txBody>
      </p:sp>
      <p:sp>
        <p:nvSpPr>
          <p:cNvPr id="3" name="Subtitle 2"/>
          <p:cNvSpPr>
            <a:spLocks noGrp="1"/>
          </p:cNvSpPr>
          <p:nvPr>
            <p:ph type="subTitle" idx="1"/>
          </p:nvPr>
        </p:nvSpPr>
        <p:spPr>
          <a:xfrm>
            <a:off x="1942416" y="4777380"/>
            <a:ext cx="6600451"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96DFF08F-DC6B-4601-B491-B0F83F6DD2DA}" type="datetimeFigureOut">
              <a:rPr lang="en-US" smtClean="0"/>
              <a:t>4/18/2019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8"/>
          <p:cNvSpPr/>
          <p:nvPr/>
        </p:nvSpPr>
        <p:spPr bwMode="auto">
          <a:xfrm>
            <a:off x="-31719" y="4321158"/>
            <a:ext cx="1395473" cy="781781"/>
          </a:xfrm>
          <a:custGeom>
            <a:avLst/>
            <a:gdLst/>
            <a:ahLst/>
            <a:cxnLst/>
            <a:rect l="l" t="t" r="r" b="b"/>
            <a:pathLst>
              <a:path w="8042" h="10000">
                <a:moveTo>
                  <a:pt x="5799" y="10000"/>
                </a:moveTo>
                <a:cubicBezTo>
                  <a:pt x="5880" y="10000"/>
                  <a:pt x="5934" y="9940"/>
                  <a:pt x="5961" y="9880"/>
                </a:cubicBezTo>
                <a:cubicBezTo>
                  <a:pt x="5961" y="9820"/>
                  <a:pt x="5988" y="9820"/>
                  <a:pt x="5988" y="9820"/>
                </a:cubicBezTo>
                <a:lnTo>
                  <a:pt x="8042" y="5260"/>
                </a:lnTo>
                <a:cubicBezTo>
                  <a:pt x="8096" y="5140"/>
                  <a:pt x="8096" y="4901"/>
                  <a:pt x="8042" y="4721"/>
                </a:cubicBezTo>
                <a:lnTo>
                  <a:pt x="5988" y="221"/>
                </a:lnTo>
                <a:cubicBezTo>
                  <a:pt x="5988" y="160"/>
                  <a:pt x="5961" y="160"/>
                  <a:pt x="5961" y="160"/>
                </a:cubicBezTo>
                <a:cubicBezTo>
                  <a:pt x="5934" y="101"/>
                  <a:pt x="5880" y="41"/>
                  <a:pt x="5799" y="41"/>
                </a:cubicBezTo>
                <a:lnTo>
                  <a:pt x="18" y="0"/>
                </a:lnTo>
                <a:cubicBezTo>
                  <a:pt x="12" y="3330"/>
                  <a:pt x="6" y="6661"/>
                  <a:pt x="0" y="9991"/>
                </a:cubicBezTo>
                <a:lnTo>
                  <a:pt x="5799" y="10000"/>
                </a:lnTo>
                <a:close/>
              </a:path>
            </a:pathLst>
          </a:custGeom>
          <a:solidFill>
            <a:schemeClr val="accent1"/>
          </a:solidFill>
          <a:ln>
            <a:noFill/>
          </a:ln>
        </p:spPr>
      </p:sp>
      <p:sp>
        <p:nvSpPr>
          <p:cNvPr id="6" name="Slide Number Placeholder 5"/>
          <p:cNvSpPr>
            <a:spLocks noGrp="1"/>
          </p:cNvSpPr>
          <p:nvPr>
            <p:ph type="sldNum" sz="quarter" idx="12"/>
          </p:nvPr>
        </p:nvSpPr>
        <p:spPr>
          <a:xfrm>
            <a:off x="423334" y="4529541"/>
            <a:ext cx="584978" cy="365125"/>
          </a:xfrm>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3873438456"/>
      </p:ext>
    </p:extLst>
  </p:cSld>
  <p:clrMapOvr>
    <a:masterClrMapping/>
  </p:clrMapOvr>
  <p:transition>
    <p:fade/>
  </p:transition>
  <p:timing>
    <p:tnLst>
      <p:par>
        <p:cTn id="1" dur="indefinite" restart="never" nodeType="tmRoot"/>
      </p:par>
    </p:tnLst>
  </p:timing>
</p:sldLayout>
</file>

<file path=ppt/slideLayouts/slideLayout17.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1945201" y="624110"/>
            <a:ext cx="6589199" cy="1280890"/>
          </a:xfrm>
        </p:spPr>
        <p:txBody>
          <a:bodyPr/>
          <a:lstStyle/>
          <a:p>
            <a:r>
              <a:rPr lang="tr-TR" smtClean="0"/>
              <a:t>Asıl başlık stili için tıklatın</a:t>
            </a:r>
            <a:endParaRPr lang="en-US" dirty="0"/>
          </a:p>
        </p:txBody>
      </p:sp>
      <p:sp>
        <p:nvSpPr>
          <p:cNvPr id="3" name="Content Placeholder 2"/>
          <p:cNvSpPr>
            <a:spLocks noGrp="1"/>
          </p:cNvSpPr>
          <p:nvPr>
            <p:ph idx="1"/>
          </p:nvPr>
        </p:nvSpPr>
        <p:spPr>
          <a:xfrm>
            <a:off x="1942415" y="2133600"/>
            <a:ext cx="6591985" cy="3777622"/>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A3E28D29-1ECB-41DF-951B-2A23F95AD026}" type="datetimeFigureOut">
              <a:rPr lang="en-US" smtClean="0"/>
              <a:t>4/18/2019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028E3F4F-51B2-42EE-AFA2-40C4572185CC}" type="slidenum">
              <a:rPr lang="en-US" smtClean="0"/>
              <a:t>‹#›</a:t>
            </a:fld>
            <a:endParaRPr lang="en-US" dirty="0"/>
          </a:p>
        </p:txBody>
      </p:sp>
    </p:spTree>
    <p:extLst>
      <p:ext uri="{BB962C8B-B14F-4D97-AF65-F5344CB8AC3E}">
        <p14:creationId xmlns:p14="http://schemas.microsoft.com/office/powerpoint/2010/main" val="3280441600"/>
      </p:ext>
    </p:extLst>
  </p:cSld>
  <p:clrMapOvr>
    <a:masterClrMapping/>
  </p:clrMapOvr>
  <p:transition>
    <p:fade/>
  </p:transition>
  <p:timing>
    <p:tnLst>
      <p:par>
        <p:cTn id="1" dur="indefinite" restart="never" nodeType="tmRoot"/>
      </p:par>
    </p:tnLst>
  </p:timing>
</p:sldLayout>
</file>

<file path=ppt/slideLayouts/slideLayout18.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1942415" y="2074562"/>
            <a:ext cx="6591985" cy="1468800"/>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1942415" y="3581400"/>
            <a:ext cx="6591985"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96DFF08F-DC6B-4601-B491-B0F83F6DD2DA}" type="datetimeFigureOut">
              <a:rPr lang="en-US" smtClean="0"/>
              <a:t>4/18/2019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1746087003"/>
      </p:ext>
    </p:extLst>
  </p:cSld>
  <p:clrMapOvr>
    <a:masterClrMapping/>
  </p:clrMapOvr>
  <p:timing>
    <p:tnLst>
      <p:par>
        <p:cTn id="1" dur="indefinite" restart="never" nodeType="tmRoot"/>
      </p:par>
    </p:tnLst>
  </p:timing>
</p:sldLayout>
</file>

<file path=ppt/slideLayouts/slideLayout19.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1942416" y="2136706"/>
            <a:ext cx="3197531" cy="3767397"/>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5337307" y="2136706"/>
            <a:ext cx="3197093" cy="3767397"/>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96DFF08F-DC6B-4601-B491-B0F83F6DD2DA}" type="datetimeFigureOut">
              <a:rPr lang="en-US" smtClean="0"/>
              <a:t>4/18/2019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10" name="Slide Number Placeholder 5"/>
          <p:cNvSpPr>
            <a:spLocks noGrp="1"/>
          </p:cNvSpPr>
          <p:nvPr>
            <p:ph type="sldNum" sz="quarter" idx="12"/>
          </p:nvPr>
        </p:nvSpPr>
        <p:spPr>
          <a:xfrm>
            <a:off x="511228" y="787783"/>
            <a:ext cx="584978" cy="365125"/>
          </a:xfrm>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1474476601"/>
      </p:ext>
    </p:extLst>
  </p:cSld>
  <p:clrMapOvr>
    <a:masterClrMapping/>
  </p:clrMapOvr>
  <p:transition>
    <p:fade/>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1_Demo, Video etc. &quot;special&quot; slides">
    <p:spTree>
      <p:nvGrpSpPr>
        <p:cNvPr id="1" name=""/>
        <p:cNvGrpSpPr/>
        <p:nvPr/>
      </p:nvGrpSpPr>
      <p:grpSpPr>
        <a:xfrm>
          <a:off x="0" y="0"/>
          <a:ext cx="0" cy="0"/>
          <a:chOff x="0" y="0"/>
          <a:chExt cx="0" cy="0"/>
        </a:xfrm>
      </p:grpSpPr>
      <p:sp>
        <p:nvSpPr>
          <p:cNvPr id="2" name="Title 1"/>
          <p:cNvSpPr>
            <a:spLocks noGrp="1"/>
          </p:cNvSpPr>
          <p:nvPr>
            <p:ph type="ctrTitle"/>
          </p:nvPr>
        </p:nvSpPr>
        <p:spPr>
          <a:xfrm>
            <a:off x="1369219" y="649805"/>
            <a:ext cx="7043208" cy="1523494"/>
          </a:xfrm>
        </p:spPr>
        <p:txBody>
          <a:bodyPr anchor="ctr" anchorCtr="0">
            <a:noAutofit/>
          </a:bodyPr>
          <a:lstStyle>
            <a:lvl1pPr>
              <a:lnSpc>
                <a:spcPct val="90000"/>
              </a:lnSpc>
              <a:defRPr sz="5400"/>
            </a:lvl1pPr>
          </a:lstStyle>
          <a:p>
            <a:r>
              <a:rPr lang="tr-TR" smtClean="0"/>
              <a:t>Asıl başlık stili için tıklatın</a:t>
            </a:r>
            <a:endParaRPr lang="en-US" dirty="0"/>
          </a:p>
        </p:txBody>
      </p:sp>
      <p:sp>
        <p:nvSpPr>
          <p:cNvPr id="3" name="Subtitle 2"/>
          <p:cNvSpPr>
            <a:spLocks noGrp="1"/>
          </p:cNvSpPr>
          <p:nvPr>
            <p:ph type="subTitle" idx="1"/>
          </p:nvPr>
        </p:nvSpPr>
        <p:spPr>
          <a:xfrm>
            <a:off x="1368955" y="4344988"/>
            <a:ext cx="7043208" cy="461665"/>
          </a:xfrm>
        </p:spPr>
        <p:txBody>
          <a:bodyPr>
            <a:noAutofit/>
          </a:bodyPr>
          <a:lstStyle>
            <a:lvl1pPr marL="0" indent="0" algn="l">
              <a:lnSpc>
                <a:spcPct val="90000"/>
              </a:lnSpc>
              <a:spcBef>
                <a:spcPts val="0"/>
              </a:spcBef>
              <a:buNone/>
              <a:defRPr>
                <a:solidFill>
                  <a:schemeClr val="tx1">
                    <a:tint val="75000"/>
                  </a:schemeClr>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tr-TR" smtClean="0"/>
              <a:t>Asıl alt başlık stilini düzenlemek için tıklatın</a:t>
            </a:r>
            <a:endParaRPr lang="en-US" dirty="0"/>
          </a:p>
        </p:txBody>
      </p:sp>
      <p:sp>
        <p:nvSpPr>
          <p:cNvPr id="7" name="Text Placeholder 6"/>
          <p:cNvSpPr>
            <a:spLocks noGrp="1"/>
          </p:cNvSpPr>
          <p:nvPr>
            <p:ph type="body" sz="quarter" idx="10" hasCustomPrompt="1"/>
          </p:nvPr>
        </p:nvSpPr>
        <p:spPr>
          <a:xfrm>
            <a:off x="722049" y="2355850"/>
            <a:ext cx="7690114" cy="1384994"/>
          </a:xfrm>
        </p:spPr>
        <p:txBody>
          <a:bodyPr anchor="t" anchorCtr="0">
            <a:noAutofit/>
            <a:scene3d>
              <a:camera prst="orthographicFront"/>
              <a:lightRig rig="flat" dir="t"/>
            </a:scene3d>
            <a:sp3d extrusionH="88900" contourW="2540">
              <a:bevelT w="38100" h="31750"/>
              <a:contourClr>
                <a:srgbClr val="F4A234"/>
              </a:contourClr>
            </a:sp3d>
          </a:bodyPr>
          <a:lstStyle>
            <a:lvl1pPr marL="0" indent="0" algn="l">
              <a:buFont typeface="Arial" pitchFamily="34" charset="0"/>
              <a:buNone/>
              <a:defRPr kumimoji="0" lang="en-US" sz="10000" b="1" i="1" u="none" strike="noStrike" kern="1200" cap="none" spc="-642" normalizeH="0" baseline="0" noProof="0" dirty="0" smtClean="0">
                <a:ln w="11430"/>
                <a:gradFill>
                  <a:gsLst>
                    <a:gs pos="0">
                      <a:srgbClr val="FF9929">
                        <a:lumMod val="20000"/>
                        <a:lumOff val="80000"/>
                      </a:srgbClr>
                    </a:gs>
                    <a:gs pos="28000">
                      <a:srgbClr val="F8F57B"/>
                    </a:gs>
                    <a:gs pos="62000">
                      <a:srgbClr val="D5B953"/>
                    </a:gs>
                    <a:gs pos="88000">
                      <a:srgbClr val="D1943B"/>
                    </a:gs>
                  </a:gsLst>
                  <a:lin ang="5400000"/>
                </a:gradFill>
                <a:effectLst>
                  <a:outerShdw blurRad="50800" dist="39000" dir="5460000" algn="tl">
                    <a:srgbClr val="000000">
                      <a:alpha val="38000"/>
                    </a:srgbClr>
                  </a:outerShdw>
                </a:effectLst>
                <a:uLnTx/>
                <a:uFillTx/>
                <a:latin typeface="+mn-lt"/>
                <a:ea typeface="+mn-ea"/>
                <a:cs typeface="+mn-cs"/>
              </a:defRPr>
            </a:lvl1pPr>
          </a:lstStyle>
          <a:p>
            <a:pPr lvl="0"/>
            <a:r>
              <a:rPr lang="en-US" dirty="0" smtClean="0"/>
              <a:t>click to…</a:t>
            </a:r>
          </a:p>
        </p:txBody>
      </p:sp>
    </p:spTree>
  </p:cSld>
  <p:clrMapOvr>
    <a:masterClrMapping/>
  </p:clrMapOvr>
  <p:transition>
    <p:fade/>
  </p:transition>
</p:sldLayout>
</file>

<file path=ppt/slideLayouts/slideLayout20.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2265352" y="2226626"/>
            <a:ext cx="2874596"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Content Placeholder 3"/>
          <p:cNvSpPr>
            <a:spLocks noGrp="1"/>
          </p:cNvSpPr>
          <p:nvPr>
            <p:ph sz="half" idx="2"/>
          </p:nvPr>
        </p:nvSpPr>
        <p:spPr>
          <a:xfrm>
            <a:off x="1942415" y="2802888"/>
            <a:ext cx="3197532" cy="3105703"/>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5656154" y="2223398"/>
            <a:ext cx="2873239"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Content Placeholder 5"/>
          <p:cNvSpPr>
            <a:spLocks noGrp="1"/>
          </p:cNvSpPr>
          <p:nvPr>
            <p:ph sz="quarter" idx="4"/>
          </p:nvPr>
        </p:nvSpPr>
        <p:spPr>
          <a:xfrm>
            <a:off x="5333715" y="2799660"/>
            <a:ext cx="3195680" cy="3105703"/>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96DFF08F-DC6B-4601-B491-B0F83F6DD2DA}" type="datetimeFigureOut">
              <a:rPr lang="en-US" smtClean="0"/>
              <a:t>4/18/2019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1"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12" name="Slide Number Placeholder 5"/>
          <p:cNvSpPr>
            <a:spLocks noGrp="1"/>
          </p:cNvSpPr>
          <p:nvPr>
            <p:ph type="sldNum" sz="quarter" idx="12"/>
          </p:nvPr>
        </p:nvSpPr>
        <p:spPr>
          <a:xfrm>
            <a:off x="511228" y="787783"/>
            <a:ext cx="584978" cy="365125"/>
          </a:xfrm>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4160696137"/>
      </p:ext>
    </p:extLst>
  </p:cSld>
  <p:clrMapOvr>
    <a:masterClrMapping/>
  </p:clrMapOvr>
  <p:transition>
    <p:fade/>
  </p:transition>
  <p:timing>
    <p:tnLst>
      <p:par>
        <p:cTn id="1" dur="indefinite" restart="never" nodeType="tmRoot"/>
      </p:par>
    </p:tnLst>
  </p:timing>
</p:sldLayout>
</file>

<file path=ppt/slideLayouts/slideLayout21.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a:xfrm>
            <a:off x="1945200" y="624110"/>
            <a:ext cx="6589200" cy="1280890"/>
          </a:xfrm>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96DFF08F-DC6B-4601-B491-B0F83F6DD2DA}" type="datetimeFigureOut">
              <a:rPr lang="en-US" smtClean="0"/>
              <a:t>4/18/2019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8"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1052419179"/>
      </p:ext>
    </p:extLst>
  </p:cSld>
  <p:clrMapOvr>
    <a:masterClrMapping/>
  </p:clrMapOvr>
  <p:transition>
    <p:fade/>
  </p:transition>
  <p:timing>
    <p:tnLst>
      <p:par>
        <p:cTn id="1" dur="indefinite" restart="never" nodeType="tmRoot"/>
      </p:par>
    </p:tnLst>
  </p:timing>
</p:sldLayout>
</file>

<file path=ppt/slideLayouts/slideLayout22.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6DFF08F-DC6B-4601-B491-B0F83F6DD2DA}" type="datetimeFigureOut">
              <a:rPr lang="en-US" smtClean="0"/>
              <a:pPr/>
              <a:t>4/18/2019</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3295990474"/>
      </p:ext>
    </p:extLst>
  </p:cSld>
  <p:clrMapOvr>
    <a:masterClrMapping/>
  </p:clrMapOvr>
  <p:transition>
    <p:fade/>
  </p:transition>
  <p:timing>
    <p:tnLst>
      <p:par>
        <p:cTn id="1" dur="indefinite" restart="never" nodeType="tmRoot"/>
      </p:par>
    </p:tnLst>
  </p:timing>
</p:sldLayout>
</file>

<file path=ppt/slideLayouts/slideLayout23.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1942415" y="446088"/>
            <a:ext cx="2629584" cy="976312"/>
          </a:xfrm>
        </p:spPr>
        <p:txBody>
          <a:bodyPr anchor="b"/>
          <a:lstStyle>
            <a:lvl1pPr algn="l">
              <a:defRPr sz="2000" b="0"/>
            </a:lvl1pPr>
          </a:lstStyle>
          <a:p>
            <a:r>
              <a:rPr lang="tr-TR" smtClean="0"/>
              <a:t>Asıl başlık stili için tıklatın</a:t>
            </a:r>
            <a:endParaRPr lang="en-US" dirty="0"/>
          </a:p>
        </p:txBody>
      </p:sp>
      <p:sp>
        <p:nvSpPr>
          <p:cNvPr id="3" name="Content Placeholder 2"/>
          <p:cNvSpPr>
            <a:spLocks noGrp="1"/>
          </p:cNvSpPr>
          <p:nvPr>
            <p:ph idx="1"/>
          </p:nvPr>
        </p:nvSpPr>
        <p:spPr>
          <a:xfrm>
            <a:off x="4743494" y="446089"/>
            <a:ext cx="3790906" cy="5414963"/>
          </a:xfrm>
        </p:spPr>
        <p:txBody>
          <a:bodyPr anchor="ct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1942415" y="1598613"/>
            <a:ext cx="2629584"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96DFF08F-DC6B-4601-B491-B0F83F6DD2DA}" type="datetimeFigureOut">
              <a:rPr lang="en-US" smtClean="0"/>
              <a:pPr/>
              <a:t>4/18/2019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1908172994"/>
      </p:ext>
    </p:extLst>
  </p:cSld>
  <p:clrMapOvr>
    <a:masterClrMapping/>
  </p:clrMapOvr>
  <p:timing>
    <p:tnLst>
      <p:par>
        <p:cTn id="1" dur="indefinite" restart="never" nodeType="tmRoot"/>
      </p:par>
    </p:tnLst>
  </p:timing>
</p:sldLayout>
</file>

<file path=ppt/slideLayouts/slideLayout24.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1942415" y="4800600"/>
            <a:ext cx="6591985"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1942415" y="634965"/>
            <a:ext cx="6591985"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1942415" y="5367338"/>
            <a:ext cx="6591985"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96DFF08F-DC6B-4601-B491-B0F83F6DD2DA}" type="datetimeFigureOut">
              <a:rPr lang="en-US" smtClean="0"/>
              <a:t>4/18/2019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3676533634"/>
      </p:ext>
    </p:extLst>
  </p:cSld>
  <p:clrMapOvr>
    <a:masterClrMapping/>
  </p:clrMapOvr>
  <p:timing>
    <p:tnLst>
      <p:par>
        <p:cTn id="1" dur="indefinite" restart="never" nodeType="tmRoot"/>
      </p:par>
    </p:tnLst>
  </p:timing>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1942415" y="609600"/>
            <a:ext cx="6591985" cy="3117040"/>
          </a:xfrm>
        </p:spPr>
        <p:txBody>
          <a:bodyPr anchor="ctr">
            <a:normAutofit/>
          </a:bodyPr>
          <a:lstStyle>
            <a:lvl1pPr algn="l">
              <a:defRPr sz="48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1942415" y="4354046"/>
            <a:ext cx="6591985"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96DFF08F-DC6B-4601-B491-B0F83F6DD2DA}" type="datetimeFigureOut">
              <a:rPr lang="en-US" smtClean="0"/>
              <a:pPr/>
              <a:t>4/18/2019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0"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2983926724"/>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2188123" y="609600"/>
            <a:ext cx="6109587" cy="2895600"/>
          </a:xfrm>
        </p:spPr>
        <p:txBody>
          <a:bodyPr anchor="ctr">
            <a:normAutofit/>
          </a:bodyPr>
          <a:lstStyle>
            <a:lvl1pPr algn="l">
              <a:defRPr sz="4800" b="0" cap="none"/>
            </a:lvl1pPr>
          </a:lstStyle>
          <a:p>
            <a:r>
              <a:rPr lang="tr-TR" smtClean="0"/>
              <a:t>Asıl başlık stili için tıklatın</a:t>
            </a:r>
            <a:endParaRPr lang="en-US" dirty="0"/>
          </a:p>
        </p:txBody>
      </p:sp>
      <p:sp>
        <p:nvSpPr>
          <p:cNvPr id="13" name="Text Placeholder 9"/>
          <p:cNvSpPr>
            <a:spLocks noGrp="1"/>
          </p:cNvSpPr>
          <p:nvPr>
            <p:ph type="body" sz="quarter" idx="13"/>
          </p:nvPr>
        </p:nvSpPr>
        <p:spPr>
          <a:xfrm>
            <a:off x="2415972" y="3505200"/>
            <a:ext cx="5653888"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3" name="Text Placeholder 2"/>
          <p:cNvSpPr>
            <a:spLocks noGrp="1"/>
          </p:cNvSpPr>
          <p:nvPr>
            <p:ph type="body" idx="1"/>
          </p:nvPr>
        </p:nvSpPr>
        <p:spPr>
          <a:xfrm>
            <a:off x="1942415" y="4354046"/>
            <a:ext cx="6591985"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96DFF08F-DC6B-4601-B491-B0F83F6DD2DA}" type="datetimeFigureOut">
              <a:rPr lang="en-US" smtClean="0"/>
              <a:pPr/>
              <a:t>4/18/2019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9"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4FAB73BC-B049-4115-A692-8D63A059BFB8}" type="slidenum">
              <a:rPr lang="en-US" smtClean="0"/>
              <a:pPr/>
              <a:t>‹#›</a:t>
            </a:fld>
            <a:endParaRPr lang="en-US" dirty="0"/>
          </a:p>
        </p:txBody>
      </p:sp>
      <p:sp>
        <p:nvSpPr>
          <p:cNvPr id="14" name="TextBox 13"/>
          <p:cNvSpPr txBox="1"/>
          <p:nvPr/>
        </p:nvSpPr>
        <p:spPr>
          <a:xfrm>
            <a:off x="1808316" y="648005"/>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8169533" y="290530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978163671"/>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1942415" y="2438401"/>
            <a:ext cx="6591985" cy="2724845"/>
          </a:xfrm>
        </p:spPr>
        <p:txBody>
          <a:bodyPr anchor="b">
            <a:normAutofit/>
          </a:bodyPr>
          <a:lstStyle>
            <a:lvl1pPr algn="l">
              <a:defRPr sz="4800" b="0"/>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1942415" y="5181600"/>
            <a:ext cx="6591985"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96DFF08F-DC6B-4601-B491-B0F83F6DD2DA}" type="datetimeFigureOut">
              <a:rPr lang="en-US" smtClean="0"/>
              <a:pPr/>
              <a:t>4/18/2019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523405526"/>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3" name="Title 1"/>
          <p:cNvSpPr>
            <a:spLocks noGrp="1"/>
          </p:cNvSpPr>
          <p:nvPr>
            <p:ph type="title"/>
          </p:nvPr>
        </p:nvSpPr>
        <p:spPr>
          <a:xfrm>
            <a:off x="2188123" y="609600"/>
            <a:ext cx="6109587" cy="2895600"/>
          </a:xfrm>
        </p:spPr>
        <p:txBody>
          <a:bodyPr anchor="ctr">
            <a:normAutofit/>
          </a:bodyPr>
          <a:lstStyle>
            <a:lvl1pPr algn="l">
              <a:defRPr sz="4800" b="0" cap="none"/>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1942415" y="4343400"/>
            <a:ext cx="6688292"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4" name="Text Placeholder 3"/>
          <p:cNvSpPr>
            <a:spLocks noGrp="1"/>
          </p:cNvSpPr>
          <p:nvPr>
            <p:ph type="body" sz="half" idx="2"/>
          </p:nvPr>
        </p:nvSpPr>
        <p:spPr>
          <a:xfrm>
            <a:off x="1942415" y="5181600"/>
            <a:ext cx="6688292"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96DFF08F-DC6B-4601-B491-B0F83F6DD2DA}" type="datetimeFigureOut">
              <a:rPr lang="en-US" smtClean="0"/>
              <a:pPr/>
              <a:t>4/18/2019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2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4FAB73BC-B049-4115-A692-8D63A059BFB8}" type="slidenum">
              <a:rPr lang="en-US" smtClean="0"/>
              <a:pPr/>
              <a:t>‹#›</a:t>
            </a:fld>
            <a:endParaRPr lang="en-US" dirty="0"/>
          </a:p>
        </p:txBody>
      </p:sp>
      <p:sp>
        <p:nvSpPr>
          <p:cNvPr id="11" name="TextBox 10"/>
          <p:cNvSpPr txBox="1"/>
          <p:nvPr/>
        </p:nvSpPr>
        <p:spPr>
          <a:xfrm>
            <a:off x="1808316" y="648005"/>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2" name="TextBox 11"/>
          <p:cNvSpPr txBox="1"/>
          <p:nvPr/>
        </p:nvSpPr>
        <p:spPr>
          <a:xfrm>
            <a:off x="8169533" y="290530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669399795"/>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1942416" y="627407"/>
            <a:ext cx="6591984" cy="2880020"/>
          </a:xfrm>
        </p:spPr>
        <p:txBody>
          <a:bodyPr anchor="ctr">
            <a:normAutofit/>
          </a:bodyPr>
          <a:lstStyle>
            <a:lvl1pPr algn="l">
              <a:defRPr sz="4800" b="0"/>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1942415" y="4343400"/>
            <a:ext cx="6591985"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4" name="Text Placeholder 3"/>
          <p:cNvSpPr>
            <a:spLocks noGrp="1"/>
          </p:cNvSpPr>
          <p:nvPr>
            <p:ph type="body" sz="half" idx="2"/>
          </p:nvPr>
        </p:nvSpPr>
        <p:spPr>
          <a:xfrm>
            <a:off x="1942415" y="5181600"/>
            <a:ext cx="6591985"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96DFF08F-DC6B-4601-B491-B0F83F6DD2DA}" type="datetimeFigureOut">
              <a:rPr lang="en-US" smtClean="0"/>
              <a:pPr/>
              <a:t>4/18/2019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32800034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6" name="Text Placeholder 5"/>
          <p:cNvSpPr>
            <a:spLocks noGrp="1"/>
          </p:cNvSpPr>
          <p:nvPr>
            <p:ph type="body" sz="quarter" idx="10"/>
          </p:nvPr>
        </p:nvSpPr>
        <p:spPr>
          <a:xfrm>
            <a:off x="381000" y="1411552"/>
            <a:ext cx="8382000" cy="221086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Tree>
  </p:cSld>
  <p:clrMapOvr>
    <a:masterClrMapping/>
  </p:clrMapOvr>
  <p:transition>
    <p:fade/>
  </p:transition>
</p:sldLayout>
</file>

<file path=ppt/slideLayouts/slideLayout3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ncho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96DFF08F-DC6B-4601-B491-B0F83F6DD2DA}" type="datetimeFigureOut">
              <a:rPr lang="en-US" smtClean="0"/>
              <a:t>4/18/2019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3420753474"/>
      </p:ext>
    </p:extLst>
  </p:cSld>
  <p:clrMapOvr>
    <a:masterClrMapping/>
  </p:clrMapOvr>
  <p:timing>
    <p:tnLst>
      <p:par>
        <p:cTn id="1" dur="indefinite" restart="never" nodeType="tmRoot"/>
      </p:par>
    </p:tnLst>
  </p:timing>
</p:sldLayout>
</file>

<file path=ppt/slideLayouts/slideLayout3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78535" y="627406"/>
            <a:ext cx="1656132" cy="5283817"/>
          </a:xfrm>
        </p:spPr>
        <p:txBody>
          <a:bodyPr vert="eaVert" anchor="ct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1942416" y="627406"/>
            <a:ext cx="4716348" cy="5283817"/>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96DFF08F-DC6B-4601-B491-B0F83F6DD2DA}" type="datetimeFigureOut">
              <a:rPr lang="en-US" smtClean="0"/>
              <a:t>4/18/2019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1128079548"/>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Content Placeholder 2"/>
          <p:cNvSpPr>
            <a:spLocks noGrp="1"/>
          </p:cNvSpPr>
          <p:nvPr>
            <p:ph idx="1"/>
          </p:nvPr>
        </p:nvSpPr>
        <p:spPr>
          <a:xfrm>
            <a:off x="381000" y="1412875"/>
            <a:ext cx="8382000" cy="221086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Tree>
  </p:cSld>
  <p:clrMapOvr>
    <a:masterClrMapping/>
  </p:clrMapOvr>
  <p:transition>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Content Placeholder 2"/>
          <p:cNvSpPr>
            <a:spLocks noGrp="1"/>
          </p:cNvSpPr>
          <p:nvPr>
            <p:ph sz="half" idx="1"/>
          </p:nvPr>
        </p:nvSpPr>
        <p:spPr>
          <a:xfrm>
            <a:off x="381000" y="1411553"/>
            <a:ext cx="4114800" cy="2129814"/>
          </a:xfrm>
        </p:spPr>
        <p:txBody>
          <a:bodyPr/>
          <a:lstStyle>
            <a:lvl1pPr marL="339976" indent="-339976">
              <a:lnSpc>
                <a:spcPct val="90000"/>
              </a:lnSpc>
              <a:defRPr sz="2800"/>
            </a:lvl1pPr>
            <a:lvl2pPr marL="673338" indent="-325424">
              <a:lnSpc>
                <a:spcPct val="90000"/>
              </a:lnSpc>
              <a:defRPr sz="2400"/>
            </a:lvl2pPr>
            <a:lvl3pPr marL="953785" indent="-288384">
              <a:lnSpc>
                <a:spcPct val="90000"/>
              </a:lnSpc>
              <a:defRPr sz="2000"/>
            </a:lvl3pPr>
            <a:lvl4pPr marL="1227618" indent="-273833">
              <a:lnSpc>
                <a:spcPct val="90000"/>
              </a:lnSpc>
              <a:defRPr sz="1800"/>
            </a:lvl4pPr>
            <a:lvl5pPr marL="1516002" indent="-280447">
              <a:lnSpc>
                <a:spcPct val="90000"/>
              </a:lnSpc>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4648200" y="1411553"/>
            <a:ext cx="4114800" cy="2129814"/>
          </a:xfrm>
        </p:spPr>
        <p:txBody>
          <a:bodyPr/>
          <a:lstStyle>
            <a:lvl1pPr marL="347914" indent="-347914">
              <a:lnSpc>
                <a:spcPct val="90000"/>
              </a:lnSpc>
              <a:defRPr sz="2800"/>
            </a:lvl1pPr>
            <a:lvl2pPr marL="673338" indent="-339976">
              <a:lnSpc>
                <a:spcPct val="90000"/>
              </a:lnSpc>
              <a:defRPr sz="2400"/>
            </a:lvl2pPr>
            <a:lvl3pPr marL="961722" indent="-302936">
              <a:lnSpc>
                <a:spcPct val="90000"/>
              </a:lnSpc>
              <a:defRPr sz="2000"/>
            </a:lvl3pPr>
            <a:lvl4pPr marL="1227618" indent="-265896">
              <a:lnSpc>
                <a:spcPct val="90000"/>
              </a:lnSpc>
              <a:defRPr sz="1800"/>
            </a:lvl4pPr>
            <a:lvl5pPr marL="1516002" indent="-273833">
              <a:lnSpc>
                <a:spcPct val="90000"/>
              </a:lnSpc>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Tree>
  </p:cSld>
  <p:clrMapOvr>
    <a:masterClrMapping/>
  </p:clrMapOvr>
  <p:transition>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381000" y="1411553"/>
            <a:ext cx="4114800" cy="692498"/>
          </a:xfrm>
        </p:spPr>
        <p:txBody>
          <a:bodyPr anchor="b"/>
          <a:lstStyle>
            <a:lvl1pPr marL="0" indent="0">
              <a:lnSpc>
                <a:spcPct val="90000"/>
              </a:lnSpc>
              <a:spcBef>
                <a:spcPts val="0"/>
              </a:spcBef>
              <a:buNone/>
              <a:defRPr sz="2500" b="1"/>
            </a:lvl1pPr>
            <a:lvl2pPr marL="457182" indent="0">
              <a:buNone/>
              <a:defRPr sz="2000" b="1"/>
            </a:lvl2pPr>
            <a:lvl3pPr marL="914363" indent="0">
              <a:buNone/>
              <a:defRPr sz="1800" b="1"/>
            </a:lvl3pPr>
            <a:lvl4pPr marL="1371545" indent="0">
              <a:buNone/>
              <a:defRPr sz="1600" b="1"/>
            </a:lvl4pPr>
            <a:lvl5pPr marL="1828727" indent="0">
              <a:buNone/>
              <a:defRPr sz="1600" b="1"/>
            </a:lvl5pPr>
            <a:lvl6pPr marL="2285909" indent="0">
              <a:buNone/>
              <a:defRPr sz="1600" b="1"/>
            </a:lvl6pPr>
            <a:lvl7pPr marL="2743090" indent="0">
              <a:buNone/>
              <a:defRPr sz="1600" b="1"/>
            </a:lvl7pPr>
            <a:lvl8pPr marL="3200272" indent="0">
              <a:buNone/>
              <a:defRPr sz="1600" b="1"/>
            </a:lvl8pPr>
            <a:lvl9pPr marL="3657454"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380999" y="2174875"/>
            <a:ext cx="4114800" cy="1537344"/>
          </a:xfrm>
        </p:spPr>
        <p:txBody>
          <a:bodyPr/>
          <a:lstStyle>
            <a:lvl1pPr marL="281770" indent="-281770">
              <a:defRPr sz="2300"/>
            </a:lvl1pPr>
            <a:lvl2pPr marL="562218" indent="-265896">
              <a:defRPr sz="2000"/>
            </a:lvl2pPr>
            <a:lvl3pPr marL="813562" indent="-243407">
              <a:defRPr sz="1800"/>
            </a:lvl3pPr>
            <a:lvl4pPr marL="1050354" indent="-228856">
              <a:defRPr sz="1700"/>
            </a:lvl4pPr>
            <a:lvl5pPr marL="1279210" indent="-206367">
              <a:defRPr sz="17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4645981" y="1411553"/>
            <a:ext cx="4117019" cy="692498"/>
          </a:xfrm>
        </p:spPr>
        <p:txBody>
          <a:bodyPr anchor="b"/>
          <a:lstStyle>
            <a:lvl1pPr marL="0" indent="0">
              <a:lnSpc>
                <a:spcPct val="90000"/>
              </a:lnSpc>
              <a:spcBef>
                <a:spcPts val="0"/>
              </a:spcBef>
              <a:buNone/>
              <a:defRPr sz="2500" b="1"/>
            </a:lvl1pPr>
            <a:lvl2pPr marL="457182" indent="0">
              <a:buNone/>
              <a:defRPr sz="2000" b="1"/>
            </a:lvl2pPr>
            <a:lvl3pPr marL="914363" indent="0">
              <a:buNone/>
              <a:defRPr sz="1800" b="1"/>
            </a:lvl3pPr>
            <a:lvl4pPr marL="1371545" indent="0">
              <a:buNone/>
              <a:defRPr sz="1600" b="1"/>
            </a:lvl4pPr>
            <a:lvl5pPr marL="1828727" indent="0">
              <a:buNone/>
              <a:defRPr sz="1600" b="1"/>
            </a:lvl5pPr>
            <a:lvl6pPr marL="2285909" indent="0">
              <a:buNone/>
              <a:defRPr sz="1600" b="1"/>
            </a:lvl6pPr>
            <a:lvl7pPr marL="2743090" indent="0">
              <a:buNone/>
              <a:defRPr sz="1600" b="1"/>
            </a:lvl7pPr>
            <a:lvl8pPr marL="3200272" indent="0">
              <a:buNone/>
              <a:defRPr sz="1600" b="1"/>
            </a:lvl8pPr>
            <a:lvl9pPr marL="3657454"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4645026" y="2174875"/>
            <a:ext cx="4117974" cy="1537344"/>
          </a:xfrm>
        </p:spPr>
        <p:txBody>
          <a:bodyPr/>
          <a:lstStyle>
            <a:lvl1pPr marL="296321" indent="-296321">
              <a:defRPr sz="2300"/>
            </a:lvl1pPr>
            <a:lvl2pPr marL="570155" indent="-273833">
              <a:defRPr sz="2000"/>
            </a:lvl2pPr>
            <a:lvl3pPr marL="821499" indent="-244730">
              <a:defRPr sz="1800"/>
            </a:lvl3pPr>
            <a:lvl4pPr marL="1050354" indent="-236793">
              <a:defRPr sz="1700"/>
            </a:lvl4pPr>
            <a:lvl5pPr marL="1279210" indent="-220919">
              <a:defRPr sz="17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Tree>
  </p:cSld>
  <p:clrMapOvr>
    <a:masterClrMapping/>
  </p:clrMapOvr>
  <p:transition>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Tree>
  </p:cSld>
  <p:clrMapOvr>
    <a:masterClrMapping/>
  </p:clrMapOvr>
  <p:transition>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Tree>
  </p:cSld>
  <p:clrMapOvr>
    <a:masterClrMapping/>
  </p:clrMapOvr>
  <p:transition>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WALKIN - Prints in GRAYSCALE">
    <p:spTree>
      <p:nvGrpSpPr>
        <p:cNvPr id="1" name=""/>
        <p:cNvGrpSpPr/>
        <p:nvPr/>
      </p:nvGrpSpPr>
      <p:grpSpPr>
        <a:xfrm>
          <a:off x="0" y="0"/>
          <a:ext cx="0" cy="0"/>
          <a:chOff x="0" y="0"/>
          <a:chExt cx="0" cy="0"/>
        </a:xfrm>
      </p:grpSpPr>
    </p:spTree>
  </p:cSld>
  <p:clrMapOvr>
    <a:masterClrMapping/>
  </p:clrMapOvr>
  <p:transition>
    <p:fad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15.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image" Target="../media/image4.png"/><Relationship Id="rId5" Type="http://schemas.openxmlformats.org/officeDocument/2006/relationships/image" Target="../media/image1.jpeg"/><Relationship Id="rId4" Type="http://schemas.openxmlformats.org/officeDocument/2006/relationships/theme" Target="../theme/theme2.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23.xml"/><Relationship Id="rId13" Type="http://schemas.openxmlformats.org/officeDocument/2006/relationships/slideLayout" Target="../slideLayouts/slideLayout28.xml"/><Relationship Id="rId3" Type="http://schemas.openxmlformats.org/officeDocument/2006/relationships/slideLayout" Target="../slideLayouts/slideLayout18.xml"/><Relationship Id="rId7" Type="http://schemas.openxmlformats.org/officeDocument/2006/relationships/slideLayout" Target="../slideLayouts/slideLayout22.xml"/><Relationship Id="rId12" Type="http://schemas.openxmlformats.org/officeDocument/2006/relationships/slideLayout" Target="../slideLayouts/slideLayout27.xml"/><Relationship Id="rId17" Type="http://schemas.openxmlformats.org/officeDocument/2006/relationships/theme" Target="../theme/theme3.xml"/><Relationship Id="rId2" Type="http://schemas.openxmlformats.org/officeDocument/2006/relationships/slideLayout" Target="../slideLayouts/slideLayout17.xml"/><Relationship Id="rId16" Type="http://schemas.openxmlformats.org/officeDocument/2006/relationships/slideLayout" Target="../slideLayouts/slideLayout31.xml"/><Relationship Id="rId1" Type="http://schemas.openxmlformats.org/officeDocument/2006/relationships/slideLayout" Target="../slideLayouts/slideLayout16.xml"/><Relationship Id="rId6" Type="http://schemas.openxmlformats.org/officeDocument/2006/relationships/slideLayout" Target="../slideLayouts/slideLayout21.xml"/><Relationship Id="rId11" Type="http://schemas.openxmlformats.org/officeDocument/2006/relationships/slideLayout" Target="../slideLayouts/slideLayout26.xml"/><Relationship Id="rId5" Type="http://schemas.openxmlformats.org/officeDocument/2006/relationships/slideLayout" Target="../slideLayouts/slideLayout20.xml"/><Relationship Id="rId15" Type="http://schemas.openxmlformats.org/officeDocument/2006/relationships/slideLayout" Target="../slideLayouts/slideLayout30.xml"/><Relationship Id="rId10" Type="http://schemas.openxmlformats.org/officeDocument/2006/relationships/slideLayout" Target="../slideLayouts/slideLayout25.xml"/><Relationship Id="rId4" Type="http://schemas.openxmlformats.org/officeDocument/2006/relationships/slideLayout" Target="../slideLayouts/slideLayout19.xml"/><Relationship Id="rId9" Type="http://schemas.openxmlformats.org/officeDocument/2006/relationships/slideLayout" Target="../slideLayouts/slideLayout24.xml"/><Relationship Id="rId14" Type="http://schemas.openxmlformats.org/officeDocument/2006/relationships/slideLayout" Target="../slideLayouts/slideLayout2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4" cstate="print">
            <a:lum/>
          </a:blip>
          <a:srcRect/>
          <a:stretch>
            <a:fillRect l="-1000" r="-1000"/>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1000" y="230188"/>
            <a:ext cx="8382000" cy="664797"/>
          </a:xfrm>
          <a:prstGeom prst="rect">
            <a:avLst/>
          </a:prstGeom>
        </p:spPr>
        <p:txBody>
          <a:bodyPr vert="horz" wrap="square" lIns="0" tIns="0" rIns="0" bIns="0" rtlCol="0" anchor="t">
            <a:sp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381000" y="1412875"/>
            <a:ext cx="8382000" cy="2135969"/>
          </a:xfrm>
          <a:prstGeom prst="rect">
            <a:avLst/>
          </a:prstGeom>
        </p:spPr>
        <p:txBody>
          <a:bodyPr vert="horz" lIns="0" tIns="0" rIns="0" bIns="0" rtlCol="0">
            <a:sp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Tree>
  </p:cSld>
  <p:clrMap bg1="dk1" tx1="lt1" bg2="dk2" tx2="lt2" accent1="accent1" accent2="accent2" accent3="accent3" accent4="accent4" accent5="accent5" accent6="accent6" hlink="hlink" folHlink="folHlink"/>
  <p:sldLayoutIdLst>
    <p:sldLayoutId id="2147483779" r:id="rId1"/>
    <p:sldLayoutId id="2147483780" r:id="rId2"/>
    <p:sldLayoutId id="2147483781" r:id="rId3"/>
    <p:sldLayoutId id="2147483782" r:id="rId4"/>
    <p:sldLayoutId id="2147483783" r:id="rId5"/>
    <p:sldLayoutId id="2147483784" r:id="rId6"/>
    <p:sldLayoutId id="2147483785" r:id="rId7"/>
    <p:sldLayoutId id="2147483786" r:id="rId8"/>
    <p:sldLayoutId id="2147483787" r:id="rId9"/>
    <p:sldLayoutId id="2147483788" r:id="rId10"/>
    <p:sldLayoutId id="2147483789" r:id="rId11"/>
    <p:sldLayoutId id="2147483790" r:id="rId12"/>
  </p:sldLayoutIdLst>
  <p:transition>
    <p:fade/>
  </p:transition>
  <p:txStyles>
    <p:titleStyle>
      <a:lvl1pPr algn="l" defTabSz="914363" rtl="0" eaLnBrk="1" latinLnBrk="0" hangingPunct="1">
        <a:lnSpc>
          <a:spcPct val="90000"/>
        </a:lnSpc>
        <a:spcBef>
          <a:spcPct val="0"/>
        </a:spcBef>
        <a:buNone/>
        <a:defRPr lang="en-US" sz="4800" b="0" kern="1200" cap="none" spc="-150" dirty="0" smtClean="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mj-lt"/>
          <a:ea typeface="+mn-ea"/>
          <a:cs typeface="Arial" charset="0"/>
        </a:defRPr>
      </a:lvl1pPr>
    </p:titleStyle>
    <p:bodyStyle>
      <a:lvl1pPr marL="396875" indent="-396875" algn="l" defTabSz="914363" rtl="0" eaLnBrk="1" latinLnBrk="0" hangingPunct="1">
        <a:lnSpc>
          <a:spcPct val="90000"/>
        </a:lnSpc>
        <a:spcBef>
          <a:spcPct val="20000"/>
        </a:spcBef>
        <a:buFontTx/>
        <a:buBlip>
          <a:blip r:embed="rId15"/>
        </a:buBlip>
        <a:defRPr sz="3200" kern="1200">
          <a:solidFill>
            <a:schemeClr val="tx1"/>
          </a:solidFill>
          <a:latin typeface="+mn-lt"/>
          <a:ea typeface="+mn-ea"/>
          <a:cs typeface="+mn-cs"/>
        </a:defRPr>
      </a:lvl1pPr>
      <a:lvl2pPr marL="914400" indent="-396875" algn="l" defTabSz="914363" rtl="0" eaLnBrk="1" latinLnBrk="0" hangingPunct="1">
        <a:lnSpc>
          <a:spcPct val="90000"/>
        </a:lnSpc>
        <a:spcBef>
          <a:spcPct val="20000"/>
        </a:spcBef>
        <a:buFontTx/>
        <a:buBlip>
          <a:blip r:embed="rId16"/>
        </a:buBlip>
        <a:defRPr sz="2800" kern="1200">
          <a:solidFill>
            <a:schemeClr val="tx1"/>
          </a:solidFill>
          <a:latin typeface="+mn-lt"/>
          <a:ea typeface="+mn-ea"/>
          <a:cs typeface="+mn-cs"/>
        </a:defRPr>
      </a:lvl2pPr>
      <a:lvl3pPr marL="1258888" indent="-344488" algn="l" defTabSz="914363" rtl="0" eaLnBrk="1" latinLnBrk="0" hangingPunct="1">
        <a:lnSpc>
          <a:spcPct val="90000"/>
        </a:lnSpc>
        <a:spcBef>
          <a:spcPct val="20000"/>
        </a:spcBef>
        <a:buFontTx/>
        <a:buBlip>
          <a:blip r:embed="rId16"/>
        </a:buBlip>
        <a:defRPr sz="2400" kern="1200">
          <a:solidFill>
            <a:schemeClr val="tx1"/>
          </a:solidFill>
          <a:latin typeface="+mn-lt"/>
          <a:ea typeface="+mn-ea"/>
          <a:cs typeface="+mn-cs"/>
        </a:defRPr>
      </a:lvl3pPr>
      <a:lvl4pPr marL="1604963" indent="-346075" algn="l" defTabSz="914363" rtl="0" eaLnBrk="1" latinLnBrk="0" hangingPunct="1">
        <a:lnSpc>
          <a:spcPct val="90000"/>
        </a:lnSpc>
        <a:spcBef>
          <a:spcPct val="20000"/>
        </a:spcBef>
        <a:buFontTx/>
        <a:buBlip>
          <a:blip r:embed="rId16"/>
        </a:buBlip>
        <a:defRPr sz="2400" kern="1200">
          <a:solidFill>
            <a:schemeClr val="tx1"/>
          </a:solidFill>
          <a:latin typeface="+mn-lt"/>
          <a:ea typeface="+mn-ea"/>
          <a:cs typeface="+mn-cs"/>
        </a:defRPr>
      </a:lvl4pPr>
      <a:lvl5pPr marL="1941513" indent="-336550" algn="l" defTabSz="914363" rtl="0" eaLnBrk="1" latinLnBrk="0" hangingPunct="1">
        <a:lnSpc>
          <a:spcPct val="90000"/>
        </a:lnSpc>
        <a:spcBef>
          <a:spcPct val="20000"/>
        </a:spcBef>
        <a:buFontTx/>
        <a:buBlip>
          <a:blip r:embed="rId16"/>
        </a:buBlip>
        <a:defRPr sz="2400" kern="1200">
          <a:solidFill>
            <a:schemeClr val="tx1"/>
          </a:solidFill>
          <a:latin typeface="+mn-lt"/>
          <a:ea typeface="+mn-ea"/>
          <a:cs typeface="+mn-cs"/>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5" cstate="print">
            <a:lum/>
          </a:blip>
          <a:srcRect/>
          <a:stretch>
            <a:fillRect l="-1000" r="-1000"/>
          </a:stretch>
        </a:blipFill>
        <a:effectLst/>
      </p:bgPr>
    </p:bg>
    <p:spTree>
      <p:nvGrpSpPr>
        <p:cNvPr id="1" name=""/>
        <p:cNvGrpSpPr/>
        <p:nvPr/>
      </p:nvGrpSpPr>
      <p:grpSpPr>
        <a:xfrm>
          <a:off x="0" y="0"/>
          <a:ext cx="0" cy="0"/>
          <a:chOff x="0" y="0"/>
          <a:chExt cx="0" cy="0"/>
        </a:xfrm>
      </p:grpSpPr>
      <p:pic>
        <p:nvPicPr>
          <p:cNvPr id="4" name="Picture 3" descr="white rectangle.png"/>
          <p:cNvPicPr>
            <a:picLocks noChangeAspect="1"/>
          </p:cNvPicPr>
          <p:nvPr/>
        </p:nvPicPr>
        <p:blipFill>
          <a:blip r:embed="rId6" cstate="print"/>
          <a:srcRect b="10453"/>
          <a:stretch>
            <a:fillRect/>
          </a:stretch>
        </p:blipFill>
        <p:spPr>
          <a:xfrm>
            <a:off x="0" y="1299706"/>
            <a:ext cx="9144000" cy="5558294"/>
          </a:xfrm>
          <a:prstGeom prst="rect">
            <a:avLst/>
          </a:prstGeom>
        </p:spPr>
      </p:pic>
      <p:sp>
        <p:nvSpPr>
          <p:cNvPr id="2" name="Title Placeholder 1"/>
          <p:cNvSpPr>
            <a:spLocks noGrp="1"/>
          </p:cNvSpPr>
          <p:nvPr>
            <p:ph type="title"/>
          </p:nvPr>
        </p:nvSpPr>
        <p:spPr>
          <a:xfrm>
            <a:off x="381000" y="230188"/>
            <a:ext cx="8382000" cy="664797"/>
          </a:xfrm>
          <a:prstGeom prst="rect">
            <a:avLst/>
          </a:prstGeom>
        </p:spPr>
        <p:txBody>
          <a:bodyPr vert="horz" wrap="square" lIns="0" tIns="0" rIns="0" bIns="0" rtlCol="0" anchor="t">
            <a:sp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722312" y="1905000"/>
            <a:ext cx="8040688" cy="2108269"/>
          </a:xfrm>
          <a:prstGeom prst="rect">
            <a:avLst/>
          </a:prstGeom>
        </p:spPr>
        <p:txBody>
          <a:bodyPr vert="horz" wrap="square" lIns="0" tIns="0" rIns="0" bIns="0" rtlCol="0">
            <a:sp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Tree>
  </p:cSld>
  <p:clrMap bg1="lt1" tx1="dk1" bg2="lt2" tx2="dk2" accent1="accent1" accent2="accent2" accent3="accent3" accent4="accent4" accent5="accent5" accent6="accent6" hlink="hlink" folHlink="folHlink"/>
  <p:sldLayoutIdLst>
    <p:sldLayoutId id="2147483792" r:id="rId1"/>
    <p:sldLayoutId id="2147483793" r:id="rId2"/>
    <p:sldLayoutId id="2147483794" r:id="rId3"/>
  </p:sldLayoutIdLst>
  <p:transition>
    <p:fade/>
  </p:transition>
  <p:txStyles>
    <p:titleStyle>
      <a:lvl1pPr algn="l" defTabSz="914363" rtl="0" eaLnBrk="1" latinLnBrk="0" hangingPunct="1">
        <a:lnSpc>
          <a:spcPct val="90000"/>
        </a:lnSpc>
        <a:spcBef>
          <a:spcPct val="0"/>
        </a:spcBef>
        <a:buNone/>
        <a:defRPr lang="en-US" sz="4800" b="0" kern="1200" cap="none" spc="-125" dirty="0" smtClean="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mj-lt"/>
          <a:ea typeface="+mn-ea"/>
          <a:cs typeface="Arial" charset="0"/>
        </a:defRPr>
      </a:lvl1pPr>
    </p:titleStyle>
    <p:bodyStyle>
      <a:lvl1pPr marL="0" indent="0" algn="l" defTabSz="914363" rtl="0" eaLnBrk="1" latinLnBrk="0" hangingPunct="1">
        <a:lnSpc>
          <a:spcPct val="90000"/>
        </a:lnSpc>
        <a:spcBef>
          <a:spcPct val="20000"/>
        </a:spcBef>
        <a:buFont typeface="Arial" pitchFamily="34" charset="0"/>
        <a:buNone/>
        <a:defRPr sz="3000" b="1" kern="1200">
          <a:solidFill>
            <a:schemeClr val="tx1"/>
          </a:solidFill>
          <a:latin typeface="Courier New" pitchFamily="49" charset="0"/>
          <a:ea typeface="+mn-ea"/>
          <a:cs typeface="Courier New" pitchFamily="49" charset="0"/>
        </a:defRPr>
      </a:lvl1pPr>
      <a:lvl2pPr marL="384954" indent="-7937" algn="l" defTabSz="914363" rtl="0" eaLnBrk="1" latinLnBrk="0" hangingPunct="1">
        <a:lnSpc>
          <a:spcPct val="90000"/>
        </a:lnSpc>
        <a:spcBef>
          <a:spcPct val="20000"/>
        </a:spcBef>
        <a:buFont typeface="Arial" pitchFamily="34" charset="0"/>
        <a:buNone/>
        <a:defRPr sz="2800" b="1" kern="1200">
          <a:solidFill>
            <a:schemeClr val="tx1"/>
          </a:solidFill>
          <a:latin typeface="Courier New" pitchFamily="49" charset="0"/>
          <a:ea typeface="+mn-ea"/>
          <a:cs typeface="Courier New" pitchFamily="49" charset="0"/>
        </a:defRPr>
      </a:lvl2pPr>
      <a:lvl3pPr marL="761970" indent="-7937" algn="l" defTabSz="914363" rtl="0" eaLnBrk="1" latinLnBrk="0" hangingPunct="1">
        <a:lnSpc>
          <a:spcPct val="90000"/>
        </a:lnSpc>
        <a:spcBef>
          <a:spcPct val="20000"/>
        </a:spcBef>
        <a:buFont typeface="Arial" pitchFamily="34" charset="0"/>
        <a:buNone/>
        <a:defRPr sz="2400" b="1" kern="1200">
          <a:solidFill>
            <a:schemeClr val="tx1"/>
          </a:solidFill>
          <a:latin typeface="Courier New" pitchFamily="49" charset="0"/>
          <a:ea typeface="+mn-ea"/>
          <a:cs typeface="Courier New" pitchFamily="49" charset="0"/>
        </a:defRPr>
      </a:lvl3pPr>
      <a:lvl4pPr marL="1094009" indent="7937" algn="l" defTabSz="914363" rtl="0" eaLnBrk="1" latinLnBrk="0" hangingPunct="1">
        <a:lnSpc>
          <a:spcPct val="90000"/>
        </a:lnSpc>
        <a:spcBef>
          <a:spcPct val="20000"/>
        </a:spcBef>
        <a:buFont typeface="Arial" pitchFamily="34" charset="0"/>
        <a:buNone/>
        <a:defRPr sz="2400" b="1" kern="1200">
          <a:solidFill>
            <a:schemeClr val="tx1"/>
          </a:solidFill>
          <a:latin typeface="Courier New" pitchFamily="49" charset="0"/>
          <a:ea typeface="+mn-ea"/>
          <a:cs typeface="Courier New" pitchFamily="49" charset="0"/>
        </a:defRPr>
      </a:lvl4pPr>
      <a:lvl5pPr marL="1426047" indent="0" algn="l" defTabSz="914363" rtl="0" eaLnBrk="1" latinLnBrk="0" hangingPunct="1">
        <a:lnSpc>
          <a:spcPct val="90000"/>
        </a:lnSpc>
        <a:spcBef>
          <a:spcPct val="20000"/>
        </a:spcBef>
        <a:buFont typeface="Arial" pitchFamily="34" charset="0"/>
        <a:buNone/>
        <a:defRPr sz="2400" b="1" kern="1200">
          <a:solidFill>
            <a:schemeClr val="tx1"/>
          </a:solidFill>
          <a:latin typeface="Courier New" pitchFamily="49" charset="0"/>
          <a:ea typeface="+mn-ea"/>
          <a:cs typeface="Courier New" pitchFamily="49" charset="0"/>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36" name="Group 35"/>
          <p:cNvGrpSpPr/>
          <p:nvPr/>
        </p:nvGrpSpPr>
        <p:grpSpPr>
          <a:xfrm>
            <a:off x="1" y="228600"/>
            <a:ext cx="1981200" cy="6638628"/>
            <a:chOff x="2487613" y="285750"/>
            <a:chExt cx="2428875" cy="5654676"/>
          </a:xfrm>
        </p:grpSpPr>
        <p:sp>
          <p:nvSpPr>
            <p:cNvPr id="37"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38"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39"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40"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41"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42"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43"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44"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45"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46"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47"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48"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49" name="Group 48"/>
          <p:cNvGrpSpPr/>
          <p:nvPr/>
        </p:nvGrpSpPr>
        <p:grpSpPr>
          <a:xfrm>
            <a:off x="20421" y="285"/>
            <a:ext cx="1952272" cy="6852968"/>
            <a:chOff x="6627813" y="195717"/>
            <a:chExt cx="1952625" cy="5678034"/>
          </a:xfrm>
        </p:grpSpPr>
        <p:sp>
          <p:nvSpPr>
            <p:cNvPr id="50" name="Freeform 27"/>
            <p:cNvSpPr/>
            <p:nvPr/>
          </p:nvSpPr>
          <p:spPr bwMode="auto">
            <a:xfrm>
              <a:off x="6627813" y="195717"/>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51"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52"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53"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54"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55"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56"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57"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58"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59"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60"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61"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62" name="Rectangle 61"/>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1945200" y="624110"/>
            <a:ext cx="6589200" cy="1280890"/>
          </a:xfrm>
          <a:prstGeom prst="rect">
            <a:avLst/>
          </a:prstGeom>
        </p:spPr>
        <p:txBody>
          <a:bodyPr vert="horz" lIns="91440" tIns="45720" rIns="91440" bIns="45720" rtlCol="0" anchor="t">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1942415" y="2133600"/>
            <a:ext cx="6591985" cy="3886200"/>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7772400" y="6135089"/>
            <a:ext cx="766380" cy="370171"/>
          </a:xfrm>
          <a:prstGeom prst="rect">
            <a:avLst/>
          </a:prstGeom>
        </p:spPr>
        <p:txBody>
          <a:bodyPr vert="horz" lIns="91440" tIns="45720" rIns="91440" bIns="45720" rtlCol="0" anchor="ctr"/>
          <a:lstStyle>
            <a:lvl1pPr algn="r">
              <a:defRPr sz="900">
                <a:solidFill>
                  <a:schemeClr val="tx1">
                    <a:tint val="75000"/>
                  </a:schemeClr>
                </a:solidFill>
              </a:defRPr>
            </a:lvl1pPr>
          </a:lstStyle>
          <a:p>
            <a:fld id="{4D9FFFB4-400D-1240-AB24-6F86C96D4DFB}" type="datetimeFigureOut">
              <a:rPr lang="en-US" dirty="0"/>
              <a:t>4/18/2019</a:t>
            </a:fld>
            <a:endParaRPr lang="en-US" dirty="0"/>
          </a:p>
        </p:txBody>
      </p:sp>
      <p:sp>
        <p:nvSpPr>
          <p:cNvPr id="5" name="Footer Placeholder 4"/>
          <p:cNvSpPr>
            <a:spLocks noGrp="1"/>
          </p:cNvSpPr>
          <p:nvPr>
            <p:ph type="ftr" sz="quarter" idx="3"/>
          </p:nvPr>
        </p:nvSpPr>
        <p:spPr>
          <a:xfrm>
            <a:off x="1942415" y="6135809"/>
            <a:ext cx="5716488"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11228" y="787783"/>
            <a:ext cx="584978"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a:t>
            </a:fld>
            <a:endParaRPr lang="en-US" dirty="0"/>
          </a:p>
        </p:txBody>
      </p:sp>
    </p:spTree>
    <p:extLst>
      <p:ext uri="{BB962C8B-B14F-4D97-AF65-F5344CB8AC3E}">
        <p14:creationId xmlns:p14="http://schemas.microsoft.com/office/powerpoint/2010/main" val="220548068"/>
      </p:ext>
    </p:extLst>
  </p:cSld>
  <p:clrMap bg1="lt1" tx1="dk1" bg2="lt2" tx2="dk2" accent1="accent1" accent2="accent2" accent3="accent3" accent4="accent4" accent5="accent5" accent6="accent6" hlink="hlink" folHlink="folHlink"/>
  <p:sldLayoutIdLst>
    <p:sldLayoutId id="2147483808" r:id="rId1"/>
    <p:sldLayoutId id="2147483809" r:id="rId2"/>
    <p:sldLayoutId id="2147483810" r:id="rId3"/>
    <p:sldLayoutId id="2147483811" r:id="rId4"/>
    <p:sldLayoutId id="2147483812" r:id="rId5"/>
    <p:sldLayoutId id="2147483813" r:id="rId6"/>
    <p:sldLayoutId id="2147483814" r:id="rId7"/>
    <p:sldLayoutId id="2147483815" r:id="rId8"/>
    <p:sldLayoutId id="2147483816" r:id="rId9"/>
    <p:sldLayoutId id="2147483817" r:id="rId10"/>
    <p:sldLayoutId id="2147483818" r:id="rId11"/>
    <p:sldLayoutId id="2147483819" r:id="rId12"/>
    <p:sldLayoutId id="2147483820" r:id="rId13"/>
    <p:sldLayoutId id="2147483821" r:id="rId14"/>
    <p:sldLayoutId id="2147483822" r:id="rId15"/>
    <p:sldLayoutId id="2147483823" r:id="rId16"/>
  </p:sldLayoutIdLst>
  <p:transition>
    <p:fade/>
  </p:transition>
  <p:timing>
    <p:tnLst>
      <p:par>
        <p:cTn id="1" dur="indefinite" restart="never" nodeType="tmRoot"/>
      </p:par>
    </p:tnLst>
  </p:timing>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10.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17.xml"/></Relationships>
</file>

<file path=ppt/slides/_rels/slide11.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17.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17.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7.xml"/></Relationships>
</file>

<file path=ppt/slides/_rels/slide16.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1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19.xml.rels><?xml version="1.0" encoding="UTF-8" standalone="yes"?>
<Relationships xmlns="http://schemas.openxmlformats.org/package/2006/relationships"><Relationship Id="rId2" Type="http://schemas.openxmlformats.org/officeDocument/2006/relationships/image" Target="../media/image11.wmf"/><Relationship Id="rId1" Type="http://schemas.openxmlformats.org/officeDocument/2006/relationships/slideLayout" Target="../slideLayouts/slideLayout17.xml"/></Relationships>
</file>

<file path=ppt/slides/_rels/slide2.xml.rels><?xml version="1.0" encoding="UTF-8" standalone="yes"?>
<Relationships xmlns="http://schemas.openxmlformats.org/package/2006/relationships"><Relationship Id="rId2" Type="http://schemas.openxmlformats.org/officeDocument/2006/relationships/image" Target="../media/image5.wmf"/><Relationship Id="rId1" Type="http://schemas.openxmlformats.org/officeDocument/2006/relationships/slideLayout" Target="../slideLayouts/slideLayout17.xml"/></Relationships>
</file>

<file path=ppt/slides/_rels/slide20.xml.rels><?xml version="1.0" encoding="UTF-8" standalone="yes"?>
<Relationships xmlns="http://schemas.openxmlformats.org/package/2006/relationships"><Relationship Id="rId2" Type="http://schemas.openxmlformats.org/officeDocument/2006/relationships/image" Target="../media/image12.wmf"/><Relationship Id="rId1" Type="http://schemas.openxmlformats.org/officeDocument/2006/relationships/slideLayout" Target="../slideLayouts/slideLayout17.xml"/></Relationships>
</file>

<file path=ppt/slides/_rels/slide21.xml.rels><?xml version="1.0" encoding="UTF-8" standalone="yes"?>
<Relationships xmlns="http://schemas.openxmlformats.org/package/2006/relationships"><Relationship Id="rId2" Type="http://schemas.openxmlformats.org/officeDocument/2006/relationships/image" Target="../media/image13.wmf"/><Relationship Id="rId1" Type="http://schemas.openxmlformats.org/officeDocument/2006/relationships/slideLayout" Target="../slideLayouts/slideLayout17.xml"/></Relationships>
</file>

<file path=ppt/slides/_rels/slide2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24.xml.rels><?xml version="1.0" encoding="UTF-8" standalone="yes"?>
<Relationships xmlns="http://schemas.openxmlformats.org/package/2006/relationships"><Relationship Id="rId2" Type="http://schemas.openxmlformats.org/officeDocument/2006/relationships/image" Target="../media/image14.wmf"/><Relationship Id="rId1" Type="http://schemas.openxmlformats.org/officeDocument/2006/relationships/slideLayout" Target="../slideLayouts/slideLayout17.xml"/></Relationships>
</file>

<file path=ppt/slides/_rels/slide3.xml.rels><?xml version="1.0" encoding="UTF-8" standalone="yes"?>
<Relationships xmlns="http://schemas.openxmlformats.org/package/2006/relationships"><Relationship Id="rId2" Type="http://schemas.openxmlformats.org/officeDocument/2006/relationships/image" Target="../media/image6.wmf"/><Relationship Id="rId1" Type="http://schemas.openxmlformats.org/officeDocument/2006/relationships/slideLayout" Target="../slideLayouts/slideLayout17.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17.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17.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17.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4.xml"/><Relationship Id="rId7" Type="http://schemas.openxmlformats.org/officeDocument/2006/relationships/image" Target="../media/image7.png"/><Relationship Id="rId2" Type="http://schemas.openxmlformats.org/officeDocument/2006/relationships/diagramData" Target="../diagrams/data4.xml"/><Relationship Id="rId1" Type="http://schemas.openxmlformats.org/officeDocument/2006/relationships/slideLayout" Target="../slideLayouts/slideLayout17.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17.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17.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00" name="Rectangle 4"/>
          <p:cNvSpPr>
            <a:spLocks noGrp="1" noChangeArrowheads="1"/>
          </p:cNvSpPr>
          <p:nvPr>
            <p:ph type="ctrTitle"/>
          </p:nvPr>
        </p:nvSpPr>
        <p:spPr>
          <a:xfrm>
            <a:off x="683568" y="548680"/>
            <a:ext cx="7848600" cy="2016224"/>
          </a:xfrm>
        </p:spPr>
        <p:txBody>
          <a:bodyPr>
            <a:normAutofit fontScale="90000"/>
          </a:bodyPr>
          <a:lstStyle/>
          <a:p>
            <a:pPr algn="ctr"/>
            <a:r>
              <a:rPr lang="tr-TR" b="1" dirty="0" smtClean="0">
                <a:effectLst>
                  <a:outerShdw blurRad="38100" dist="38100" dir="2700000" algn="tl">
                    <a:srgbClr val="000000">
                      <a:alpha val="43137"/>
                    </a:srgbClr>
                  </a:outerShdw>
                </a:effectLst>
                <a:latin typeface="Cambria" pitchFamily="18" charset="0"/>
              </a:rPr>
              <a:t>Özel Eğitime Gereksinimi Olan Öğrenciler ve </a:t>
            </a:r>
            <a:br>
              <a:rPr lang="tr-TR" b="1" dirty="0" smtClean="0">
                <a:effectLst>
                  <a:outerShdw blurRad="38100" dist="38100" dir="2700000" algn="tl">
                    <a:srgbClr val="000000">
                      <a:alpha val="43137"/>
                    </a:srgbClr>
                  </a:outerShdw>
                </a:effectLst>
                <a:latin typeface="Cambria" pitchFamily="18" charset="0"/>
              </a:rPr>
            </a:br>
            <a:r>
              <a:rPr lang="tr-TR" sz="6700" b="1" dirty="0" smtClean="0">
                <a:effectLst>
                  <a:outerShdw blurRad="38100" dist="38100" dir="2700000" algn="tl">
                    <a:srgbClr val="000000">
                      <a:alpha val="43137"/>
                    </a:srgbClr>
                  </a:outerShdw>
                </a:effectLst>
                <a:latin typeface="Cambria" pitchFamily="18" charset="0"/>
              </a:rPr>
              <a:t>ÖZEL EĞİTİM</a:t>
            </a:r>
            <a:endParaRPr lang="tr-TR" sz="6700" b="1" dirty="0">
              <a:effectLst>
                <a:outerShdw blurRad="38100" dist="38100" dir="2700000" algn="tl">
                  <a:srgbClr val="000000">
                    <a:alpha val="43137"/>
                  </a:srgbClr>
                </a:outerShdw>
              </a:effectLst>
              <a:latin typeface="Cambria" pitchFamily="18" charset="0"/>
            </a:endParaRPr>
          </a:p>
        </p:txBody>
      </p:sp>
      <p:sp>
        <p:nvSpPr>
          <p:cNvPr id="4101" name="Rectangle 5"/>
          <p:cNvSpPr>
            <a:spLocks noGrp="1" noChangeArrowheads="1"/>
          </p:cNvSpPr>
          <p:nvPr>
            <p:ph type="subTitle" idx="1"/>
          </p:nvPr>
        </p:nvSpPr>
        <p:spPr>
          <a:xfrm>
            <a:off x="755576" y="2852936"/>
            <a:ext cx="7632848" cy="3456384"/>
          </a:xfrm>
        </p:spPr>
        <p:txBody>
          <a:bodyPr>
            <a:normAutofit/>
          </a:bodyPr>
          <a:lstStyle/>
          <a:p>
            <a:pPr algn="ctr"/>
            <a:r>
              <a:rPr lang="tr-TR" sz="2800" b="1" dirty="0" smtClean="0">
                <a:effectLst>
                  <a:outerShdw blurRad="38100" dist="38100" dir="2700000" algn="tl">
                    <a:srgbClr val="000000">
                      <a:alpha val="43137"/>
                    </a:srgbClr>
                  </a:outerShdw>
                </a:effectLst>
                <a:latin typeface="Cambria" pitchFamily="18" charset="0"/>
              </a:rPr>
              <a:t>ÜNİTE </a:t>
            </a:r>
            <a:r>
              <a:rPr lang="tr-TR" sz="2800" b="1" dirty="0" smtClean="0">
                <a:effectLst>
                  <a:outerShdw blurRad="38100" dist="38100" dir="2700000" algn="tl">
                    <a:srgbClr val="000000">
                      <a:alpha val="43137"/>
                    </a:srgbClr>
                  </a:outerShdw>
                </a:effectLst>
                <a:latin typeface="Cambria" pitchFamily="18" charset="0"/>
              </a:rPr>
              <a:t>5</a:t>
            </a:r>
          </a:p>
          <a:p>
            <a:pPr algn="ctr"/>
            <a:r>
              <a:rPr lang="tr-TR" sz="2800" i="1" dirty="0" smtClean="0">
                <a:effectLst>
                  <a:outerShdw blurRad="38100" dist="38100" dir="2700000" algn="tl">
                    <a:srgbClr val="000000">
                      <a:alpha val="43137"/>
                    </a:srgbClr>
                  </a:outerShdw>
                </a:effectLst>
                <a:latin typeface="Cambria" pitchFamily="18" charset="0"/>
              </a:rPr>
              <a:t>AİLE EĞİTİMİ</a:t>
            </a:r>
          </a:p>
          <a:p>
            <a:pPr algn="ctr"/>
            <a:endParaRPr lang="tr-TR" sz="2800" dirty="0" smtClean="0">
              <a:effectLst>
                <a:outerShdw blurRad="38100" dist="38100" dir="2700000" algn="tl">
                  <a:srgbClr val="000000">
                    <a:alpha val="43137"/>
                  </a:srgbClr>
                </a:outerShdw>
              </a:effectLst>
              <a:latin typeface="Cambria" pitchFamily="18" charset="0"/>
            </a:endParaRPr>
          </a:p>
          <a:p>
            <a:pPr algn="ctr"/>
            <a:endParaRPr lang="tr-TR" sz="2800" dirty="0" smtClean="0">
              <a:effectLst>
                <a:outerShdw blurRad="38100" dist="38100" dir="2700000" algn="tl">
                  <a:srgbClr val="000000">
                    <a:alpha val="43137"/>
                  </a:srgbClr>
                </a:outerShdw>
              </a:effectLst>
              <a:latin typeface="Cambria" pitchFamily="18" charset="0"/>
            </a:endParaRPr>
          </a:p>
          <a:p>
            <a:pPr algn="r"/>
            <a:endParaRPr lang="tr-TR" dirty="0"/>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8" name="Rectangle 4"/>
          <p:cNvSpPr>
            <a:spLocks noGrp="1" noChangeArrowheads="1"/>
          </p:cNvSpPr>
          <p:nvPr>
            <p:ph type="title"/>
          </p:nvPr>
        </p:nvSpPr>
        <p:spPr>
          <a:xfrm>
            <a:off x="539552" y="188640"/>
            <a:ext cx="8136904" cy="1512168"/>
          </a:xfrm>
        </p:spPr>
        <p:txBody>
          <a:bodyPr>
            <a:noAutofit/>
          </a:bodyPr>
          <a:lstStyle/>
          <a:p>
            <a:pPr algn="ctr"/>
            <a:r>
              <a:rPr lang="tr-TR" sz="2800" b="1" dirty="0" smtClean="0">
                <a:effectLst>
                  <a:outerShdw blurRad="38100" dist="38100" dir="2700000" algn="tl">
                    <a:srgbClr val="000000">
                      <a:alpha val="43137"/>
                    </a:srgbClr>
                  </a:outerShdw>
                </a:effectLst>
                <a:latin typeface="Cambria" pitchFamily="18" charset="0"/>
              </a:rPr>
              <a:t>EV-OKUL İLETİŞİMİNİN SAĞLANMASI</a:t>
            </a:r>
            <a:br>
              <a:rPr lang="tr-TR" sz="2800" b="1" dirty="0" smtClean="0">
                <a:effectLst>
                  <a:outerShdw blurRad="38100" dist="38100" dir="2700000" algn="tl">
                    <a:srgbClr val="000000">
                      <a:alpha val="43137"/>
                    </a:srgbClr>
                  </a:outerShdw>
                </a:effectLst>
                <a:latin typeface="Cambria" pitchFamily="18" charset="0"/>
              </a:rPr>
            </a:br>
            <a:r>
              <a:rPr lang="tr-TR" sz="2800" b="1" dirty="0" smtClean="0">
                <a:effectLst>
                  <a:outerShdw blurRad="38100" dist="38100" dir="2700000" algn="tl">
                    <a:srgbClr val="000000">
                      <a:alpha val="43137"/>
                    </a:srgbClr>
                  </a:outerShdw>
                </a:effectLst>
                <a:latin typeface="Cambria" pitchFamily="18" charset="0"/>
              </a:rPr>
              <a:t/>
            </a:r>
            <a:br>
              <a:rPr lang="tr-TR" sz="2800" b="1" dirty="0" smtClean="0">
                <a:effectLst>
                  <a:outerShdw blurRad="38100" dist="38100" dir="2700000" algn="tl">
                    <a:srgbClr val="000000">
                      <a:alpha val="43137"/>
                    </a:srgbClr>
                  </a:outerShdw>
                </a:effectLst>
                <a:latin typeface="Cambria" pitchFamily="18" charset="0"/>
              </a:rPr>
            </a:br>
            <a:r>
              <a:rPr lang="tr-TR" sz="2800" b="1" dirty="0" smtClean="0">
                <a:effectLst>
                  <a:outerShdw blurRad="38100" dist="38100" dir="2700000" algn="tl">
                    <a:srgbClr val="000000">
                      <a:alpha val="43137"/>
                    </a:srgbClr>
                  </a:outerShdw>
                </a:effectLst>
                <a:latin typeface="Cambria" pitchFamily="18" charset="0"/>
              </a:rPr>
              <a:t>Yazılı Notlar</a:t>
            </a:r>
            <a:endParaRPr lang="tr-TR" sz="2800" b="1" dirty="0">
              <a:effectLst>
                <a:outerShdw blurRad="38100" dist="38100" dir="2700000" algn="tl">
                  <a:srgbClr val="000000">
                    <a:alpha val="43137"/>
                  </a:srgbClr>
                </a:outerShdw>
              </a:effectLst>
              <a:latin typeface="Cambria" pitchFamily="18" charset="0"/>
            </a:endParaRPr>
          </a:p>
        </p:txBody>
      </p:sp>
      <p:sp>
        <p:nvSpPr>
          <p:cNvPr id="4" name="5 İçerik Yer Tutucusu"/>
          <p:cNvSpPr>
            <a:spLocks noGrp="1"/>
          </p:cNvSpPr>
          <p:nvPr>
            <p:ph idx="1"/>
          </p:nvPr>
        </p:nvSpPr>
        <p:spPr>
          <a:xfrm>
            <a:off x="611560" y="1700808"/>
            <a:ext cx="5328592" cy="4896545"/>
          </a:xfrm>
        </p:spPr>
        <p:txBody>
          <a:bodyPr>
            <a:normAutofit fontScale="92500" lnSpcReduction="10000"/>
          </a:bodyPr>
          <a:lstStyle/>
          <a:p>
            <a:r>
              <a:rPr lang="tr-TR" sz="2000" dirty="0" smtClean="0">
                <a:effectLst>
                  <a:outerShdw blurRad="38100" dist="38100" dir="2700000" algn="tl">
                    <a:srgbClr val="000000">
                      <a:alpha val="43137"/>
                    </a:srgbClr>
                  </a:outerShdw>
                </a:effectLst>
                <a:latin typeface="Cambria" pitchFamily="18" charset="0"/>
              </a:rPr>
              <a:t>Öğretmenler ailelere çocuklarıyla ilgili günlük ya da haftalık bilgiler vermek üzere yazılı notlar hazırlamalıdır.</a:t>
            </a:r>
          </a:p>
          <a:p>
            <a:endParaRPr lang="tr-TR" sz="2000" dirty="0" smtClean="0">
              <a:effectLst>
                <a:outerShdw blurRad="38100" dist="38100" dir="2700000" algn="tl">
                  <a:srgbClr val="000000">
                    <a:alpha val="43137"/>
                  </a:srgbClr>
                </a:outerShdw>
              </a:effectLst>
              <a:latin typeface="Cambria" pitchFamily="18" charset="0"/>
            </a:endParaRPr>
          </a:p>
          <a:p>
            <a:r>
              <a:rPr lang="tr-TR" sz="2000" dirty="0" smtClean="0">
                <a:effectLst>
                  <a:outerShdw blurRad="38100" dist="38100" dir="2700000" algn="tl">
                    <a:srgbClr val="000000">
                      <a:alpha val="43137"/>
                    </a:srgbClr>
                  </a:outerShdw>
                </a:effectLst>
                <a:latin typeface="Cambria" pitchFamily="18" charset="0"/>
              </a:rPr>
              <a:t>Yazılı notlar aile ve uzman/öğretmen arasında iletişimi sağlar.</a:t>
            </a:r>
          </a:p>
          <a:p>
            <a:endParaRPr lang="tr-TR" sz="2000" dirty="0" smtClean="0">
              <a:effectLst>
                <a:outerShdw blurRad="38100" dist="38100" dir="2700000" algn="tl">
                  <a:srgbClr val="000000">
                    <a:alpha val="43137"/>
                  </a:srgbClr>
                </a:outerShdw>
              </a:effectLst>
              <a:latin typeface="Cambria" pitchFamily="18" charset="0"/>
            </a:endParaRPr>
          </a:p>
          <a:p>
            <a:r>
              <a:rPr lang="tr-TR" sz="2000" dirty="0" smtClean="0">
                <a:effectLst>
                  <a:outerShdw blurRad="38100" dist="38100" dir="2700000" algn="tl">
                    <a:srgbClr val="000000">
                      <a:alpha val="43137"/>
                    </a:srgbClr>
                  </a:outerShdw>
                </a:effectLst>
                <a:latin typeface="Cambria" pitchFamily="18" charset="0"/>
              </a:rPr>
              <a:t>Çocuğun o gün/hafta okulda neler yaptığı, nelere gereksinim olduğu, evde ne yapmaları gerektiği aileye yazılı olarak bildirilirse, aile de evde yapacağı şeyler için yazılı notu rehber alacaktır.</a:t>
            </a:r>
          </a:p>
          <a:p>
            <a:endParaRPr lang="tr-TR" sz="2000" dirty="0" smtClean="0">
              <a:effectLst>
                <a:outerShdw blurRad="38100" dist="38100" dir="2700000" algn="tl">
                  <a:srgbClr val="000000">
                    <a:alpha val="43137"/>
                  </a:srgbClr>
                </a:outerShdw>
              </a:effectLst>
              <a:latin typeface="Cambria" pitchFamily="18" charset="0"/>
            </a:endParaRPr>
          </a:p>
          <a:p>
            <a:r>
              <a:rPr lang="tr-TR" sz="2000" dirty="0" smtClean="0">
                <a:effectLst>
                  <a:outerShdw blurRad="38100" dist="38100" dir="2700000" algn="tl">
                    <a:srgbClr val="000000">
                      <a:alpha val="43137"/>
                    </a:srgbClr>
                  </a:outerShdw>
                </a:effectLst>
                <a:latin typeface="Cambria" pitchFamily="18" charset="0"/>
              </a:rPr>
              <a:t>Bu amaçla basit yazılı iletişim kartları hazırlamak iletişim için çok faydalı olacaktır.</a:t>
            </a:r>
          </a:p>
          <a:p>
            <a:endParaRPr lang="tr-TR" sz="2000" dirty="0" smtClean="0">
              <a:effectLst>
                <a:outerShdw blurRad="38100" dist="38100" dir="2700000" algn="tl">
                  <a:srgbClr val="000000">
                    <a:alpha val="43137"/>
                  </a:srgbClr>
                </a:outerShdw>
              </a:effectLst>
              <a:latin typeface="Cambria" pitchFamily="18" charset="0"/>
            </a:endParaRPr>
          </a:p>
          <a:p>
            <a:endParaRPr lang="tr-TR" sz="2000" dirty="0" smtClean="0">
              <a:effectLst>
                <a:outerShdw blurRad="38100" dist="38100" dir="2700000" algn="tl">
                  <a:srgbClr val="000000">
                    <a:alpha val="43137"/>
                  </a:srgbClr>
                </a:outerShdw>
              </a:effectLst>
              <a:latin typeface="Cambria" pitchFamily="18" charset="0"/>
            </a:endParaRPr>
          </a:p>
        </p:txBody>
      </p:sp>
      <p:pic>
        <p:nvPicPr>
          <p:cNvPr id="1026" name="Picture 2" descr="C:\Users\Gizo\AppData\Local\Microsoft\Windows\Temporary Internet Files\Content.IE5\OAQY4NKC\MC900441454[1].png"/>
          <p:cNvPicPr>
            <a:picLocks noChangeAspect="1" noChangeArrowheads="1"/>
          </p:cNvPicPr>
          <p:nvPr/>
        </p:nvPicPr>
        <p:blipFill>
          <a:blip r:embed="rId2" cstate="print"/>
          <a:srcRect/>
          <a:stretch>
            <a:fillRect/>
          </a:stretch>
        </p:blipFill>
        <p:spPr bwMode="auto">
          <a:xfrm>
            <a:off x="5724128" y="1988840"/>
            <a:ext cx="3096344" cy="3816424"/>
          </a:xfrm>
          <a:prstGeom prst="rect">
            <a:avLst/>
          </a:prstGeom>
          <a:noFill/>
        </p:spPr>
      </p:pic>
    </p:spTree>
    <p:extLst>
      <p:ext uri="{BB962C8B-B14F-4D97-AF65-F5344CB8AC3E}">
        <p14:creationId xmlns:p14="http://schemas.microsoft.com/office/powerpoint/2010/main" val="39694582"/>
      </p:ext>
    </p:extLst>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8" name="Rectangle 4"/>
          <p:cNvSpPr>
            <a:spLocks noGrp="1" noChangeArrowheads="1"/>
          </p:cNvSpPr>
          <p:nvPr>
            <p:ph type="title"/>
          </p:nvPr>
        </p:nvSpPr>
        <p:spPr>
          <a:xfrm>
            <a:off x="539552" y="188640"/>
            <a:ext cx="8136904" cy="1512168"/>
          </a:xfrm>
        </p:spPr>
        <p:txBody>
          <a:bodyPr>
            <a:noAutofit/>
          </a:bodyPr>
          <a:lstStyle/>
          <a:p>
            <a:pPr algn="ctr"/>
            <a:r>
              <a:rPr lang="tr-TR" sz="2800" b="1" dirty="0" smtClean="0">
                <a:effectLst>
                  <a:outerShdw blurRad="38100" dist="38100" dir="2700000" algn="tl">
                    <a:srgbClr val="000000">
                      <a:alpha val="43137"/>
                    </a:srgbClr>
                  </a:outerShdw>
                </a:effectLst>
                <a:latin typeface="Cambria" pitchFamily="18" charset="0"/>
              </a:rPr>
              <a:t>EV-OKUL İLETİŞİMİNİN SAĞLANMASI</a:t>
            </a:r>
            <a:br>
              <a:rPr lang="tr-TR" sz="2800" b="1" dirty="0" smtClean="0">
                <a:effectLst>
                  <a:outerShdw blurRad="38100" dist="38100" dir="2700000" algn="tl">
                    <a:srgbClr val="000000">
                      <a:alpha val="43137"/>
                    </a:srgbClr>
                  </a:outerShdw>
                </a:effectLst>
                <a:latin typeface="Cambria" pitchFamily="18" charset="0"/>
              </a:rPr>
            </a:br>
            <a:r>
              <a:rPr lang="tr-TR" sz="2800" b="1" dirty="0" smtClean="0">
                <a:effectLst>
                  <a:outerShdw blurRad="38100" dist="38100" dir="2700000" algn="tl">
                    <a:srgbClr val="000000">
                      <a:alpha val="43137"/>
                    </a:srgbClr>
                  </a:outerShdw>
                </a:effectLst>
                <a:latin typeface="Cambria" pitchFamily="18" charset="0"/>
              </a:rPr>
              <a:t/>
            </a:r>
            <a:br>
              <a:rPr lang="tr-TR" sz="2800" b="1" dirty="0" smtClean="0">
                <a:effectLst>
                  <a:outerShdw blurRad="38100" dist="38100" dir="2700000" algn="tl">
                    <a:srgbClr val="000000">
                      <a:alpha val="43137"/>
                    </a:srgbClr>
                  </a:outerShdw>
                </a:effectLst>
                <a:latin typeface="Cambria" pitchFamily="18" charset="0"/>
              </a:rPr>
            </a:br>
            <a:r>
              <a:rPr lang="tr-TR" sz="2800" b="1" dirty="0" smtClean="0">
                <a:effectLst>
                  <a:outerShdw blurRad="38100" dist="38100" dir="2700000" algn="tl">
                    <a:srgbClr val="000000">
                      <a:alpha val="43137"/>
                    </a:srgbClr>
                  </a:outerShdw>
                </a:effectLst>
                <a:latin typeface="Cambria" pitchFamily="18" charset="0"/>
              </a:rPr>
              <a:t>Telefon Görüşmeleri</a:t>
            </a:r>
            <a:endParaRPr lang="tr-TR" sz="2800" b="1" dirty="0">
              <a:effectLst>
                <a:outerShdw blurRad="38100" dist="38100" dir="2700000" algn="tl">
                  <a:srgbClr val="000000">
                    <a:alpha val="43137"/>
                  </a:srgbClr>
                </a:outerShdw>
              </a:effectLst>
              <a:latin typeface="Cambria" pitchFamily="18" charset="0"/>
            </a:endParaRPr>
          </a:p>
        </p:txBody>
      </p:sp>
      <p:sp>
        <p:nvSpPr>
          <p:cNvPr id="4" name="5 İçerik Yer Tutucusu"/>
          <p:cNvSpPr>
            <a:spLocks noGrp="1"/>
          </p:cNvSpPr>
          <p:nvPr>
            <p:ph idx="1"/>
          </p:nvPr>
        </p:nvSpPr>
        <p:spPr>
          <a:xfrm>
            <a:off x="2915816" y="1772816"/>
            <a:ext cx="6048672" cy="4031873"/>
          </a:xfrm>
        </p:spPr>
        <p:txBody>
          <a:bodyPr>
            <a:normAutofit fontScale="92500" lnSpcReduction="10000"/>
          </a:bodyPr>
          <a:lstStyle/>
          <a:p>
            <a:r>
              <a:rPr lang="tr-TR" sz="2000" dirty="0" smtClean="0">
                <a:effectLst>
                  <a:outerShdw blurRad="38100" dist="38100" dir="2700000" algn="tl">
                    <a:srgbClr val="000000">
                      <a:alpha val="43137"/>
                    </a:srgbClr>
                  </a:outerShdw>
                </a:effectLst>
                <a:latin typeface="Cambria" pitchFamily="18" charset="0"/>
              </a:rPr>
              <a:t>Düzenli telefon görüşmeleri aile-okul iletişimini sürdürmek için etkili bir yoldur.</a:t>
            </a:r>
          </a:p>
          <a:p>
            <a:endParaRPr lang="tr-TR" sz="2000" dirty="0" smtClean="0">
              <a:effectLst>
                <a:outerShdw blurRad="38100" dist="38100" dir="2700000" algn="tl">
                  <a:srgbClr val="000000">
                    <a:alpha val="43137"/>
                  </a:srgbClr>
                </a:outerShdw>
              </a:effectLst>
              <a:latin typeface="Cambria" pitchFamily="18" charset="0"/>
            </a:endParaRPr>
          </a:p>
          <a:p>
            <a:r>
              <a:rPr lang="tr-TR" sz="2000" dirty="0" smtClean="0">
                <a:effectLst>
                  <a:outerShdw blurRad="38100" dist="38100" dir="2700000" algn="tl">
                    <a:srgbClr val="000000">
                      <a:alpha val="43137"/>
                    </a:srgbClr>
                  </a:outerShdw>
                </a:effectLst>
                <a:latin typeface="Cambria" pitchFamily="18" charset="0"/>
              </a:rPr>
              <a:t>Telefon görüşmeleri çalışmaları nedeniyle okulu sınırlı ziyaret edebilen aileler için uygun bir iletişim yoludur.</a:t>
            </a:r>
          </a:p>
          <a:p>
            <a:endParaRPr lang="tr-TR" sz="2000" dirty="0" smtClean="0">
              <a:effectLst>
                <a:outerShdw blurRad="38100" dist="38100" dir="2700000" algn="tl">
                  <a:srgbClr val="000000">
                    <a:alpha val="43137"/>
                  </a:srgbClr>
                </a:outerShdw>
              </a:effectLst>
              <a:latin typeface="Cambria" pitchFamily="18" charset="0"/>
            </a:endParaRPr>
          </a:p>
          <a:p>
            <a:r>
              <a:rPr lang="tr-TR" sz="2000" dirty="0" smtClean="0">
                <a:effectLst>
                  <a:outerShdw blurRad="38100" dist="38100" dir="2700000" algn="tl">
                    <a:srgbClr val="000000">
                      <a:alpha val="43137"/>
                    </a:srgbClr>
                  </a:outerShdw>
                </a:effectLst>
                <a:latin typeface="Cambria" pitchFamily="18" charset="0"/>
              </a:rPr>
              <a:t>Bu görüşmeler için belli bir zaman dilimi belirlenmelidir.</a:t>
            </a:r>
          </a:p>
          <a:p>
            <a:endParaRPr lang="tr-TR" sz="2000" dirty="0" smtClean="0">
              <a:effectLst>
                <a:outerShdw blurRad="38100" dist="38100" dir="2700000" algn="tl">
                  <a:srgbClr val="000000">
                    <a:alpha val="43137"/>
                  </a:srgbClr>
                </a:outerShdw>
              </a:effectLst>
              <a:latin typeface="Cambria" pitchFamily="18" charset="0"/>
            </a:endParaRPr>
          </a:p>
          <a:p>
            <a:r>
              <a:rPr lang="tr-TR" sz="2000" dirty="0" smtClean="0">
                <a:effectLst>
                  <a:outerShdw blurRad="38100" dist="38100" dir="2700000" algn="tl">
                    <a:srgbClr val="000000">
                      <a:alpha val="43137"/>
                    </a:srgbClr>
                  </a:outerShdw>
                </a:effectLst>
                <a:latin typeface="Cambria" pitchFamily="18" charset="0"/>
              </a:rPr>
              <a:t>Yüz yüze görüşme için randevular telefon görüşmelerinde ayarlanabilir.</a:t>
            </a:r>
          </a:p>
          <a:p>
            <a:endParaRPr lang="tr-TR" sz="2000" dirty="0" smtClean="0">
              <a:effectLst>
                <a:outerShdw blurRad="38100" dist="38100" dir="2700000" algn="tl">
                  <a:srgbClr val="000000">
                    <a:alpha val="43137"/>
                  </a:srgbClr>
                </a:outerShdw>
              </a:effectLst>
              <a:latin typeface="Cambria" pitchFamily="18" charset="0"/>
            </a:endParaRPr>
          </a:p>
        </p:txBody>
      </p:sp>
      <p:pic>
        <p:nvPicPr>
          <p:cNvPr id="2053" name="Picture 5" descr="C:\Users\Gizo\AppData\Local\Microsoft\Windows\Temporary Internet Files\Content.IE5\JXP2IR63\MC900433861[1].png"/>
          <p:cNvPicPr>
            <a:picLocks noChangeAspect="1" noChangeArrowheads="1"/>
          </p:cNvPicPr>
          <p:nvPr/>
        </p:nvPicPr>
        <p:blipFill>
          <a:blip r:embed="rId2" cstate="print"/>
          <a:srcRect/>
          <a:stretch>
            <a:fillRect/>
          </a:stretch>
        </p:blipFill>
        <p:spPr bwMode="auto">
          <a:xfrm rot="20185002">
            <a:off x="362710" y="1919502"/>
            <a:ext cx="2291561" cy="2291561"/>
          </a:xfrm>
          <a:prstGeom prst="rect">
            <a:avLst/>
          </a:prstGeom>
          <a:noFill/>
        </p:spPr>
      </p:pic>
    </p:spTree>
    <p:extLst>
      <p:ext uri="{BB962C8B-B14F-4D97-AF65-F5344CB8AC3E}">
        <p14:creationId xmlns:p14="http://schemas.microsoft.com/office/powerpoint/2010/main" val="39694582"/>
      </p:ext>
    </p:extLst>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8" name="Rectangle 4"/>
          <p:cNvSpPr>
            <a:spLocks noGrp="1" noChangeArrowheads="1"/>
          </p:cNvSpPr>
          <p:nvPr>
            <p:ph type="title"/>
          </p:nvPr>
        </p:nvSpPr>
        <p:spPr>
          <a:xfrm>
            <a:off x="539552" y="332656"/>
            <a:ext cx="8136904" cy="648072"/>
          </a:xfrm>
        </p:spPr>
        <p:txBody>
          <a:bodyPr>
            <a:noAutofit/>
          </a:bodyPr>
          <a:lstStyle/>
          <a:p>
            <a:pPr algn="ctr"/>
            <a:r>
              <a:rPr lang="tr-TR" sz="2800" b="1" dirty="0" smtClean="0">
                <a:effectLst>
                  <a:outerShdw blurRad="38100" dist="38100" dir="2700000" algn="tl">
                    <a:srgbClr val="000000">
                      <a:alpha val="43137"/>
                    </a:srgbClr>
                  </a:outerShdw>
                </a:effectLst>
                <a:latin typeface="Cambria" pitchFamily="18" charset="0"/>
              </a:rPr>
              <a:t>AİLENİN SINIFA KATILIMI</a:t>
            </a:r>
            <a:endParaRPr lang="tr-TR" sz="2800" b="1" dirty="0">
              <a:effectLst>
                <a:outerShdw blurRad="38100" dist="38100" dir="2700000" algn="tl">
                  <a:srgbClr val="000000">
                    <a:alpha val="43137"/>
                  </a:srgbClr>
                </a:outerShdw>
              </a:effectLst>
              <a:latin typeface="Cambria" pitchFamily="18" charset="0"/>
            </a:endParaRPr>
          </a:p>
        </p:txBody>
      </p:sp>
      <p:sp>
        <p:nvSpPr>
          <p:cNvPr id="8" name="5 İçerik Yer Tutucusu"/>
          <p:cNvSpPr>
            <a:spLocks noGrp="1"/>
          </p:cNvSpPr>
          <p:nvPr>
            <p:ph idx="1"/>
          </p:nvPr>
        </p:nvSpPr>
        <p:spPr>
          <a:xfrm>
            <a:off x="683568" y="908720"/>
            <a:ext cx="7776864" cy="553998"/>
          </a:xfrm>
        </p:spPr>
        <p:txBody>
          <a:bodyPr>
            <a:normAutofit fontScale="85000" lnSpcReduction="20000"/>
          </a:bodyPr>
          <a:lstStyle/>
          <a:p>
            <a:r>
              <a:rPr lang="tr-TR" sz="2000" dirty="0" smtClean="0">
                <a:effectLst>
                  <a:outerShdw blurRad="38100" dist="38100" dir="2700000" algn="tl">
                    <a:srgbClr val="000000">
                      <a:alpha val="43137"/>
                    </a:srgbClr>
                  </a:outerShdw>
                </a:effectLst>
                <a:latin typeface="Cambria" pitchFamily="18" charset="0"/>
              </a:rPr>
              <a:t>Ailenin sınıfa katılımı belli bir hazırlığı gerektirmektedir. Bu konuda öğretmenin yapması gereken davranışlar şöyledir:</a:t>
            </a:r>
          </a:p>
        </p:txBody>
      </p:sp>
      <p:graphicFrame>
        <p:nvGraphicFramePr>
          <p:cNvPr id="7" name="Diyagram 1"/>
          <p:cNvGraphicFramePr/>
          <p:nvPr>
            <p:extLst>
              <p:ext uri="{D42A27DB-BD31-4B8C-83A1-F6EECF244321}">
                <p14:modId xmlns:p14="http://schemas.microsoft.com/office/powerpoint/2010/main" val="3037238810"/>
              </p:ext>
            </p:extLst>
          </p:nvPr>
        </p:nvGraphicFramePr>
        <p:xfrm>
          <a:off x="1043608" y="1745432"/>
          <a:ext cx="7056784" cy="511256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9694582"/>
      </p:ext>
    </p:extLst>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8" name="Rectangle 4"/>
          <p:cNvSpPr>
            <a:spLocks noGrp="1" noChangeArrowheads="1"/>
          </p:cNvSpPr>
          <p:nvPr>
            <p:ph type="title"/>
          </p:nvPr>
        </p:nvSpPr>
        <p:spPr>
          <a:xfrm>
            <a:off x="539552" y="332656"/>
            <a:ext cx="8136904" cy="1080120"/>
          </a:xfrm>
        </p:spPr>
        <p:txBody>
          <a:bodyPr>
            <a:noAutofit/>
          </a:bodyPr>
          <a:lstStyle/>
          <a:p>
            <a:r>
              <a:rPr lang="tr-TR" sz="2800" b="1" dirty="0" smtClean="0">
                <a:effectLst>
                  <a:outerShdw blurRad="38100" dist="38100" dir="2700000" algn="tl">
                    <a:srgbClr val="000000">
                      <a:alpha val="43137"/>
                    </a:srgbClr>
                  </a:outerShdw>
                </a:effectLst>
                <a:latin typeface="Cambria" pitchFamily="18" charset="0"/>
              </a:rPr>
              <a:t>AİLENİN SINIFA KATILIMI</a:t>
            </a:r>
            <a:br>
              <a:rPr lang="tr-TR" sz="2800" b="1" dirty="0" smtClean="0">
                <a:effectLst>
                  <a:outerShdw blurRad="38100" dist="38100" dir="2700000" algn="tl">
                    <a:srgbClr val="000000">
                      <a:alpha val="43137"/>
                    </a:srgbClr>
                  </a:outerShdw>
                </a:effectLst>
                <a:latin typeface="Cambria" pitchFamily="18" charset="0"/>
              </a:rPr>
            </a:br>
            <a:r>
              <a:rPr lang="tr-TR" sz="2800" b="1" dirty="0" smtClean="0">
                <a:effectLst>
                  <a:outerShdw blurRad="38100" dist="38100" dir="2700000" algn="tl">
                    <a:srgbClr val="000000">
                      <a:alpha val="43137"/>
                    </a:srgbClr>
                  </a:outerShdw>
                </a:effectLst>
                <a:latin typeface="Cambria" pitchFamily="18" charset="0"/>
              </a:rPr>
              <a:t/>
            </a:r>
            <a:br>
              <a:rPr lang="tr-TR" sz="2800" b="1" dirty="0" smtClean="0">
                <a:effectLst>
                  <a:outerShdw blurRad="38100" dist="38100" dir="2700000" algn="tl">
                    <a:srgbClr val="000000">
                      <a:alpha val="43137"/>
                    </a:srgbClr>
                  </a:outerShdw>
                </a:effectLst>
                <a:latin typeface="Cambria" pitchFamily="18" charset="0"/>
              </a:rPr>
            </a:br>
            <a:r>
              <a:rPr lang="tr-TR" sz="2400" b="1" dirty="0" smtClean="0">
                <a:effectLst>
                  <a:outerShdw blurRad="38100" dist="38100" dir="2700000" algn="tl">
                    <a:srgbClr val="000000">
                      <a:alpha val="43137"/>
                    </a:srgbClr>
                  </a:outerShdw>
                </a:effectLst>
                <a:latin typeface="Cambria" pitchFamily="18" charset="0"/>
              </a:rPr>
              <a:t>1. Ailenin Sınıf Etkinliklerine Katılacağı Süreyi Belirleme</a:t>
            </a:r>
            <a:endParaRPr lang="tr-TR" sz="2400" b="1" dirty="0">
              <a:effectLst>
                <a:outerShdw blurRad="38100" dist="38100" dir="2700000" algn="tl">
                  <a:srgbClr val="000000">
                    <a:alpha val="43137"/>
                  </a:srgbClr>
                </a:outerShdw>
              </a:effectLst>
              <a:latin typeface="Cambria" pitchFamily="18" charset="0"/>
            </a:endParaRPr>
          </a:p>
        </p:txBody>
      </p:sp>
      <p:sp>
        <p:nvSpPr>
          <p:cNvPr id="8" name="5 İçerik Yer Tutucusu"/>
          <p:cNvSpPr>
            <a:spLocks noGrp="1"/>
          </p:cNvSpPr>
          <p:nvPr>
            <p:ph idx="1"/>
          </p:nvPr>
        </p:nvSpPr>
        <p:spPr>
          <a:xfrm>
            <a:off x="539552" y="1772816"/>
            <a:ext cx="7776864" cy="954107"/>
          </a:xfrm>
        </p:spPr>
        <p:txBody>
          <a:bodyPr>
            <a:normAutofit fontScale="77500" lnSpcReduction="20000"/>
          </a:bodyPr>
          <a:lstStyle/>
          <a:p>
            <a:r>
              <a:rPr lang="tr-TR" sz="2000" dirty="0" smtClean="0">
                <a:effectLst>
                  <a:outerShdw blurRad="38100" dist="38100" dir="2700000" algn="tl">
                    <a:srgbClr val="000000">
                      <a:alpha val="43137"/>
                    </a:srgbClr>
                  </a:outerShdw>
                </a:effectLst>
                <a:latin typeface="Cambria" pitchFamily="18" charset="0"/>
              </a:rPr>
              <a:t>Ailenin etkinliklere katılacağı süre başlangıçta kısa olmalıdır.</a:t>
            </a:r>
          </a:p>
          <a:p>
            <a:r>
              <a:rPr lang="tr-TR" sz="2000" dirty="0" smtClean="0">
                <a:effectLst>
                  <a:outerShdw blurRad="38100" dist="38100" dir="2700000" algn="tl">
                    <a:srgbClr val="000000">
                      <a:alpha val="43137"/>
                    </a:srgbClr>
                  </a:outerShdw>
                </a:effectLst>
                <a:latin typeface="Cambria" pitchFamily="18" charset="0"/>
              </a:rPr>
              <a:t>Zamanla uygun olarak artırılmalıdır. </a:t>
            </a:r>
          </a:p>
          <a:p>
            <a:r>
              <a:rPr lang="tr-TR" sz="2000" dirty="0" smtClean="0">
                <a:effectLst>
                  <a:outerShdw blurRad="38100" dist="38100" dir="2700000" algn="tl">
                    <a:srgbClr val="000000">
                      <a:alpha val="43137"/>
                    </a:srgbClr>
                  </a:outerShdw>
                </a:effectLst>
                <a:latin typeface="Cambria" pitchFamily="18" charset="0"/>
              </a:rPr>
              <a:t>Bu süre aile ve öğretmenin ortak kararı ile belirlenebilir.</a:t>
            </a:r>
          </a:p>
        </p:txBody>
      </p:sp>
      <p:sp>
        <p:nvSpPr>
          <p:cNvPr id="4" name="Rectangle 4"/>
          <p:cNvSpPr txBox="1">
            <a:spLocks noChangeArrowheads="1"/>
          </p:cNvSpPr>
          <p:nvPr/>
        </p:nvSpPr>
        <p:spPr>
          <a:xfrm>
            <a:off x="467544" y="2996952"/>
            <a:ext cx="8136904" cy="864096"/>
          </a:xfrm>
          <a:prstGeom prst="rect">
            <a:avLst/>
          </a:prstGeom>
        </p:spPr>
        <p:txBody>
          <a:bodyPr vert="horz" wrap="square" lIns="0" tIns="0" rIns="0" bIns="0" rtlCol="0" anchor="t">
            <a:noAutofit/>
          </a:bodyPr>
          <a:lstStyle>
            <a:lvl1pPr algn="l" defTabSz="914363" rtl="0" eaLnBrk="1" latinLnBrk="0" hangingPunct="1">
              <a:lnSpc>
                <a:spcPct val="90000"/>
              </a:lnSpc>
              <a:spcBef>
                <a:spcPct val="0"/>
              </a:spcBef>
              <a:buNone/>
              <a:defRPr lang="en-US" sz="4800" b="0" kern="1200" cap="none" spc="-150" dirty="0" smtClean="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mj-lt"/>
                <a:ea typeface="+mn-ea"/>
                <a:cs typeface="Arial" charset="0"/>
              </a:defRPr>
            </a:lvl1pPr>
          </a:lstStyle>
          <a:p>
            <a:r>
              <a:rPr lang="tr-TR" sz="2800" b="1" dirty="0" smtClean="0">
                <a:effectLst>
                  <a:outerShdw blurRad="38100" dist="38100" dir="2700000" algn="tl">
                    <a:srgbClr val="000000">
                      <a:alpha val="43137"/>
                    </a:srgbClr>
                  </a:outerShdw>
                </a:effectLst>
                <a:latin typeface="Cambria" pitchFamily="18" charset="0"/>
              </a:rPr>
              <a:t/>
            </a:r>
            <a:br>
              <a:rPr lang="tr-TR" sz="2800" b="1" dirty="0" smtClean="0">
                <a:effectLst>
                  <a:outerShdw blurRad="38100" dist="38100" dir="2700000" algn="tl">
                    <a:srgbClr val="000000">
                      <a:alpha val="43137"/>
                    </a:srgbClr>
                  </a:outerShdw>
                </a:effectLst>
                <a:latin typeface="Cambria" pitchFamily="18" charset="0"/>
              </a:rPr>
            </a:br>
            <a:r>
              <a:rPr lang="tr-TR" sz="2400" b="1" dirty="0" smtClean="0">
                <a:effectLst>
                  <a:outerShdw blurRad="38100" dist="38100" dir="2700000" algn="tl">
                    <a:srgbClr val="000000">
                      <a:alpha val="43137"/>
                    </a:srgbClr>
                  </a:outerShdw>
                </a:effectLst>
                <a:latin typeface="Cambria" pitchFamily="18" charset="0"/>
              </a:rPr>
              <a:t>2. Aileye Sınıf Hakkında Bilgi Verme</a:t>
            </a:r>
            <a:endParaRPr lang="tr-TR" sz="2400" b="1" dirty="0">
              <a:effectLst>
                <a:outerShdw blurRad="38100" dist="38100" dir="2700000" algn="tl">
                  <a:srgbClr val="000000">
                    <a:alpha val="43137"/>
                  </a:srgbClr>
                </a:outerShdw>
              </a:effectLst>
              <a:latin typeface="Cambria" pitchFamily="18" charset="0"/>
            </a:endParaRPr>
          </a:p>
        </p:txBody>
      </p:sp>
      <p:sp>
        <p:nvSpPr>
          <p:cNvPr id="5" name="5 İçerik Yer Tutucusu"/>
          <p:cNvSpPr txBox="1">
            <a:spLocks/>
          </p:cNvSpPr>
          <p:nvPr/>
        </p:nvSpPr>
        <p:spPr>
          <a:xfrm>
            <a:off x="539552" y="4149080"/>
            <a:ext cx="7776864" cy="553998"/>
          </a:xfrm>
          <a:prstGeom prst="rect">
            <a:avLst/>
          </a:prstGeom>
        </p:spPr>
        <p:txBody>
          <a:bodyPr vert="horz" lIns="0" tIns="0" rIns="0" bIns="0" rtlCol="0">
            <a:spAutoFit/>
          </a:bodyPr>
          <a:lstStyle>
            <a:lvl1pPr marL="396875" indent="-396875" algn="l" defTabSz="914363" rtl="0" eaLnBrk="1" latinLnBrk="0" hangingPunct="1">
              <a:lnSpc>
                <a:spcPct val="90000"/>
              </a:lnSpc>
              <a:spcBef>
                <a:spcPct val="20000"/>
              </a:spcBef>
              <a:buFontTx/>
              <a:buBlip>
                <a:blip r:embed="rId2"/>
              </a:buBlip>
              <a:defRPr sz="3200" kern="1200">
                <a:solidFill>
                  <a:schemeClr val="tx1"/>
                </a:solidFill>
                <a:latin typeface="+mn-lt"/>
                <a:ea typeface="+mn-ea"/>
                <a:cs typeface="+mn-cs"/>
              </a:defRPr>
            </a:lvl1pPr>
            <a:lvl2pPr marL="914400" indent="-396875" algn="l" defTabSz="914363" rtl="0" eaLnBrk="1" latinLnBrk="0" hangingPunct="1">
              <a:lnSpc>
                <a:spcPct val="90000"/>
              </a:lnSpc>
              <a:spcBef>
                <a:spcPct val="20000"/>
              </a:spcBef>
              <a:buFontTx/>
              <a:buBlip>
                <a:blip r:embed="rId3"/>
              </a:buBlip>
              <a:defRPr sz="2800" kern="1200">
                <a:solidFill>
                  <a:schemeClr val="tx1"/>
                </a:solidFill>
                <a:latin typeface="+mn-lt"/>
                <a:ea typeface="+mn-ea"/>
                <a:cs typeface="+mn-cs"/>
              </a:defRPr>
            </a:lvl2pPr>
            <a:lvl3pPr marL="1258888" indent="-344488" algn="l" defTabSz="914363" rtl="0" eaLnBrk="1" latinLnBrk="0" hangingPunct="1">
              <a:lnSpc>
                <a:spcPct val="90000"/>
              </a:lnSpc>
              <a:spcBef>
                <a:spcPct val="20000"/>
              </a:spcBef>
              <a:buFontTx/>
              <a:buBlip>
                <a:blip r:embed="rId3"/>
              </a:buBlip>
              <a:defRPr sz="2400" kern="1200">
                <a:solidFill>
                  <a:schemeClr val="tx1"/>
                </a:solidFill>
                <a:latin typeface="+mn-lt"/>
                <a:ea typeface="+mn-ea"/>
                <a:cs typeface="+mn-cs"/>
              </a:defRPr>
            </a:lvl3pPr>
            <a:lvl4pPr marL="1604963" indent="-346075" algn="l" defTabSz="914363" rtl="0" eaLnBrk="1" latinLnBrk="0" hangingPunct="1">
              <a:lnSpc>
                <a:spcPct val="90000"/>
              </a:lnSpc>
              <a:spcBef>
                <a:spcPct val="20000"/>
              </a:spcBef>
              <a:buFontTx/>
              <a:buBlip>
                <a:blip r:embed="rId3"/>
              </a:buBlip>
              <a:defRPr sz="2400" kern="1200">
                <a:solidFill>
                  <a:schemeClr val="tx1"/>
                </a:solidFill>
                <a:latin typeface="+mn-lt"/>
                <a:ea typeface="+mn-ea"/>
                <a:cs typeface="+mn-cs"/>
              </a:defRPr>
            </a:lvl4pPr>
            <a:lvl5pPr marL="1941513" indent="-336550" algn="l" defTabSz="914363" rtl="0" eaLnBrk="1" latinLnBrk="0" hangingPunct="1">
              <a:lnSpc>
                <a:spcPct val="90000"/>
              </a:lnSpc>
              <a:spcBef>
                <a:spcPct val="20000"/>
              </a:spcBef>
              <a:buFontTx/>
              <a:buBlip>
                <a:blip r:embed="rId3"/>
              </a:buBlip>
              <a:defRPr sz="2400" kern="1200">
                <a:solidFill>
                  <a:schemeClr val="tx1"/>
                </a:solidFill>
                <a:latin typeface="+mn-lt"/>
                <a:ea typeface="+mn-ea"/>
                <a:cs typeface="+mn-cs"/>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tr-TR" sz="2000" dirty="0" smtClean="0">
                <a:effectLst>
                  <a:outerShdw blurRad="38100" dist="38100" dir="2700000" algn="tl">
                    <a:srgbClr val="000000">
                      <a:alpha val="43137"/>
                    </a:srgbClr>
                  </a:outerShdw>
                </a:effectLst>
                <a:latin typeface="Cambria" pitchFamily="18" charset="0"/>
              </a:rPr>
              <a:t>Özellikle sınıfta yaşanılan öğrenme ve davranış sorunları ve günlük program hakkında aile bilgilendirilmelidir.</a:t>
            </a:r>
          </a:p>
        </p:txBody>
      </p:sp>
    </p:spTree>
    <p:extLst>
      <p:ext uri="{BB962C8B-B14F-4D97-AF65-F5344CB8AC3E}">
        <p14:creationId xmlns:p14="http://schemas.microsoft.com/office/powerpoint/2010/main" val="39694582"/>
      </p:ext>
    </p:extLst>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8" name="Rectangle 4"/>
          <p:cNvSpPr>
            <a:spLocks noGrp="1" noChangeArrowheads="1"/>
          </p:cNvSpPr>
          <p:nvPr>
            <p:ph type="title"/>
          </p:nvPr>
        </p:nvSpPr>
        <p:spPr>
          <a:xfrm>
            <a:off x="1403648" y="116632"/>
            <a:ext cx="8136904" cy="1080120"/>
          </a:xfrm>
        </p:spPr>
        <p:txBody>
          <a:bodyPr>
            <a:noAutofit/>
          </a:bodyPr>
          <a:lstStyle/>
          <a:p>
            <a:r>
              <a:rPr lang="tr-TR" sz="2800" b="1" dirty="0" smtClean="0">
                <a:effectLst>
                  <a:outerShdw blurRad="38100" dist="38100" dir="2700000" algn="tl">
                    <a:srgbClr val="000000">
                      <a:alpha val="43137"/>
                    </a:srgbClr>
                  </a:outerShdw>
                </a:effectLst>
                <a:latin typeface="Cambria" pitchFamily="18" charset="0"/>
              </a:rPr>
              <a:t>AİLENİN SINIFA KATILIMI</a:t>
            </a:r>
            <a:br>
              <a:rPr lang="tr-TR" sz="2800" b="1" dirty="0" smtClean="0">
                <a:effectLst>
                  <a:outerShdw blurRad="38100" dist="38100" dir="2700000" algn="tl">
                    <a:srgbClr val="000000">
                      <a:alpha val="43137"/>
                    </a:srgbClr>
                  </a:outerShdw>
                </a:effectLst>
                <a:latin typeface="Cambria" pitchFamily="18" charset="0"/>
              </a:rPr>
            </a:br>
            <a:r>
              <a:rPr lang="tr-TR" sz="2800" b="1" dirty="0" smtClean="0">
                <a:effectLst>
                  <a:outerShdw blurRad="38100" dist="38100" dir="2700000" algn="tl">
                    <a:srgbClr val="000000">
                      <a:alpha val="43137"/>
                    </a:srgbClr>
                  </a:outerShdw>
                </a:effectLst>
                <a:latin typeface="Cambria" pitchFamily="18" charset="0"/>
              </a:rPr>
              <a:t/>
            </a:r>
            <a:br>
              <a:rPr lang="tr-TR" sz="2800" b="1" dirty="0" smtClean="0">
                <a:effectLst>
                  <a:outerShdw blurRad="38100" dist="38100" dir="2700000" algn="tl">
                    <a:srgbClr val="000000">
                      <a:alpha val="43137"/>
                    </a:srgbClr>
                  </a:outerShdw>
                </a:effectLst>
                <a:latin typeface="Cambria" pitchFamily="18" charset="0"/>
              </a:rPr>
            </a:br>
            <a:r>
              <a:rPr lang="tr-TR" sz="2400" b="1" dirty="0" smtClean="0">
                <a:effectLst>
                  <a:outerShdw blurRad="38100" dist="38100" dir="2700000" algn="tl">
                    <a:srgbClr val="000000">
                      <a:alpha val="43137"/>
                    </a:srgbClr>
                  </a:outerShdw>
                </a:effectLst>
                <a:latin typeface="Cambria" pitchFamily="18" charset="0"/>
              </a:rPr>
              <a:t>3. Aileye Sınıf İçerisinde Yardımcı Olacak Öneriler Sunma</a:t>
            </a:r>
            <a:endParaRPr lang="tr-TR" sz="2400" b="1" dirty="0">
              <a:effectLst>
                <a:outerShdw blurRad="38100" dist="38100" dir="2700000" algn="tl">
                  <a:srgbClr val="000000">
                    <a:alpha val="43137"/>
                  </a:srgbClr>
                </a:outerShdw>
              </a:effectLst>
              <a:latin typeface="Cambria" pitchFamily="18" charset="0"/>
            </a:endParaRPr>
          </a:p>
        </p:txBody>
      </p:sp>
      <p:sp>
        <p:nvSpPr>
          <p:cNvPr id="8" name="5 İçerik Yer Tutucusu"/>
          <p:cNvSpPr>
            <a:spLocks noGrp="1"/>
          </p:cNvSpPr>
          <p:nvPr>
            <p:ph idx="1"/>
          </p:nvPr>
        </p:nvSpPr>
        <p:spPr>
          <a:xfrm>
            <a:off x="539552" y="1772816"/>
            <a:ext cx="7776864" cy="4647426"/>
          </a:xfrm>
        </p:spPr>
        <p:txBody>
          <a:bodyPr>
            <a:normAutofit fontScale="92500" lnSpcReduction="20000"/>
          </a:bodyPr>
          <a:lstStyle/>
          <a:p>
            <a:r>
              <a:rPr lang="tr-TR" sz="2000" dirty="0" smtClean="0">
                <a:effectLst>
                  <a:outerShdw blurRad="38100" dist="38100" dir="2700000" algn="tl">
                    <a:srgbClr val="000000">
                      <a:alpha val="43137"/>
                    </a:srgbClr>
                  </a:outerShdw>
                </a:effectLst>
                <a:latin typeface="Cambria" pitchFamily="18" charset="0"/>
              </a:rPr>
              <a:t>Çocuklarınızın yaptıkları davranışları izleyin. Gördüğünüz şeyleri </a:t>
            </a:r>
            <a:r>
              <a:rPr lang="tr-TR" sz="2000" dirty="0" smtClean="0">
                <a:effectLst>
                  <a:outerShdw blurRad="38100" dist="38100" dir="2700000" algn="tl">
                    <a:srgbClr val="000000">
                      <a:alpha val="43137"/>
                    </a:srgbClr>
                  </a:outerShdw>
                </a:effectLst>
                <a:latin typeface="Cambria" pitchFamily="18" charset="0"/>
              </a:rPr>
              <a:t>sözel </a:t>
            </a:r>
            <a:r>
              <a:rPr lang="tr-TR" sz="2000" dirty="0" smtClean="0">
                <a:effectLst>
                  <a:outerShdw blurRad="38100" dist="38100" dir="2700000" algn="tl">
                    <a:srgbClr val="000000">
                      <a:alpha val="43137"/>
                    </a:srgbClr>
                  </a:outerShdw>
                </a:effectLst>
                <a:latin typeface="Cambria" pitchFamily="18" charset="0"/>
              </a:rPr>
              <a:t>olarak ifade edin. Örneğin; </a:t>
            </a:r>
            <a:r>
              <a:rPr lang="tr-TR" sz="2000" i="1" dirty="0" smtClean="0">
                <a:effectLst>
                  <a:outerShdw blurRad="38100" dist="38100" dir="2700000" algn="tl">
                    <a:srgbClr val="000000">
                      <a:alpha val="43137"/>
                    </a:srgbClr>
                  </a:outerShdw>
                </a:effectLst>
                <a:latin typeface="Cambria" pitchFamily="18" charset="0"/>
              </a:rPr>
              <a:t>«tüm mandalları sıraya koyduğunu görüyorum»</a:t>
            </a:r>
          </a:p>
          <a:p>
            <a:endParaRPr lang="tr-TR" sz="2000" dirty="0">
              <a:effectLst>
                <a:outerShdw blurRad="38100" dist="38100" dir="2700000" algn="tl">
                  <a:srgbClr val="000000">
                    <a:alpha val="43137"/>
                  </a:srgbClr>
                </a:outerShdw>
              </a:effectLst>
              <a:latin typeface="Cambria" pitchFamily="18" charset="0"/>
            </a:endParaRPr>
          </a:p>
          <a:p>
            <a:r>
              <a:rPr lang="tr-TR" sz="2000" dirty="0" smtClean="0">
                <a:effectLst>
                  <a:outerShdw blurRad="38100" dist="38100" dir="2700000" algn="tl">
                    <a:srgbClr val="000000">
                      <a:alpha val="43137"/>
                    </a:srgbClr>
                  </a:outerShdw>
                </a:effectLst>
                <a:latin typeface="Cambria" pitchFamily="18" charset="0"/>
              </a:rPr>
              <a:t>Çocuğun yaptığı etkinliğe katılın. </a:t>
            </a:r>
            <a:r>
              <a:rPr lang="tr-TR" sz="2000" i="1" dirty="0" smtClean="0">
                <a:effectLst>
                  <a:outerShdw blurRad="38100" dist="38100" dir="2700000" algn="tl">
                    <a:srgbClr val="000000">
                      <a:alpha val="43137"/>
                    </a:srgbClr>
                  </a:outerShdw>
                </a:effectLst>
                <a:latin typeface="Cambria" pitchFamily="18" charset="0"/>
              </a:rPr>
              <a:t>«senin yaptığın gibi bende kule yapmaya çalışacağım.»</a:t>
            </a:r>
          </a:p>
          <a:p>
            <a:endParaRPr lang="tr-TR" sz="2000" dirty="0">
              <a:effectLst>
                <a:outerShdw blurRad="38100" dist="38100" dir="2700000" algn="tl">
                  <a:srgbClr val="000000">
                    <a:alpha val="43137"/>
                  </a:srgbClr>
                </a:outerShdw>
              </a:effectLst>
              <a:latin typeface="Cambria" pitchFamily="18" charset="0"/>
            </a:endParaRPr>
          </a:p>
          <a:p>
            <a:r>
              <a:rPr lang="tr-TR" sz="2000" dirty="0" smtClean="0">
                <a:effectLst>
                  <a:outerShdw blurRad="38100" dist="38100" dir="2700000" algn="tl">
                    <a:srgbClr val="000000">
                      <a:alpha val="43137"/>
                    </a:srgbClr>
                  </a:outerShdw>
                </a:effectLst>
                <a:latin typeface="Cambria" pitchFamily="18" charset="0"/>
              </a:rPr>
              <a:t>Çocuğun ne düşündüğünü anlamak için açık uçlu sorular sorun. </a:t>
            </a:r>
            <a:r>
              <a:rPr lang="tr-TR" sz="2000" i="1" dirty="0" smtClean="0">
                <a:effectLst>
                  <a:outerShdw blurRad="38100" dist="38100" dir="2700000" algn="tl">
                    <a:srgbClr val="000000">
                      <a:alpha val="43137"/>
                    </a:srgbClr>
                  </a:outerShdw>
                </a:effectLst>
                <a:latin typeface="Cambria" pitchFamily="18" charset="0"/>
              </a:rPr>
              <a:t>«kaç bloğa ihtiyacın var, ne yapıyorsun?»</a:t>
            </a:r>
          </a:p>
          <a:p>
            <a:endParaRPr lang="tr-TR" sz="2000" dirty="0">
              <a:effectLst>
                <a:outerShdw blurRad="38100" dist="38100" dir="2700000" algn="tl">
                  <a:srgbClr val="000000">
                    <a:alpha val="43137"/>
                  </a:srgbClr>
                </a:outerShdw>
              </a:effectLst>
              <a:latin typeface="Cambria" pitchFamily="18" charset="0"/>
            </a:endParaRPr>
          </a:p>
          <a:p>
            <a:r>
              <a:rPr lang="tr-TR" sz="2000" dirty="0" smtClean="0">
                <a:effectLst>
                  <a:outerShdw blurRad="38100" dist="38100" dir="2700000" algn="tl">
                    <a:srgbClr val="000000">
                      <a:alpha val="43137"/>
                    </a:srgbClr>
                  </a:outerShdw>
                </a:effectLst>
                <a:latin typeface="Cambria" pitchFamily="18" charset="0"/>
              </a:rPr>
              <a:t>Çocukların başarılı davranışlarını pekiştirin. </a:t>
            </a:r>
            <a:r>
              <a:rPr lang="tr-TR" sz="2000" i="1" dirty="0" smtClean="0">
                <a:effectLst>
                  <a:outerShdw blurRad="38100" dist="38100" dir="2700000" algn="tl">
                    <a:srgbClr val="000000">
                      <a:alpha val="43137"/>
                    </a:srgbClr>
                  </a:outerShdw>
                </a:effectLst>
                <a:latin typeface="Cambria" pitchFamily="18" charset="0"/>
              </a:rPr>
              <a:t>«harikasın! Boyadığın resim panonun en güzel resmi olacak.»</a:t>
            </a:r>
          </a:p>
          <a:p>
            <a:endParaRPr lang="tr-TR" sz="2000" dirty="0">
              <a:effectLst>
                <a:outerShdw blurRad="38100" dist="38100" dir="2700000" algn="tl">
                  <a:srgbClr val="000000">
                    <a:alpha val="43137"/>
                  </a:srgbClr>
                </a:outerShdw>
              </a:effectLst>
              <a:latin typeface="Cambria" pitchFamily="18" charset="0"/>
            </a:endParaRPr>
          </a:p>
          <a:p>
            <a:r>
              <a:rPr lang="tr-TR" sz="2000" dirty="0" smtClean="0">
                <a:effectLst>
                  <a:outerShdw blurRad="38100" dist="38100" dir="2700000" algn="tl">
                    <a:srgbClr val="000000">
                      <a:alpha val="43137"/>
                    </a:srgbClr>
                  </a:outerShdw>
                </a:effectLst>
                <a:latin typeface="Cambria" pitchFamily="18" charset="0"/>
              </a:rPr>
              <a:t>Çocukların olumsuz davranışlarını sözel olarak uyarmaktansa, belli bir süre görmezden gelin. </a:t>
            </a:r>
          </a:p>
        </p:txBody>
      </p:sp>
    </p:spTree>
    <p:extLst>
      <p:ext uri="{BB962C8B-B14F-4D97-AF65-F5344CB8AC3E}">
        <p14:creationId xmlns:p14="http://schemas.microsoft.com/office/powerpoint/2010/main" val="1662408076"/>
      </p:ext>
    </p:extLst>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8" name="Rectangle 4"/>
          <p:cNvSpPr>
            <a:spLocks noGrp="1" noChangeArrowheads="1"/>
          </p:cNvSpPr>
          <p:nvPr>
            <p:ph type="title"/>
          </p:nvPr>
        </p:nvSpPr>
        <p:spPr>
          <a:xfrm>
            <a:off x="539552" y="332656"/>
            <a:ext cx="8136904" cy="1080120"/>
          </a:xfrm>
        </p:spPr>
        <p:txBody>
          <a:bodyPr>
            <a:noAutofit/>
          </a:bodyPr>
          <a:lstStyle/>
          <a:p>
            <a:r>
              <a:rPr lang="tr-TR" sz="2800" b="1" dirty="0" smtClean="0">
                <a:effectLst>
                  <a:outerShdw blurRad="38100" dist="38100" dir="2700000" algn="tl">
                    <a:srgbClr val="000000">
                      <a:alpha val="43137"/>
                    </a:srgbClr>
                  </a:outerShdw>
                </a:effectLst>
                <a:latin typeface="Cambria" pitchFamily="18" charset="0"/>
              </a:rPr>
              <a:t>AİLENİN SINIFA KATILIMI</a:t>
            </a:r>
            <a:br>
              <a:rPr lang="tr-TR" sz="2800" b="1" dirty="0" smtClean="0">
                <a:effectLst>
                  <a:outerShdw blurRad="38100" dist="38100" dir="2700000" algn="tl">
                    <a:srgbClr val="000000">
                      <a:alpha val="43137"/>
                    </a:srgbClr>
                  </a:outerShdw>
                </a:effectLst>
                <a:latin typeface="Cambria" pitchFamily="18" charset="0"/>
              </a:rPr>
            </a:br>
            <a:r>
              <a:rPr lang="tr-TR" sz="2800" b="1" dirty="0" smtClean="0">
                <a:effectLst>
                  <a:outerShdw blurRad="38100" dist="38100" dir="2700000" algn="tl">
                    <a:srgbClr val="000000">
                      <a:alpha val="43137"/>
                    </a:srgbClr>
                  </a:outerShdw>
                </a:effectLst>
                <a:latin typeface="Cambria" pitchFamily="18" charset="0"/>
              </a:rPr>
              <a:t/>
            </a:r>
            <a:br>
              <a:rPr lang="tr-TR" sz="2800" b="1" dirty="0" smtClean="0">
                <a:effectLst>
                  <a:outerShdw blurRad="38100" dist="38100" dir="2700000" algn="tl">
                    <a:srgbClr val="000000">
                      <a:alpha val="43137"/>
                    </a:srgbClr>
                  </a:outerShdw>
                </a:effectLst>
                <a:latin typeface="Cambria" pitchFamily="18" charset="0"/>
              </a:rPr>
            </a:br>
            <a:r>
              <a:rPr lang="tr-TR" sz="2400" b="1" dirty="0" smtClean="0">
                <a:effectLst>
                  <a:outerShdw blurRad="38100" dist="38100" dir="2700000" algn="tl">
                    <a:srgbClr val="000000">
                      <a:alpha val="43137"/>
                    </a:srgbClr>
                  </a:outerShdw>
                </a:effectLst>
                <a:latin typeface="Cambria" pitchFamily="18" charset="0"/>
              </a:rPr>
              <a:t>4. Aile ile Birlikte Etkinliği Belirleme</a:t>
            </a:r>
            <a:endParaRPr lang="tr-TR" sz="2400" b="1" dirty="0">
              <a:effectLst>
                <a:outerShdw blurRad="38100" dist="38100" dir="2700000" algn="tl">
                  <a:srgbClr val="000000">
                    <a:alpha val="43137"/>
                  </a:srgbClr>
                </a:outerShdw>
              </a:effectLst>
              <a:latin typeface="Cambria" pitchFamily="18" charset="0"/>
            </a:endParaRPr>
          </a:p>
        </p:txBody>
      </p:sp>
      <p:sp>
        <p:nvSpPr>
          <p:cNvPr id="8" name="5 İçerik Yer Tutucusu"/>
          <p:cNvSpPr>
            <a:spLocks noGrp="1"/>
          </p:cNvSpPr>
          <p:nvPr>
            <p:ph idx="1"/>
          </p:nvPr>
        </p:nvSpPr>
        <p:spPr>
          <a:xfrm>
            <a:off x="539552" y="1772816"/>
            <a:ext cx="7776864" cy="1508105"/>
          </a:xfrm>
        </p:spPr>
        <p:txBody>
          <a:bodyPr>
            <a:normAutofit fontScale="92500" lnSpcReduction="20000"/>
          </a:bodyPr>
          <a:lstStyle/>
          <a:p>
            <a:r>
              <a:rPr lang="tr-TR" sz="2000" dirty="0" smtClean="0">
                <a:effectLst>
                  <a:outerShdw blurRad="38100" dist="38100" dir="2700000" algn="tl">
                    <a:srgbClr val="000000">
                      <a:alpha val="43137"/>
                    </a:srgbClr>
                  </a:outerShdw>
                </a:effectLst>
                <a:latin typeface="Cambria" pitchFamily="18" charset="0"/>
              </a:rPr>
              <a:t>Ailenin katılımının kolay olacağı etkinlikler seçilmelidir.</a:t>
            </a:r>
          </a:p>
          <a:p>
            <a:r>
              <a:rPr lang="tr-TR" sz="2000" dirty="0" smtClean="0">
                <a:effectLst>
                  <a:outerShdw blurRad="38100" dist="38100" dir="2700000" algn="tl">
                    <a:srgbClr val="000000">
                      <a:alpha val="43137"/>
                    </a:srgbClr>
                  </a:outerShdw>
                </a:effectLst>
                <a:latin typeface="Cambria" pitchFamily="18" charset="0"/>
              </a:rPr>
              <a:t>Bu durum asla öğretmen olarak bir iş yükü hafifletme olarak görülmemelidir.</a:t>
            </a:r>
          </a:p>
          <a:p>
            <a:r>
              <a:rPr lang="tr-TR" sz="2000" dirty="0" smtClean="0">
                <a:effectLst>
                  <a:outerShdw blurRad="38100" dist="38100" dir="2700000" algn="tl">
                    <a:srgbClr val="000000">
                      <a:alpha val="43137"/>
                    </a:srgbClr>
                  </a:outerShdw>
                </a:effectLst>
                <a:latin typeface="Cambria" pitchFamily="18" charset="0"/>
              </a:rPr>
              <a:t>Önemli olan anne ve babanın çocuklarıyla birlikte olmaları ve çalışma olanağı bulmalarıdır.</a:t>
            </a:r>
          </a:p>
        </p:txBody>
      </p:sp>
      <p:sp>
        <p:nvSpPr>
          <p:cNvPr id="4" name="Rectangle 4"/>
          <p:cNvSpPr txBox="1">
            <a:spLocks noChangeArrowheads="1"/>
          </p:cNvSpPr>
          <p:nvPr/>
        </p:nvSpPr>
        <p:spPr>
          <a:xfrm>
            <a:off x="461417" y="3284984"/>
            <a:ext cx="8136904" cy="864096"/>
          </a:xfrm>
          <a:prstGeom prst="rect">
            <a:avLst/>
          </a:prstGeom>
        </p:spPr>
        <p:txBody>
          <a:bodyPr vert="horz" wrap="square" lIns="0" tIns="0" rIns="0" bIns="0" rtlCol="0" anchor="t">
            <a:noAutofit/>
          </a:bodyPr>
          <a:lstStyle>
            <a:lvl1pPr algn="l" defTabSz="914363" rtl="0" eaLnBrk="1" latinLnBrk="0" hangingPunct="1">
              <a:lnSpc>
                <a:spcPct val="90000"/>
              </a:lnSpc>
              <a:spcBef>
                <a:spcPct val="0"/>
              </a:spcBef>
              <a:buNone/>
              <a:defRPr lang="en-US" sz="4800" b="0" kern="1200" cap="none" spc="-150" dirty="0" smtClean="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mj-lt"/>
                <a:ea typeface="+mn-ea"/>
                <a:cs typeface="Arial" charset="0"/>
              </a:defRPr>
            </a:lvl1pPr>
          </a:lstStyle>
          <a:p>
            <a:r>
              <a:rPr lang="tr-TR" sz="2800" b="1" dirty="0" smtClean="0">
                <a:effectLst>
                  <a:outerShdw blurRad="38100" dist="38100" dir="2700000" algn="tl">
                    <a:srgbClr val="000000">
                      <a:alpha val="43137"/>
                    </a:srgbClr>
                  </a:outerShdw>
                </a:effectLst>
                <a:latin typeface="Cambria" pitchFamily="18" charset="0"/>
              </a:rPr>
              <a:t/>
            </a:r>
            <a:br>
              <a:rPr lang="tr-TR" sz="2800" b="1" dirty="0" smtClean="0">
                <a:effectLst>
                  <a:outerShdw blurRad="38100" dist="38100" dir="2700000" algn="tl">
                    <a:srgbClr val="000000">
                      <a:alpha val="43137"/>
                    </a:srgbClr>
                  </a:outerShdw>
                </a:effectLst>
                <a:latin typeface="Cambria" pitchFamily="18" charset="0"/>
              </a:rPr>
            </a:br>
            <a:r>
              <a:rPr lang="tr-TR" sz="2400" b="1" dirty="0" smtClean="0">
                <a:solidFill>
                  <a:schemeClr val="tx1"/>
                </a:solidFill>
                <a:effectLst>
                  <a:outerShdw blurRad="38100" dist="38100" dir="2700000" algn="tl">
                    <a:srgbClr val="000000">
                      <a:alpha val="43137"/>
                    </a:srgbClr>
                  </a:outerShdw>
                </a:effectLst>
                <a:latin typeface="Cambria" pitchFamily="18" charset="0"/>
              </a:rPr>
              <a:t>5.</a:t>
            </a:r>
            <a:r>
              <a:rPr lang="tr-TR" sz="2400" b="1" dirty="0" smtClean="0">
                <a:effectLst>
                  <a:outerShdw blurRad="38100" dist="38100" dir="2700000" algn="tl">
                    <a:srgbClr val="000000">
                      <a:alpha val="43137"/>
                    </a:srgbClr>
                  </a:outerShdw>
                </a:effectLst>
                <a:latin typeface="Cambria" pitchFamily="18" charset="0"/>
              </a:rPr>
              <a:t> </a:t>
            </a:r>
            <a:r>
              <a:rPr lang="tr-TR" sz="2400" b="1" dirty="0" smtClean="0">
                <a:solidFill>
                  <a:schemeClr val="tx1"/>
                </a:solidFill>
                <a:effectLst>
                  <a:outerShdw blurRad="38100" dist="38100" dir="2700000" algn="tl">
                    <a:srgbClr val="000000">
                      <a:alpha val="43137"/>
                    </a:srgbClr>
                  </a:outerShdw>
                </a:effectLst>
                <a:latin typeface="Cambria" pitchFamily="18" charset="0"/>
              </a:rPr>
              <a:t>Ailenin Sınıfa Katılımını, Aile ile Birlikte Değerlendirme</a:t>
            </a:r>
            <a:endParaRPr lang="tr-TR" sz="2400" b="1" dirty="0">
              <a:solidFill>
                <a:schemeClr val="tx1"/>
              </a:solidFill>
              <a:effectLst>
                <a:outerShdw blurRad="38100" dist="38100" dir="2700000" algn="tl">
                  <a:srgbClr val="000000">
                    <a:alpha val="43137"/>
                  </a:srgbClr>
                </a:outerShdw>
              </a:effectLst>
              <a:latin typeface="Cambria" pitchFamily="18" charset="0"/>
            </a:endParaRPr>
          </a:p>
        </p:txBody>
      </p:sp>
      <p:sp>
        <p:nvSpPr>
          <p:cNvPr id="5" name="5 İçerik Yer Tutucusu"/>
          <p:cNvSpPr txBox="1">
            <a:spLocks/>
          </p:cNvSpPr>
          <p:nvPr/>
        </p:nvSpPr>
        <p:spPr>
          <a:xfrm>
            <a:off x="539552" y="4149080"/>
            <a:ext cx="7776864" cy="1785104"/>
          </a:xfrm>
          <a:prstGeom prst="rect">
            <a:avLst/>
          </a:prstGeom>
        </p:spPr>
        <p:txBody>
          <a:bodyPr vert="horz" lIns="0" tIns="0" rIns="0" bIns="0" rtlCol="0">
            <a:spAutoFit/>
          </a:bodyPr>
          <a:lstStyle>
            <a:lvl1pPr marL="396875" indent="-396875" algn="l" defTabSz="914363" rtl="0" eaLnBrk="1" latinLnBrk="0" hangingPunct="1">
              <a:lnSpc>
                <a:spcPct val="90000"/>
              </a:lnSpc>
              <a:spcBef>
                <a:spcPct val="20000"/>
              </a:spcBef>
              <a:buFontTx/>
              <a:buBlip>
                <a:blip r:embed="rId2"/>
              </a:buBlip>
              <a:defRPr sz="3200" kern="1200">
                <a:solidFill>
                  <a:schemeClr val="tx1"/>
                </a:solidFill>
                <a:latin typeface="+mn-lt"/>
                <a:ea typeface="+mn-ea"/>
                <a:cs typeface="+mn-cs"/>
              </a:defRPr>
            </a:lvl1pPr>
            <a:lvl2pPr marL="914400" indent="-396875" algn="l" defTabSz="914363" rtl="0" eaLnBrk="1" latinLnBrk="0" hangingPunct="1">
              <a:lnSpc>
                <a:spcPct val="90000"/>
              </a:lnSpc>
              <a:spcBef>
                <a:spcPct val="20000"/>
              </a:spcBef>
              <a:buFontTx/>
              <a:buBlip>
                <a:blip r:embed="rId3"/>
              </a:buBlip>
              <a:defRPr sz="2800" kern="1200">
                <a:solidFill>
                  <a:schemeClr val="tx1"/>
                </a:solidFill>
                <a:latin typeface="+mn-lt"/>
                <a:ea typeface="+mn-ea"/>
                <a:cs typeface="+mn-cs"/>
              </a:defRPr>
            </a:lvl2pPr>
            <a:lvl3pPr marL="1258888" indent="-344488" algn="l" defTabSz="914363" rtl="0" eaLnBrk="1" latinLnBrk="0" hangingPunct="1">
              <a:lnSpc>
                <a:spcPct val="90000"/>
              </a:lnSpc>
              <a:spcBef>
                <a:spcPct val="20000"/>
              </a:spcBef>
              <a:buFontTx/>
              <a:buBlip>
                <a:blip r:embed="rId3"/>
              </a:buBlip>
              <a:defRPr sz="2400" kern="1200">
                <a:solidFill>
                  <a:schemeClr val="tx1"/>
                </a:solidFill>
                <a:latin typeface="+mn-lt"/>
                <a:ea typeface="+mn-ea"/>
                <a:cs typeface="+mn-cs"/>
              </a:defRPr>
            </a:lvl3pPr>
            <a:lvl4pPr marL="1604963" indent="-346075" algn="l" defTabSz="914363" rtl="0" eaLnBrk="1" latinLnBrk="0" hangingPunct="1">
              <a:lnSpc>
                <a:spcPct val="90000"/>
              </a:lnSpc>
              <a:spcBef>
                <a:spcPct val="20000"/>
              </a:spcBef>
              <a:buFontTx/>
              <a:buBlip>
                <a:blip r:embed="rId3"/>
              </a:buBlip>
              <a:defRPr sz="2400" kern="1200">
                <a:solidFill>
                  <a:schemeClr val="tx1"/>
                </a:solidFill>
                <a:latin typeface="+mn-lt"/>
                <a:ea typeface="+mn-ea"/>
                <a:cs typeface="+mn-cs"/>
              </a:defRPr>
            </a:lvl4pPr>
            <a:lvl5pPr marL="1941513" indent="-336550" algn="l" defTabSz="914363" rtl="0" eaLnBrk="1" latinLnBrk="0" hangingPunct="1">
              <a:lnSpc>
                <a:spcPct val="90000"/>
              </a:lnSpc>
              <a:spcBef>
                <a:spcPct val="20000"/>
              </a:spcBef>
              <a:buFontTx/>
              <a:buBlip>
                <a:blip r:embed="rId3"/>
              </a:buBlip>
              <a:defRPr sz="2400" kern="1200">
                <a:solidFill>
                  <a:schemeClr val="tx1"/>
                </a:solidFill>
                <a:latin typeface="+mn-lt"/>
                <a:ea typeface="+mn-ea"/>
                <a:cs typeface="+mn-cs"/>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tr-TR" sz="2000" dirty="0" smtClean="0">
                <a:effectLst>
                  <a:outerShdw blurRad="38100" dist="38100" dir="2700000" algn="tl">
                    <a:srgbClr val="000000">
                      <a:alpha val="43137"/>
                    </a:srgbClr>
                  </a:outerShdw>
                </a:effectLst>
                <a:latin typeface="Cambria" pitchFamily="18" charset="0"/>
              </a:rPr>
              <a:t>Öğretmenler, ailenin sınıfa katılımdan neler öğrendiklerini birlikte olmaktan keyif alıp almadıklarını anne babaya sormalıdırlar.</a:t>
            </a:r>
          </a:p>
          <a:p>
            <a:r>
              <a:rPr lang="tr-TR" sz="2000" dirty="0" smtClean="0">
                <a:effectLst>
                  <a:outerShdw blurRad="38100" dist="38100" dir="2700000" algn="tl">
                    <a:srgbClr val="000000">
                      <a:alpha val="43137"/>
                    </a:srgbClr>
                  </a:outerShdw>
                </a:effectLst>
                <a:latin typeface="Cambria" pitchFamily="18" charset="0"/>
              </a:rPr>
              <a:t>Anne babalara ilerideki çalışmalara katılım için teşvik etmek gerekir.</a:t>
            </a:r>
          </a:p>
          <a:p>
            <a:r>
              <a:rPr lang="tr-TR" sz="2000" dirty="0" smtClean="0">
                <a:effectLst>
                  <a:outerShdw blurRad="38100" dist="38100" dir="2700000" algn="tl">
                    <a:srgbClr val="000000">
                      <a:alpha val="43137"/>
                    </a:srgbClr>
                  </a:outerShdw>
                </a:effectLst>
                <a:latin typeface="Cambria" pitchFamily="18" charset="0"/>
              </a:rPr>
              <a:t>Ailenin bu konuda olumlu deneyimler yaşaması için fırsatlar yaratın.</a:t>
            </a:r>
            <a:endParaRPr lang="tr-TR" sz="2000" dirty="0">
              <a:effectLst>
                <a:outerShdw blurRad="38100" dist="38100" dir="2700000" algn="tl">
                  <a:srgbClr val="000000">
                    <a:alpha val="43137"/>
                  </a:srgbClr>
                </a:outerShdw>
              </a:effectLst>
              <a:latin typeface="Cambria" pitchFamily="18" charset="0"/>
            </a:endParaRPr>
          </a:p>
        </p:txBody>
      </p:sp>
    </p:spTree>
    <p:extLst>
      <p:ext uri="{BB962C8B-B14F-4D97-AF65-F5344CB8AC3E}">
        <p14:creationId xmlns:p14="http://schemas.microsoft.com/office/powerpoint/2010/main" val="1797811927"/>
      </p:ext>
    </p:extLst>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8" name="Rectangle 4"/>
          <p:cNvSpPr>
            <a:spLocks noGrp="1" noChangeArrowheads="1"/>
          </p:cNvSpPr>
          <p:nvPr>
            <p:ph type="title"/>
          </p:nvPr>
        </p:nvSpPr>
        <p:spPr>
          <a:xfrm>
            <a:off x="539552" y="332656"/>
            <a:ext cx="8136904" cy="1080120"/>
          </a:xfrm>
        </p:spPr>
        <p:txBody>
          <a:bodyPr>
            <a:noAutofit/>
          </a:bodyPr>
          <a:lstStyle/>
          <a:p>
            <a:pPr algn="ctr"/>
            <a:r>
              <a:rPr lang="tr-TR" sz="2800" b="1" dirty="0" smtClean="0">
                <a:effectLst>
                  <a:outerShdw blurRad="38100" dist="38100" dir="2700000" algn="tl">
                    <a:srgbClr val="000000">
                      <a:alpha val="43137"/>
                    </a:srgbClr>
                  </a:outerShdw>
                </a:effectLst>
                <a:latin typeface="Cambria" pitchFamily="18" charset="0"/>
              </a:rPr>
              <a:t>AİLENİN EV ORTAMINDA ÇOCUĞUNUN EĞİTİMİNE KATILIMI</a:t>
            </a:r>
            <a:endParaRPr lang="tr-TR" sz="2400" b="1" dirty="0">
              <a:effectLst>
                <a:outerShdw blurRad="38100" dist="38100" dir="2700000" algn="tl">
                  <a:srgbClr val="000000">
                    <a:alpha val="43137"/>
                  </a:srgbClr>
                </a:outerShdw>
              </a:effectLst>
              <a:latin typeface="Cambria" pitchFamily="18" charset="0"/>
            </a:endParaRPr>
          </a:p>
        </p:txBody>
      </p:sp>
      <p:sp>
        <p:nvSpPr>
          <p:cNvPr id="8" name="5 İçerik Yer Tutucusu"/>
          <p:cNvSpPr>
            <a:spLocks noGrp="1"/>
          </p:cNvSpPr>
          <p:nvPr>
            <p:ph idx="1"/>
          </p:nvPr>
        </p:nvSpPr>
        <p:spPr>
          <a:xfrm>
            <a:off x="539552" y="1772816"/>
            <a:ext cx="5040560" cy="3570208"/>
          </a:xfrm>
        </p:spPr>
        <p:txBody>
          <a:bodyPr>
            <a:normAutofit fontScale="92500" lnSpcReduction="20000"/>
          </a:bodyPr>
          <a:lstStyle/>
          <a:p>
            <a:r>
              <a:rPr lang="tr-TR" sz="2000" dirty="0" smtClean="0">
                <a:effectLst>
                  <a:outerShdw blurRad="38100" dist="38100" dir="2700000" algn="tl">
                    <a:srgbClr val="000000">
                      <a:alpha val="43137"/>
                    </a:srgbClr>
                  </a:outerShdw>
                </a:effectLst>
                <a:latin typeface="Cambria" pitchFamily="18" charset="0"/>
              </a:rPr>
              <a:t>Aile, yaşamın getirdiği sorumluluklar nedeniyle  evde çocuklarının eğitimine katılmada isteksiz olabilir.</a:t>
            </a:r>
          </a:p>
          <a:p>
            <a:endParaRPr lang="tr-TR" sz="2000" dirty="0">
              <a:effectLst>
                <a:outerShdw blurRad="38100" dist="38100" dir="2700000" algn="tl">
                  <a:srgbClr val="000000">
                    <a:alpha val="43137"/>
                  </a:srgbClr>
                </a:outerShdw>
              </a:effectLst>
              <a:latin typeface="Cambria" pitchFamily="18" charset="0"/>
            </a:endParaRPr>
          </a:p>
          <a:p>
            <a:r>
              <a:rPr lang="tr-TR" sz="2000" dirty="0" smtClean="0">
                <a:effectLst>
                  <a:outerShdw blurRad="38100" dist="38100" dir="2700000" algn="tl">
                    <a:srgbClr val="000000">
                      <a:alpha val="43137"/>
                    </a:srgbClr>
                  </a:outerShdw>
                </a:effectLst>
                <a:latin typeface="Cambria" pitchFamily="18" charset="0"/>
              </a:rPr>
              <a:t>Bunun için uzmanlarla bir araya gelip beklentileri, yapılabilecekleri ve çözüm yolları tartışılmalıdır.</a:t>
            </a:r>
          </a:p>
          <a:p>
            <a:endParaRPr lang="tr-TR" sz="2000" dirty="0">
              <a:effectLst>
                <a:outerShdw blurRad="38100" dist="38100" dir="2700000" algn="tl">
                  <a:srgbClr val="000000">
                    <a:alpha val="43137"/>
                  </a:srgbClr>
                </a:outerShdw>
              </a:effectLst>
              <a:latin typeface="Cambria" pitchFamily="18" charset="0"/>
            </a:endParaRPr>
          </a:p>
          <a:p>
            <a:r>
              <a:rPr lang="tr-TR" sz="2000" dirty="0" smtClean="0">
                <a:effectLst>
                  <a:outerShdw blurRad="38100" dist="38100" dir="2700000" algn="tl">
                    <a:srgbClr val="000000">
                      <a:alpha val="43137"/>
                    </a:srgbClr>
                  </a:outerShdw>
                </a:effectLst>
                <a:latin typeface="Cambria" pitchFamily="18" charset="0"/>
              </a:rPr>
              <a:t>Anne ve banalar ev ortamında yapılacak becerinin belirlenmesinde ve nasıl gerçekleştirileceği konusunda pratik önerilerde bulunulmalıdır.</a:t>
            </a:r>
          </a:p>
        </p:txBody>
      </p:sp>
      <p:pic>
        <p:nvPicPr>
          <p:cNvPr id="1026" name="Picture 2" descr="D:\aile foto\ailee.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rot="21177379">
            <a:off x="5796136" y="2204864"/>
            <a:ext cx="2664296" cy="2664296"/>
          </a:xfrm>
          <a:prstGeom prst="roundRect">
            <a:avLst>
              <a:gd name="adj" fmla="val 4167"/>
            </a:avLst>
          </a:prstGeom>
          <a:solidFill>
            <a:srgbClr val="FFFFFF"/>
          </a:solidFill>
          <a:ln w="76200" cap="sq">
            <a:solidFill>
              <a:srgbClr val="292929"/>
            </a:solidFill>
            <a:miter lim="800000"/>
          </a:ln>
          <a:effectLst>
            <a:reflection blurRad="12700" stA="28000" endPos="28000" dist="5000" dir="5400000" sy="-100000" algn="bl" rotWithShape="0"/>
          </a:effectLst>
          <a:scene3d>
            <a:camera prst="orthographicFront"/>
            <a:lightRig rig="threePt" dir="t">
              <a:rot lat="0" lon="0" rev="2700000"/>
            </a:lightRig>
          </a:scene3d>
          <a:sp3d>
            <a:bevelT h="38100"/>
            <a:contourClr>
              <a:srgbClr val="C0C0C0"/>
            </a:contourClr>
          </a:sp3d>
          <a:extLst/>
        </p:spPr>
      </p:pic>
    </p:spTree>
    <p:extLst>
      <p:ext uri="{BB962C8B-B14F-4D97-AF65-F5344CB8AC3E}">
        <p14:creationId xmlns:p14="http://schemas.microsoft.com/office/powerpoint/2010/main" val="2174290715"/>
      </p:ext>
    </p:extLst>
  </p:cSld>
  <p:clrMapOvr>
    <a:masterClrMapping/>
  </p:clrMapOv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8" name="Rectangle 4"/>
          <p:cNvSpPr>
            <a:spLocks noGrp="1" noChangeArrowheads="1"/>
          </p:cNvSpPr>
          <p:nvPr>
            <p:ph type="title"/>
          </p:nvPr>
        </p:nvSpPr>
        <p:spPr>
          <a:xfrm>
            <a:off x="539552" y="332656"/>
            <a:ext cx="8136904" cy="1080120"/>
          </a:xfrm>
        </p:spPr>
        <p:txBody>
          <a:bodyPr>
            <a:noAutofit/>
          </a:bodyPr>
          <a:lstStyle/>
          <a:p>
            <a:pPr algn="ctr"/>
            <a:r>
              <a:rPr lang="tr-TR" sz="2800" b="1" dirty="0" smtClean="0">
                <a:effectLst>
                  <a:outerShdw blurRad="38100" dist="38100" dir="2700000" algn="tl">
                    <a:srgbClr val="000000">
                      <a:alpha val="43137"/>
                    </a:srgbClr>
                  </a:outerShdw>
                </a:effectLst>
                <a:latin typeface="Cambria" pitchFamily="18" charset="0"/>
              </a:rPr>
              <a:t>AİLENİN EV ORTAMINDA ÇOCUĞUNUN EĞİTİMİNE KATILIMI</a:t>
            </a:r>
            <a:br>
              <a:rPr lang="tr-TR" sz="2800" b="1" dirty="0" smtClean="0">
                <a:effectLst>
                  <a:outerShdw blurRad="38100" dist="38100" dir="2700000" algn="tl">
                    <a:srgbClr val="000000">
                      <a:alpha val="43137"/>
                    </a:srgbClr>
                  </a:outerShdw>
                </a:effectLst>
                <a:latin typeface="Cambria" pitchFamily="18" charset="0"/>
              </a:rPr>
            </a:br>
            <a:r>
              <a:rPr lang="tr-TR" sz="2400" b="1" dirty="0" smtClean="0">
                <a:effectLst>
                  <a:outerShdw blurRad="38100" dist="38100" dir="2700000" algn="tl">
                    <a:srgbClr val="000000">
                      <a:alpha val="43137"/>
                    </a:srgbClr>
                  </a:outerShdw>
                </a:effectLst>
                <a:latin typeface="Cambria" pitchFamily="18" charset="0"/>
              </a:rPr>
              <a:t>Anne Babalara Pratik Öneriler</a:t>
            </a:r>
            <a:endParaRPr lang="tr-TR" sz="2400" b="1" dirty="0">
              <a:effectLst>
                <a:outerShdw blurRad="38100" dist="38100" dir="2700000" algn="tl">
                  <a:srgbClr val="000000">
                    <a:alpha val="43137"/>
                  </a:srgbClr>
                </a:outerShdw>
              </a:effectLst>
              <a:latin typeface="Cambria" pitchFamily="18" charset="0"/>
            </a:endParaRPr>
          </a:p>
        </p:txBody>
      </p:sp>
      <p:sp>
        <p:nvSpPr>
          <p:cNvPr id="8" name="5 İçerik Yer Tutucusu"/>
          <p:cNvSpPr>
            <a:spLocks noGrp="1"/>
          </p:cNvSpPr>
          <p:nvPr>
            <p:ph idx="1"/>
          </p:nvPr>
        </p:nvSpPr>
        <p:spPr>
          <a:xfrm>
            <a:off x="611560" y="2636912"/>
            <a:ext cx="7920880" cy="553998"/>
          </a:xfrm>
        </p:spPr>
        <p:txBody>
          <a:bodyPr>
            <a:normAutofit fontScale="85000" lnSpcReduction="20000"/>
          </a:bodyPr>
          <a:lstStyle/>
          <a:p>
            <a:r>
              <a:rPr lang="tr-TR" sz="2000" dirty="0" smtClean="0">
                <a:effectLst>
                  <a:outerShdw blurRad="38100" dist="38100" dir="2700000" algn="tl">
                    <a:srgbClr val="000000">
                      <a:alpha val="43137"/>
                    </a:srgbClr>
                  </a:outerShdw>
                </a:effectLst>
                <a:latin typeface="Cambria" pitchFamily="18" charset="0"/>
              </a:rPr>
              <a:t>Anne ile baba çocuğun günlük yaşamda yapması gereken becerileri günlük ya da haftalık olarak bir çizelgeye dönüştürebilir.</a:t>
            </a:r>
          </a:p>
        </p:txBody>
      </p:sp>
      <p:sp>
        <p:nvSpPr>
          <p:cNvPr id="2" name="Çapraz Köşesi Kesik Dikdörtgen 1"/>
          <p:cNvSpPr/>
          <p:nvPr/>
        </p:nvSpPr>
        <p:spPr bwMode="auto">
          <a:xfrm>
            <a:off x="467544" y="1628800"/>
            <a:ext cx="7920880" cy="792088"/>
          </a:xfrm>
          <a:prstGeom prst="snip2DiagRect">
            <a:avLst/>
          </a:prstGeom>
          <a:gradFill>
            <a:gsLst>
              <a:gs pos="0">
                <a:srgbClr val="FFEFD1"/>
              </a:gs>
              <a:gs pos="64999">
                <a:srgbClr val="F0EBD5"/>
              </a:gs>
              <a:gs pos="100000">
                <a:srgbClr val="D1C39F"/>
              </a:gs>
            </a:gsLst>
            <a:lin ang="16200000" scaled="0"/>
          </a:gradFill>
          <a:ln>
            <a:headEnd type="none" w="med" len="med"/>
            <a:tailEnd type="none" w="med" len="med"/>
          </a:ln>
        </p:spPr>
        <p:style>
          <a:lnRef idx="0">
            <a:schemeClr val="accent2"/>
          </a:lnRef>
          <a:fillRef idx="3">
            <a:schemeClr val="accent2"/>
          </a:fillRef>
          <a:effectRef idx="3">
            <a:schemeClr val="accent2"/>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r>
              <a:rPr lang="tr-TR" sz="2000" b="1" dirty="0" smtClean="0">
                <a:solidFill>
                  <a:schemeClr val="tx1"/>
                </a:solidFill>
                <a:effectLst>
                  <a:outerShdw blurRad="38100" dist="38100" dir="2700000" algn="tl">
                    <a:srgbClr val="000000">
                      <a:alpha val="43137"/>
                    </a:srgbClr>
                  </a:outerShdw>
                </a:effectLst>
                <a:latin typeface="Cambria" pitchFamily="18" charset="0"/>
              </a:rPr>
              <a:t>1. Ailenin günlük rutinleriyle ilişkili bir etkinlik çizelgesinin oluşturulması</a:t>
            </a:r>
          </a:p>
        </p:txBody>
      </p:sp>
      <p:sp>
        <p:nvSpPr>
          <p:cNvPr id="3" name="Dikey Kaydırma 2"/>
          <p:cNvSpPr/>
          <p:nvPr/>
        </p:nvSpPr>
        <p:spPr bwMode="auto">
          <a:xfrm rot="20838241">
            <a:off x="2831968" y="3522536"/>
            <a:ext cx="2471952" cy="2788377"/>
          </a:xfrm>
          <a:prstGeom prst="verticalScroll">
            <a:avLst/>
          </a:prstGeom>
          <a:gradFill>
            <a:gsLst>
              <a:gs pos="0">
                <a:schemeClr val="accent3">
                  <a:lumMod val="75000"/>
                </a:schemeClr>
              </a:gs>
              <a:gs pos="35000">
                <a:srgbClr val="F0EBD5">
                  <a:alpha val="87000"/>
                </a:srgbClr>
              </a:gs>
              <a:gs pos="100000">
                <a:srgbClr val="D1C39F"/>
              </a:gs>
            </a:gsLst>
            <a:lin ang="16200000" scaled="0"/>
          </a:gradFill>
          <a:ln w="12700">
            <a:solidFill>
              <a:schemeClr val="bg1">
                <a:alpha val="96000"/>
              </a:schemeClr>
            </a:solidFill>
            <a:headEnd type="none" w="med" len="med"/>
            <a:tailEnd type="none" w="med" len="med"/>
          </a:ln>
        </p:spPr>
        <p:style>
          <a:lnRef idx="0">
            <a:schemeClr val="accent2"/>
          </a:lnRef>
          <a:fillRef idx="3">
            <a:schemeClr val="accent2"/>
          </a:fillRef>
          <a:effectRef idx="3">
            <a:schemeClr val="accent2"/>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r>
              <a:rPr lang="tr-TR" sz="1400" b="1" dirty="0" smtClean="0">
                <a:solidFill>
                  <a:schemeClr val="tx1"/>
                </a:solidFill>
                <a:effectLst>
                  <a:outerShdw blurRad="38100" dist="38100" dir="2700000" algn="tl">
                    <a:srgbClr val="000000">
                      <a:alpha val="43137"/>
                    </a:srgbClr>
                  </a:outerShdw>
                </a:effectLst>
                <a:latin typeface="+mj-lt"/>
              </a:rPr>
              <a:t>ETKİNLİK ÇİZELGESİ</a:t>
            </a:r>
          </a:p>
          <a:p>
            <a:pPr algn="ctr" defTabSz="914099" fontAlgn="base">
              <a:spcBef>
                <a:spcPct val="0"/>
              </a:spcBef>
              <a:spcAft>
                <a:spcPct val="0"/>
              </a:spcAft>
            </a:pPr>
            <a:r>
              <a:rPr lang="tr-TR" sz="1400" b="1" dirty="0" smtClean="0">
                <a:solidFill>
                  <a:schemeClr val="tx1"/>
                </a:solidFill>
                <a:effectLst>
                  <a:outerShdw blurRad="38100" dist="38100" dir="2700000" algn="tl">
                    <a:srgbClr val="000000">
                      <a:alpha val="43137"/>
                    </a:srgbClr>
                  </a:outerShdw>
                </a:effectLst>
                <a:latin typeface="+mj-lt"/>
              </a:rPr>
              <a:t>Günlük yaşam becerileri</a:t>
            </a:r>
          </a:p>
          <a:p>
            <a:pPr algn="ctr" defTabSz="914099" fontAlgn="base">
              <a:spcBef>
                <a:spcPct val="0"/>
              </a:spcBef>
              <a:spcAft>
                <a:spcPct val="0"/>
              </a:spcAft>
            </a:pPr>
            <a:r>
              <a:rPr lang="tr-TR" sz="1400" b="1" dirty="0" smtClean="0">
                <a:solidFill>
                  <a:schemeClr val="tx1"/>
                </a:solidFill>
                <a:effectLst>
                  <a:outerShdw blurRad="38100" dist="38100" dir="2700000" algn="tl">
                    <a:srgbClr val="000000">
                      <a:alpha val="43137"/>
                    </a:srgbClr>
                  </a:outerShdw>
                </a:effectLst>
                <a:latin typeface="+mj-lt"/>
              </a:rPr>
              <a:t>Alış-veriş becerileri</a:t>
            </a:r>
          </a:p>
          <a:p>
            <a:pPr algn="ctr" defTabSz="914099" fontAlgn="base">
              <a:spcBef>
                <a:spcPct val="0"/>
              </a:spcBef>
              <a:spcAft>
                <a:spcPct val="0"/>
              </a:spcAft>
            </a:pPr>
            <a:r>
              <a:rPr lang="tr-TR" sz="1400" b="1" dirty="0" smtClean="0">
                <a:solidFill>
                  <a:schemeClr val="tx1"/>
                </a:solidFill>
                <a:effectLst>
                  <a:outerShdw blurRad="38100" dist="38100" dir="2700000" algn="tl">
                    <a:srgbClr val="000000">
                      <a:alpha val="43137"/>
                    </a:srgbClr>
                  </a:outerShdw>
                </a:effectLst>
                <a:latin typeface="+mj-lt"/>
              </a:rPr>
              <a:t>Öz bakım becerileri</a:t>
            </a:r>
          </a:p>
          <a:p>
            <a:pPr algn="ctr" defTabSz="914099" fontAlgn="base">
              <a:spcBef>
                <a:spcPct val="0"/>
              </a:spcBef>
              <a:spcAft>
                <a:spcPct val="0"/>
              </a:spcAft>
            </a:pPr>
            <a:r>
              <a:rPr lang="tr-TR" sz="1400" b="1" dirty="0" smtClean="0">
                <a:solidFill>
                  <a:schemeClr val="tx1"/>
                </a:solidFill>
                <a:effectLst>
                  <a:outerShdw blurRad="38100" dist="38100" dir="2700000" algn="tl">
                    <a:srgbClr val="000000">
                      <a:alpha val="43137"/>
                    </a:srgbClr>
                  </a:outerShdw>
                </a:effectLst>
                <a:latin typeface="+mj-lt"/>
              </a:rPr>
              <a:t>Ev içi beceriler</a:t>
            </a:r>
          </a:p>
          <a:p>
            <a:pPr algn="ctr" defTabSz="914099" fontAlgn="base">
              <a:spcBef>
                <a:spcPct val="0"/>
              </a:spcBef>
              <a:spcAft>
                <a:spcPct val="0"/>
              </a:spcAft>
            </a:pPr>
            <a:r>
              <a:rPr lang="tr-TR" sz="1400" b="1" dirty="0" smtClean="0">
                <a:solidFill>
                  <a:schemeClr val="tx1"/>
                </a:solidFill>
                <a:effectLst>
                  <a:outerShdw blurRad="38100" dist="38100" dir="2700000" algn="tl">
                    <a:srgbClr val="000000">
                      <a:alpha val="43137"/>
                    </a:srgbClr>
                  </a:outerShdw>
                </a:effectLst>
                <a:latin typeface="+mj-lt"/>
              </a:rPr>
              <a:t>Boş zaman etkinlikleri</a:t>
            </a:r>
          </a:p>
          <a:p>
            <a:pPr algn="ctr" defTabSz="914099" fontAlgn="base">
              <a:spcBef>
                <a:spcPct val="0"/>
              </a:spcBef>
              <a:spcAft>
                <a:spcPct val="0"/>
              </a:spcAft>
            </a:pPr>
            <a:r>
              <a:rPr lang="tr-TR" sz="1400" b="1" dirty="0" smtClean="0">
                <a:solidFill>
                  <a:schemeClr val="tx1"/>
                </a:solidFill>
                <a:effectLst>
                  <a:outerShdw blurRad="38100" dist="38100" dir="2700000" algn="tl">
                    <a:srgbClr val="000000">
                      <a:alpha val="43137"/>
                    </a:srgbClr>
                  </a:outerShdw>
                </a:effectLst>
                <a:latin typeface="+mj-lt"/>
              </a:rPr>
              <a:t>Ödev yapma</a:t>
            </a:r>
          </a:p>
        </p:txBody>
      </p:sp>
    </p:spTree>
    <p:extLst>
      <p:ext uri="{BB962C8B-B14F-4D97-AF65-F5344CB8AC3E}">
        <p14:creationId xmlns:p14="http://schemas.microsoft.com/office/powerpoint/2010/main" val="364070364"/>
      </p:ext>
    </p:extLst>
  </p:cSld>
  <p:clrMapOvr>
    <a:masterClrMapping/>
  </p:clrMapOv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8" name="Rectangle 4"/>
          <p:cNvSpPr>
            <a:spLocks noGrp="1" noChangeArrowheads="1"/>
          </p:cNvSpPr>
          <p:nvPr>
            <p:ph type="title"/>
          </p:nvPr>
        </p:nvSpPr>
        <p:spPr>
          <a:xfrm>
            <a:off x="539552" y="332656"/>
            <a:ext cx="8136904" cy="1080120"/>
          </a:xfrm>
        </p:spPr>
        <p:txBody>
          <a:bodyPr>
            <a:noAutofit/>
          </a:bodyPr>
          <a:lstStyle/>
          <a:p>
            <a:pPr algn="ctr"/>
            <a:r>
              <a:rPr lang="tr-TR" sz="2800" b="1" dirty="0" smtClean="0">
                <a:effectLst>
                  <a:outerShdw blurRad="38100" dist="38100" dir="2700000" algn="tl">
                    <a:srgbClr val="000000">
                      <a:alpha val="43137"/>
                    </a:srgbClr>
                  </a:outerShdw>
                </a:effectLst>
                <a:latin typeface="Cambria" pitchFamily="18" charset="0"/>
              </a:rPr>
              <a:t>AİLENİN EV ORTAMINDA ÇOCUĞUNUN EĞİTİMİNE KATILIMI</a:t>
            </a:r>
            <a:br>
              <a:rPr lang="tr-TR" sz="2800" b="1" dirty="0" smtClean="0">
                <a:effectLst>
                  <a:outerShdw blurRad="38100" dist="38100" dir="2700000" algn="tl">
                    <a:srgbClr val="000000">
                      <a:alpha val="43137"/>
                    </a:srgbClr>
                  </a:outerShdw>
                </a:effectLst>
                <a:latin typeface="Cambria" pitchFamily="18" charset="0"/>
              </a:rPr>
            </a:br>
            <a:r>
              <a:rPr lang="tr-TR" sz="2400" b="1" dirty="0" smtClean="0">
                <a:effectLst>
                  <a:outerShdw blurRad="38100" dist="38100" dir="2700000" algn="tl">
                    <a:srgbClr val="000000">
                      <a:alpha val="43137"/>
                    </a:srgbClr>
                  </a:outerShdw>
                </a:effectLst>
                <a:latin typeface="Cambria" pitchFamily="18" charset="0"/>
              </a:rPr>
              <a:t>Anne Babalara Pratik Öneriler</a:t>
            </a:r>
            <a:endParaRPr lang="tr-TR" sz="2400" b="1" dirty="0">
              <a:effectLst>
                <a:outerShdw blurRad="38100" dist="38100" dir="2700000" algn="tl">
                  <a:srgbClr val="000000">
                    <a:alpha val="43137"/>
                  </a:srgbClr>
                </a:outerShdw>
              </a:effectLst>
              <a:latin typeface="Cambria" pitchFamily="18" charset="0"/>
            </a:endParaRPr>
          </a:p>
        </p:txBody>
      </p:sp>
      <p:sp>
        <p:nvSpPr>
          <p:cNvPr id="8" name="5 İçerik Yer Tutucusu"/>
          <p:cNvSpPr>
            <a:spLocks noGrp="1"/>
          </p:cNvSpPr>
          <p:nvPr>
            <p:ph idx="1"/>
          </p:nvPr>
        </p:nvSpPr>
        <p:spPr>
          <a:xfrm>
            <a:off x="611560" y="2852936"/>
            <a:ext cx="7920880" cy="3545586"/>
          </a:xfrm>
        </p:spPr>
        <p:txBody>
          <a:bodyPr>
            <a:normAutofit fontScale="85000" lnSpcReduction="20000"/>
          </a:bodyPr>
          <a:lstStyle/>
          <a:p>
            <a:r>
              <a:rPr lang="tr-TR" sz="1800" dirty="0" smtClean="0">
                <a:effectLst>
                  <a:outerShdw blurRad="38100" dist="38100" dir="2700000" algn="tl">
                    <a:srgbClr val="000000">
                      <a:alpha val="43137"/>
                    </a:srgbClr>
                  </a:outerShdw>
                </a:effectLst>
                <a:latin typeface="Cambria" pitchFamily="18" charset="0"/>
              </a:rPr>
              <a:t>Çocuğunuzla en çok hangi beceriyi yaparken sorun yaşıyorsunuz?</a:t>
            </a:r>
          </a:p>
          <a:p>
            <a:endParaRPr lang="tr-TR" sz="1800" dirty="0">
              <a:effectLst>
                <a:outerShdw blurRad="38100" dist="38100" dir="2700000" algn="tl">
                  <a:srgbClr val="000000">
                    <a:alpha val="43137"/>
                  </a:srgbClr>
                </a:outerShdw>
              </a:effectLst>
              <a:latin typeface="Cambria" pitchFamily="18" charset="0"/>
            </a:endParaRPr>
          </a:p>
          <a:p>
            <a:r>
              <a:rPr lang="tr-TR" sz="1800" dirty="0" smtClean="0">
                <a:effectLst>
                  <a:outerShdw blurRad="38100" dist="38100" dir="2700000" algn="tl">
                    <a:srgbClr val="000000">
                      <a:alpha val="43137"/>
                    </a:srgbClr>
                  </a:outerShdw>
                </a:effectLst>
                <a:latin typeface="Cambria" pitchFamily="18" charset="0"/>
              </a:rPr>
              <a:t>Günlük yaşamda en fazla hangi becerinin öğretiminde yardıma gereksinim duyuyorsunuz?</a:t>
            </a:r>
          </a:p>
          <a:p>
            <a:endParaRPr lang="tr-TR" sz="1800" dirty="0">
              <a:effectLst>
                <a:outerShdw blurRad="38100" dist="38100" dir="2700000" algn="tl">
                  <a:srgbClr val="000000">
                    <a:alpha val="43137"/>
                  </a:srgbClr>
                </a:outerShdw>
              </a:effectLst>
              <a:latin typeface="Cambria" pitchFamily="18" charset="0"/>
            </a:endParaRPr>
          </a:p>
          <a:p>
            <a:r>
              <a:rPr lang="tr-TR" sz="1800" dirty="0" smtClean="0">
                <a:effectLst>
                  <a:outerShdw blurRad="38100" dist="38100" dir="2700000" algn="tl">
                    <a:srgbClr val="000000">
                      <a:alpha val="43137"/>
                    </a:srgbClr>
                  </a:outerShdw>
                </a:effectLst>
                <a:latin typeface="Cambria" pitchFamily="18" charset="0"/>
              </a:rPr>
              <a:t>Belirlediğiniz beceri çocuğunuzun gelişim düzeyine uygun mu?</a:t>
            </a:r>
          </a:p>
          <a:p>
            <a:endParaRPr lang="tr-TR" sz="1800" dirty="0">
              <a:effectLst>
                <a:outerShdw blurRad="38100" dist="38100" dir="2700000" algn="tl">
                  <a:srgbClr val="000000">
                    <a:alpha val="43137"/>
                  </a:srgbClr>
                </a:outerShdw>
              </a:effectLst>
              <a:latin typeface="Cambria" pitchFamily="18" charset="0"/>
            </a:endParaRPr>
          </a:p>
          <a:p>
            <a:r>
              <a:rPr lang="tr-TR" sz="1800" dirty="0" smtClean="0">
                <a:effectLst>
                  <a:outerShdw blurRad="38100" dist="38100" dir="2700000" algn="tl">
                    <a:srgbClr val="000000">
                      <a:alpha val="43137"/>
                    </a:srgbClr>
                  </a:outerShdw>
                </a:effectLst>
                <a:latin typeface="Cambria" pitchFamily="18" charset="0"/>
              </a:rPr>
              <a:t>Ev ortamında öğretimi yapılacak beceri farklı ortamlarda da kullanılacak mı?</a:t>
            </a:r>
          </a:p>
          <a:p>
            <a:endParaRPr lang="tr-TR" sz="1800" dirty="0">
              <a:effectLst>
                <a:outerShdw blurRad="38100" dist="38100" dir="2700000" algn="tl">
                  <a:srgbClr val="000000">
                    <a:alpha val="43137"/>
                  </a:srgbClr>
                </a:outerShdw>
              </a:effectLst>
              <a:latin typeface="Cambria" pitchFamily="18" charset="0"/>
            </a:endParaRPr>
          </a:p>
          <a:p>
            <a:r>
              <a:rPr lang="tr-TR" sz="1800" dirty="0" smtClean="0">
                <a:effectLst>
                  <a:outerShdw blurRad="38100" dist="38100" dir="2700000" algn="tl">
                    <a:srgbClr val="000000">
                      <a:alpha val="43137"/>
                    </a:srgbClr>
                  </a:outerShdw>
                </a:effectLst>
                <a:latin typeface="Cambria" pitchFamily="18" charset="0"/>
              </a:rPr>
              <a:t>Belirlediğiniz beceri çocuğunuzun bağımsız yaşamına katkı sağlayacak mı?</a:t>
            </a:r>
          </a:p>
          <a:p>
            <a:endParaRPr lang="tr-TR" sz="1800" dirty="0">
              <a:effectLst>
                <a:outerShdw blurRad="38100" dist="38100" dir="2700000" algn="tl">
                  <a:srgbClr val="000000">
                    <a:alpha val="43137"/>
                  </a:srgbClr>
                </a:outerShdw>
              </a:effectLst>
              <a:latin typeface="Cambria" pitchFamily="18" charset="0"/>
            </a:endParaRPr>
          </a:p>
          <a:p>
            <a:r>
              <a:rPr lang="tr-TR" sz="1800" dirty="0" smtClean="0">
                <a:effectLst>
                  <a:outerShdw blurRad="38100" dist="38100" dir="2700000" algn="tl">
                    <a:srgbClr val="000000">
                      <a:alpha val="43137"/>
                    </a:srgbClr>
                  </a:outerShdw>
                </a:effectLst>
                <a:latin typeface="Cambria" pitchFamily="18" charset="0"/>
              </a:rPr>
              <a:t>Belirlediğiniz beceri çocuğunuzun kişiler arası iletişimini kolaylaştıracak mı?</a:t>
            </a:r>
          </a:p>
        </p:txBody>
      </p:sp>
      <p:sp>
        <p:nvSpPr>
          <p:cNvPr id="2" name="Çapraz Köşesi Kesik Dikdörtgen 1"/>
          <p:cNvSpPr/>
          <p:nvPr/>
        </p:nvSpPr>
        <p:spPr bwMode="auto">
          <a:xfrm>
            <a:off x="683568" y="1556792"/>
            <a:ext cx="7920880" cy="792088"/>
          </a:xfrm>
          <a:prstGeom prst="snip2DiagRect">
            <a:avLst/>
          </a:prstGeom>
          <a:gradFill>
            <a:gsLst>
              <a:gs pos="0">
                <a:srgbClr val="FFEFD1"/>
              </a:gs>
              <a:gs pos="64999">
                <a:srgbClr val="F0EBD5"/>
              </a:gs>
              <a:gs pos="100000">
                <a:srgbClr val="D1C39F"/>
              </a:gs>
            </a:gsLst>
            <a:lin ang="16200000" scaled="0"/>
          </a:gradFill>
          <a:ln>
            <a:headEnd type="none" w="med" len="med"/>
            <a:tailEnd type="none" w="med" len="med"/>
          </a:ln>
        </p:spPr>
        <p:style>
          <a:lnRef idx="0">
            <a:schemeClr val="accent2"/>
          </a:lnRef>
          <a:fillRef idx="3">
            <a:schemeClr val="accent2"/>
          </a:fillRef>
          <a:effectRef idx="3">
            <a:schemeClr val="accent2"/>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r>
              <a:rPr lang="tr-TR" sz="2000" b="1" dirty="0" smtClean="0">
                <a:solidFill>
                  <a:schemeClr val="tx1"/>
                </a:solidFill>
                <a:effectLst>
                  <a:outerShdw blurRad="38100" dist="38100" dir="2700000" algn="tl">
                    <a:srgbClr val="000000">
                      <a:alpha val="43137"/>
                    </a:srgbClr>
                  </a:outerShdw>
                </a:effectLst>
                <a:latin typeface="Cambria" pitchFamily="18" charset="0"/>
              </a:rPr>
              <a:t>2. Belirlenen etkinliklerin önem sırasına göre yazılması ve öncelikli bir becerinin belirlenmesi</a:t>
            </a:r>
          </a:p>
        </p:txBody>
      </p:sp>
    </p:spTree>
    <p:extLst>
      <p:ext uri="{BB962C8B-B14F-4D97-AF65-F5344CB8AC3E}">
        <p14:creationId xmlns:p14="http://schemas.microsoft.com/office/powerpoint/2010/main" val="2440992692"/>
      </p:ext>
    </p:extLst>
  </p:cSld>
  <p:clrMapOvr>
    <a:masterClrMapping/>
  </p:clrMapOv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8" name="Rectangle 4"/>
          <p:cNvSpPr>
            <a:spLocks noGrp="1" noChangeArrowheads="1"/>
          </p:cNvSpPr>
          <p:nvPr>
            <p:ph type="title"/>
          </p:nvPr>
        </p:nvSpPr>
        <p:spPr>
          <a:xfrm>
            <a:off x="539552" y="332656"/>
            <a:ext cx="8136904" cy="1080120"/>
          </a:xfrm>
        </p:spPr>
        <p:txBody>
          <a:bodyPr>
            <a:noAutofit/>
          </a:bodyPr>
          <a:lstStyle/>
          <a:p>
            <a:pPr algn="ctr"/>
            <a:r>
              <a:rPr lang="tr-TR" sz="2800" b="1" dirty="0" smtClean="0">
                <a:effectLst>
                  <a:outerShdw blurRad="38100" dist="38100" dir="2700000" algn="tl">
                    <a:srgbClr val="000000">
                      <a:alpha val="43137"/>
                    </a:srgbClr>
                  </a:outerShdw>
                </a:effectLst>
                <a:latin typeface="Cambria" pitchFamily="18" charset="0"/>
              </a:rPr>
              <a:t>AİLENİN EV ORTAMINDA ÇOCUĞUNUN EĞİTİMİNE KATILIMI</a:t>
            </a:r>
            <a:br>
              <a:rPr lang="tr-TR" sz="2800" b="1" dirty="0" smtClean="0">
                <a:effectLst>
                  <a:outerShdw blurRad="38100" dist="38100" dir="2700000" algn="tl">
                    <a:srgbClr val="000000">
                      <a:alpha val="43137"/>
                    </a:srgbClr>
                  </a:outerShdw>
                </a:effectLst>
                <a:latin typeface="Cambria" pitchFamily="18" charset="0"/>
              </a:rPr>
            </a:br>
            <a:r>
              <a:rPr lang="tr-TR" sz="2400" b="1" dirty="0" smtClean="0">
                <a:effectLst>
                  <a:outerShdw blurRad="38100" dist="38100" dir="2700000" algn="tl">
                    <a:srgbClr val="000000">
                      <a:alpha val="43137"/>
                    </a:srgbClr>
                  </a:outerShdw>
                </a:effectLst>
                <a:latin typeface="Cambria" pitchFamily="18" charset="0"/>
              </a:rPr>
              <a:t>Anne Babalara Pratik Öneriler</a:t>
            </a:r>
            <a:endParaRPr lang="tr-TR" sz="2400" b="1" dirty="0">
              <a:effectLst>
                <a:outerShdw blurRad="38100" dist="38100" dir="2700000" algn="tl">
                  <a:srgbClr val="000000">
                    <a:alpha val="43137"/>
                  </a:srgbClr>
                </a:outerShdw>
              </a:effectLst>
              <a:latin typeface="Cambria" pitchFamily="18" charset="0"/>
            </a:endParaRPr>
          </a:p>
        </p:txBody>
      </p:sp>
      <p:sp>
        <p:nvSpPr>
          <p:cNvPr id="8" name="5 İçerik Yer Tutucusu"/>
          <p:cNvSpPr>
            <a:spLocks noGrp="1"/>
          </p:cNvSpPr>
          <p:nvPr>
            <p:ph idx="1"/>
          </p:nvPr>
        </p:nvSpPr>
        <p:spPr>
          <a:xfrm>
            <a:off x="395536" y="2924944"/>
            <a:ext cx="5040560" cy="3024336"/>
          </a:xfrm>
        </p:spPr>
        <p:txBody>
          <a:bodyPr/>
          <a:lstStyle/>
          <a:p>
            <a:r>
              <a:rPr lang="tr-TR" sz="1800" dirty="0" smtClean="0">
                <a:effectLst>
                  <a:outerShdw blurRad="38100" dist="38100" dir="2700000" algn="tl">
                    <a:srgbClr val="000000">
                      <a:alpha val="43137"/>
                    </a:srgbClr>
                  </a:outerShdw>
                </a:effectLst>
                <a:latin typeface="Cambria" pitchFamily="18" charset="0"/>
              </a:rPr>
              <a:t>Etkinlik günlük rutin içerisinde yapılıyorsa bu zaman dilimi belirlenir. </a:t>
            </a:r>
            <a:r>
              <a:rPr lang="tr-TR" sz="1800" i="1" dirty="0" smtClean="0">
                <a:effectLst>
                  <a:outerShdw blurRad="38100" dist="38100" dir="2700000" algn="tl">
                    <a:srgbClr val="000000">
                      <a:alpha val="43137"/>
                    </a:srgbClr>
                  </a:outerShdw>
                </a:effectLst>
                <a:latin typeface="Cambria" pitchFamily="18" charset="0"/>
              </a:rPr>
              <a:t>Örneğin, ayakkabı giyme becerisinin sabah okula giderken çalışılması.</a:t>
            </a:r>
          </a:p>
          <a:p>
            <a:endParaRPr lang="tr-TR" sz="1800" i="1" dirty="0">
              <a:effectLst>
                <a:outerShdw blurRad="38100" dist="38100" dir="2700000" algn="tl">
                  <a:srgbClr val="000000">
                    <a:alpha val="43137"/>
                  </a:srgbClr>
                </a:outerShdw>
              </a:effectLst>
              <a:latin typeface="Cambria" pitchFamily="18" charset="0"/>
            </a:endParaRPr>
          </a:p>
          <a:p>
            <a:r>
              <a:rPr lang="tr-TR" sz="1800" dirty="0" smtClean="0">
                <a:effectLst>
                  <a:outerShdw blurRad="38100" dist="38100" dir="2700000" algn="tl">
                    <a:srgbClr val="000000">
                      <a:alpha val="43137"/>
                    </a:srgbClr>
                  </a:outerShdw>
                </a:effectLst>
                <a:latin typeface="Cambria" pitchFamily="18" charset="0"/>
              </a:rPr>
              <a:t>Ancak sosyal bir beceri çalışılıyorsa </a:t>
            </a:r>
            <a:r>
              <a:rPr lang="tr-TR" sz="1800" i="1" dirty="0" smtClean="0">
                <a:effectLst>
                  <a:outerShdw blurRad="38100" dist="38100" dir="2700000" algn="tl">
                    <a:srgbClr val="000000">
                      <a:alpha val="43137"/>
                    </a:srgbClr>
                  </a:outerShdw>
                </a:effectLst>
                <a:latin typeface="Cambria" pitchFamily="18" charset="0"/>
              </a:rPr>
              <a:t>«otobüse binme becerisi» </a:t>
            </a:r>
            <a:r>
              <a:rPr lang="tr-TR" sz="1800" dirty="0" smtClean="0">
                <a:effectLst>
                  <a:outerShdw blurRad="38100" dist="38100" dir="2700000" algn="tl">
                    <a:srgbClr val="000000">
                      <a:alpha val="43137"/>
                    </a:srgbClr>
                  </a:outerShdw>
                </a:effectLst>
                <a:latin typeface="Cambria" pitchFamily="18" charset="0"/>
              </a:rPr>
              <a:t>gibi o zaman otobüsün kalabalık olmadığı bir saat seçilmelidir.</a:t>
            </a:r>
          </a:p>
          <a:p>
            <a:endParaRPr lang="tr-TR" sz="1800" dirty="0">
              <a:effectLst>
                <a:outerShdw blurRad="38100" dist="38100" dir="2700000" algn="tl">
                  <a:srgbClr val="000000">
                    <a:alpha val="43137"/>
                  </a:srgbClr>
                </a:outerShdw>
              </a:effectLst>
              <a:latin typeface="Cambria" pitchFamily="18" charset="0"/>
            </a:endParaRPr>
          </a:p>
          <a:p>
            <a:endParaRPr lang="tr-TR" sz="1800" dirty="0" smtClean="0">
              <a:effectLst>
                <a:outerShdw blurRad="38100" dist="38100" dir="2700000" algn="tl">
                  <a:srgbClr val="000000">
                    <a:alpha val="43137"/>
                  </a:srgbClr>
                </a:outerShdw>
              </a:effectLst>
              <a:latin typeface="Cambria" pitchFamily="18" charset="0"/>
            </a:endParaRPr>
          </a:p>
        </p:txBody>
      </p:sp>
      <p:sp>
        <p:nvSpPr>
          <p:cNvPr id="2" name="Çapraz Köşesi Kesik Dikdörtgen 1"/>
          <p:cNvSpPr/>
          <p:nvPr/>
        </p:nvSpPr>
        <p:spPr bwMode="auto">
          <a:xfrm>
            <a:off x="683568" y="1556792"/>
            <a:ext cx="7920880" cy="792088"/>
          </a:xfrm>
          <a:prstGeom prst="snip2DiagRect">
            <a:avLst/>
          </a:prstGeom>
          <a:gradFill>
            <a:gsLst>
              <a:gs pos="0">
                <a:srgbClr val="FFEFD1"/>
              </a:gs>
              <a:gs pos="64999">
                <a:srgbClr val="F0EBD5"/>
              </a:gs>
              <a:gs pos="100000">
                <a:srgbClr val="D1C39F"/>
              </a:gs>
            </a:gsLst>
            <a:lin ang="16200000" scaled="0"/>
          </a:gradFill>
          <a:ln>
            <a:headEnd type="none" w="med" len="med"/>
            <a:tailEnd type="none" w="med" len="med"/>
          </a:ln>
        </p:spPr>
        <p:style>
          <a:lnRef idx="0">
            <a:schemeClr val="accent2"/>
          </a:lnRef>
          <a:fillRef idx="3">
            <a:schemeClr val="accent2"/>
          </a:fillRef>
          <a:effectRef idx="3">
            <a:schemeClr val="accent2"/>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r>
              <a:rPr lang="tr-TR" sz="2000" b="1" dirty="0" smtClean="0">
                <a:solidFill>
                  <a:schemeClr val="tx1"/>
                </a:solidFill>
                <a:effectLst>
                  <a:outerShdw blurRad="38100" dist="38100" dir="2700000" algn="tl">
                    <a:srgbClr val="000000">
                      <a:alpha val="43137"/>
                    </a:srgbClr>
                  </a:outerShdw>
                </a:effectLst>
                <a:latin typeface="Cambria" pitchFamily="18" charset="0"/>
              </a:rPr>
              <a:t>3. Etkinliğin günün ya da haftanın hangi saatinde olacağının belirlenmesi</a:t>
            </a:r>
          </a:p>
        </p:txBody>
      </p:sp>
      <p:pic>
        <p:nvPicPr>
          <p:cNvPr id="2050" name="Picture 2" descr="C:\Program Files\Microsoft Office\MEDIA\CAGCAT10\j0234131.wmf"/>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228184" y="2852936"/>
            <a:ext cx="2234656" cy="237626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998757985"/>
      </p:ext>
    </p:extLst>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8" name="Rectangle 4"/>
          <p:cNvSpPr>
            <a:spLocks noGrp="1" noChangeArrowheads="1"/>
          </p:cNvSpPr>
          <p:nvPr>
            <p:ph type="title"/>
          </p:nvPr>
        </p:nvSpPr>
        <p:spPr>
          <a:xfrm>
            <a:off x="467544" y="404664"/>
            <a:ext cx="8136904" cy="720080"/>
          </a:xfrm>
        </p:spPr>
        <p:txBody>
          <a:bodyPr>
            <a:normAutofit fontScale="90000"/>
          </a:bodyPr>
          <a:lstStyle/>
          <a:p>
            <a:pPr algn="ctr"/>
            <a:r>
              <a:rPr lang="tr-TR" sz="3200" b="1" dirty="0" smtClean="0">
                <a:effectLst>
                  <a:outerShdw blurRad="38100" dist="38100" dir="2700000" algn="tl">
                    <a:srgbClr val="000000">
                      <a:alpha val="43137"/>
                    </a:srgbClr>
                  </a:outerShdw>
                </a:effectLst>
                <a:latin typeface="Cambria" pitchFamily="18" charset="0"/>
              </a:rPr>
              <a:t>ÇOCUĞUN EĞİTİMİNE AİLENİN KATILIMININ </a:t>
            </a:r>
            <a:br>
              <a:rPr lang="tr-TR" sz="3200" b="1" dirty="0" smtClean="0">
                <a:effectLst>
                  <a:outerShdw blurRad="38100" dist="38100" dir="2700000" algn="tl">
                    <a:srgbClr val="000000">
                      <a:alpha val="43137"/>
                    </a:srgbClr>
                  </a:outerShdw>
                </a:effectLst>
                <a:latin typeface="Cambria" pitchFamily="18" charset="0"/>
              </a:rPr>
            </a:br>
            <a:r>
              <a:rPr lang="tr-TR" sz="3200" b="1" dirty="0" smtClean="0">
                <a:effectLst>
                  <a:outerShdw blurRad="38100" dist="38100" dir="2700000" algn="tl">
                    <a:srgbClr val="000000">
                      <a:alpha val="43137"/>
                    </a:srgbClr>
                  </a:outerShdw>
                </a:effectLst>
                <a:latin typeface="Cambria" pitchFamily="18" charset="0"/>
              </a:rPr>
              <a:t>ÖNEMİ</a:t>
            </a:r>
            <a:endParaRPr lang="tr-TR" sz="3200" b="1" dirty="0">
              <a:effectLst>
                <a:outerShdw blurRad="38100" dist="38100" dir="2700000" algn="tl">
                  <a:srgbClr val="000000">
                    <a:alpha val="43137"/>
                  </a:srgbClr>
                </a:outerShdw>
              </a:effectLst>
              <a:latin typeface="Cambria" pitchFamily="18" charset="0"/>
            </a:endParaRPr>
          </a:p>
        </p:txBody>
      </p:sp>
      <p:sp>
        <p:nvSpPr>
          <p:cNvPr id="6" name="5 İçerik Yer Tutucusu"/>
          <p:cNvSpPr>
            <a:spLocks noGrp="1"/>
          </p:cNvSpPr>
          <p:nvPr>
            <p:ph idx="1"/>
          </p:nvPr>
        </p:nvSpPr>
        <p:spPr>
          <a:xfrm>
            <a:off x="3419872" y="1700808"/>
            <a:ext cx="5544616" cy="3693319"/>
          </a:xfrm>
        </p:spPr>
        <p:txBody>
          <a:bodyPr>
            <a:normAutofit fontScale="92500" lnSpcReduction="20000"/>
          </a:bodyPr>
          <a:lstStyle/>
          <a:p>
            <a:r>
              <a:rPr lang="tr-TR" sz="2000" dirty="0" smtClean="0">
                <a:effectLst>
                  <a:outerShdw blurRad="38100" dist="38100" dir="2700000" algn="tl">
                    <a:srgbClr val="000000">
                      <a:alpha val="43137"/>
                    </a:srgbClr>
                  </a:outerShdw>
                </a:effectLst>
                <a:latin typeface="Cambria" pitchFamily="18" charset="0"/>
              </a:rPr>
              <a:t>Anne-babalar çocukları hakkında  her türlüyü bilgiyi sağlayan kişilerdir.</a:t>
            </a:r>
          </a:p>
          <a:p>
            <a:endParaRPr lang="tr-TR" sz="2000" dirty="0">
              <a:effectLst>
                <a:outerShdw blurRad="38100" dist="38100" dir="2700000" algn="tl">
                  <a:srgbClr val="000000">
                    <a:alpha val="43137"/>
                  </a:srgbClr>
                </a:outerShdw>
              </a:effectLst>
              <a:latin typeface="Cambria" pitchFamily="18" charset="0"/>
            </a:endParaRPr>
          </a:p>
          <a:p>
            <a:r>
              <a:rPr lang="tr-TR" sz="2000" dirty="0" smtClean="0">
                <a:effectLst>
                  <a:outerShdw blurRad="38100" dist="38100" dir="2700000" algn="tl">
                    <a:srgbClr val="000000">
                      <a:alpha val="43137"/>
                    </a:srgbClr>
                  </a:outerShdw>
                </a:effectLst>
                <a:latin typeface="Cambria" pitchFamily="18" charset="0"/>
              </a:rPr>
              <a:t>Onlardan alınan bilgiler sınıf içindeki çalışmalara yön verebilir.</a:t>
            </a:r>
          </a:p>
          <a:p>
            <a:endParaRPr lang="tr-TR" sz="2000" dirty="0">
              <a:effectLst>
                <a:outerShdw blurRad="38100" dist="38100" dir="2700000" algn="tl">
                  <a:srgbClr val="000000">
                    <a:alpha val="43137"/>
                  </a:srgbClr>
                </a:outerShdw>
              </a:effectLst>
              <a:latin typeface="Cambria" pitchFamily="18" charset="0"/>
            </a:endParaRPr>
          </a:p>
          <a:p>
            <a:r>
              <a:rPr lang="tr-TR" sz="2000" dirty="0" smtClean="0">
                <a:effectLst>
                  <a:outerShdw blurRad="38100" dist="38100" dir="2700000" algn="tl">
                    <a:srgbClr val="000000">
                      <a:alpha val="43137"/>
                    </a:srgbClr>
                  </a:outerShdw>
                </a:effectLst>
                <a:latin typeface="Cambria" pitchFamily="18" charset="0"/>
              </a:rPr>
              <a:t>Günlük programda yer alan etkinlikler için malzeme sağlayabilirler. </a:t>
            </a:r>
          </a:p>
          <a:p>
            <a:endParaRPr lang="tr-TR" sz="2000" dirty="0">
              <a:effectLst>
                <a:outerShdw blurRad="38100" dist="38100" dir="2700000" algn="tl">
                  <a:srgbClr val="000000">
                    <a:alpha val="43137"/>
                  </a:srgbClr>
                </a:outerShdw>
              </a:effectLst>
              <a:latin typeface="Cambria" pitchFamily="18" charset="0"/>
            </a:endParaRPr>
          </a:p>
          <a:p>
            <a:r>
              <a:rPr lang="tr-TR" sz="2000" dirty="0" smtClean="0">
                <a:effectLst>
                  <a:outerShdw blurRad="38100" dist="38100" dir="2700000" algn="tl">
                    <a:srgbClr val="000000">
                      <a:alpha val="43137"/>
                    </a:srgbClr>
                  </a:outerShdw>
                </a:effectLst>
                <a:latin typeface="Cambria" pitchFamily="18" charset="0"/>
              </a:rPr>
              <a:t>Öğretmenlerin en çok sorun yaşadığı sanatsal etkinliklere malzeme sağlamaları öğretmenin işini oldukça kolaylaştıracaktır.</a:t>
            </a:r>
            <a:endParaRPr lang="tr-TR" sz="2000" dirty="0">
              <a:effectLst>
                <a:outerShdw blurRad="38100" dist="38100" dir="2700000" algn="tl">
                  <a:srgbClr val="000000">
                    <a:alpha val="43137"/>
                  </a:srgbClr>
                </a:outerShdw>
              </a:effectLst>
              <a:latin typeface="Cambria" pitchFamily="18" charset="0"/>
            </a:endParaRPr>
          </a:p>
        </p:txBody>
      </p:sp>
      <p:pic>
        <p:nvPicPr>
          <p:cNvPr id="5" name="Picture 3" descr="C:\Users\Gizo\AppData\Local\Microsoft\Windows\Temporary Internet Files\Content.IE5\GVMPJVOL\MC900435598[1].wmf"/>
          <p:cNvPicPr>
            <a:picLocks noChangeAspect="1" noChangeArrowheads="1"/>
          </p:cNvPicPr>
          <p:nvPr/>
        </p:nvPicPr>
        <p:blipFill>
          <a:blip r:embed="rId2" cstate="print"/>
          <a:srcRect/>
          <a:stretch>
            <a:fillRect/>
          </a:stretch>
        </p:blipFill>
        <p:spPr bwMode="auto">
          <a:xfrm>
            <a:off x="338040" y="1484784"/>
            <a:ext cx="2880320" cy="3960440"/>
          </a:xfrm>
          <a:prstGeom prst="rect">
            <a:avLst/>
          </a:prstGeom>
          <a:noFill/>
        </p:spPr>
      </p:pic>
    </p:spTree>
  </p:cSld>
  <p:clrMapOvr>
    <a:masterClrMapping/>
  </p:clrMapOv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8" name="Rectangle 4"/>
          <p:cNvSpPr>
            <a:spLocks noGrp="1" noChangeArrowheads="1"/>
          </p:cNvSpPr>
          <p:nvPr>
            <p:ph type="title"/>
          </p:nvPr>
        </p:nvSpPr>
        <p:spPr>
          <a:xfrm>
            <a:off x="539552" y="332656"/>
            <a:ext cx="8136904" cy="1080120"/>
          </a:xfrm>
        </p:spPr>
        <p:txBody>
          <a:bodyPr>
            <a:noAutofit/>
          </a:bodyPr>
          <a:lstStyle/>
          <a:p>
            <a:pPr algn="ctr"/>
            <a:r>
              <a:rPr lang="tr-TR" sz="2800" b="1" dirty="0" smtClean="0">
                <a:effectLst>
                  <a:outerShdw blurRad="38100" dist="38100" dir="2700000" algn="tl">
                    <a:srgbClr val="000000">
                      <a:alpha val="43137"/>
                    </a:srgbClr>
                  </a:outerShdw>
                </a:effectLst>
                <a:latin typeface="Cambria" pitchFamily="18" charset="0"/>
              </a:rPr>
              <a:t>AİLENİN EV ORTAMINDA ÇOCUĞUNUN EĞİTİMİNE KATILIMI</a:t>
            </a:r>
            <a:br>
              <a:rPr lang="tr-TR" sz="2800" b="1" dirty="0" smtClean="0">
                <a:effectLst>
                  <a:outerShdw blurRad="38100" dist="38100" dir="2700000" algn="tl">
                    <a:srgbClr val="000000">
                      <a:alpha val="43137"/>
                    </a:srgbClr>
                  </a:outerShdw>
                </a:effectLst>
                <a:latin typeface="Cambria" pitchFamily="18" charset="0"/>
              </a:rPr>
            </a:br>
            <a:r>
              <a:rPr lang="tr-TR" sz="2400" b="1" dirty="0" smtClean="0">
                <a:effectLst>
                  <a:outerShdw blurRad="38100" dist="38100" dir="2700000" algn="tl">
                    <a:srgbClr val="000000">
                      <a:alpha val="43137"/>
                    </a:srgbClr>
                  </a:outerShdw>
                </a:effectLst>
                <a:latin typeface="Cambria" pitchFamily="18" charset="0"/>
              </a:rPr>
              <a:t>Anne Babalara Pratik Öneriler</a:t>
            </a:r>
            <a:endParaRPr lang="tr-TR" sz="2400" b="1" dirty="0">
              <a:effectLst>
                <a:outerShdw blurRad="38100" dist="38100" dir="2700000" algn="tl">
                  <a:srgbClr val="000000">
                    <a:alpha val="43137"/>
                  </a:srgbClr>
                </a:outerShdw>
              </a:effectLst>
              <a:latin typeface="Cambria" pitchFamily="18" charset="0"/>
            </a:endParaRPr>
          </a:p>
        </p:txBody>
      </p:sp>
      <p:sp>
        <p:nvSpPr>
          <p:cNvPr id="8" name="5 İçerik Yer Tutucusu"/>
          <p:cNvSpPr>
            <a:spLocks noGrp="1"/>
          </p:cNvSpPr>
          <p:nvPr>
            <p:ph idx="1"/>
          </p:nvPr>
        </p:nvSpPr>
        <p:spPr>
          <a:xfrm>
            <a:off x="395536" y="2924944"/>
            <a:ext cx="5040560" cy="1661993"/>
          </a:xfrm>
        </p:spPr>
        <p:txBody>
          <a:bodyPr>
            <a:normAutofit lnSpcReduction="10000"/>
          </a:bodyPr>
          <a:lstStyle/>
          <a:p>
            <a:r>
              <a:rPr lang="tr-TR" sz="1800" dirty="0" smtClean="0">
                <a:effectLst>
                  <a:outerShdw blurRad="38100" dist="38100" dir="2700000" algn="tl">
                    <a:srgbClr val="000000">
                      <a:alpha val="43137"/>
                    </a:srgbClr>
                  </a:outerShdw>
                </a:effectLst>
                <a:latin typeface="Cambria" pitchFamily="18" charset="0"/>
              </a:rPr>
              <a:t>Etkinliğe aile üyelerinden kimlerin katılacağı öğretmenle/uzmanla birlikte belirlenir.</a:t>
            </a:r>
          </a:p>
          <a:p>
            <a:endParaRPr lang="tr-TR" sz="1800" dirty="0">
              <a:effectLst>
                <a:outerShdw blurRad="38100" dist="38100" dir="2700000" algn="tl">
                  <a:srgbClr val="000000">
                    <a:alpha val="43137"/>
                  </a:srgbClr>
                </a:outerShdw>
              </a:effectLst>
              <a:latin typeface="Cambria" pitchFamily="18" charset="0"/>
            </a:endParaRPr>
          </a:p>
          <a:p>
            <a:r>
              <a:rPr lang="tr-TR" sz="1800" dirty="0" smtClean="0">
                <a:effectLst>
                  <a:outerShdw blurRad="38100" dist="38100" dir="2700000" algn="tl">
                    <a:srgbClr val="000000">
                      <a:alpha val="43137"/>
                    </a:srgbClr>
                  </a:outerShdw>
                </a:effectLst>
                <a:latin typeface="Cambria" pitchFamily="18" charset="0"/>
              </a:rPr>
              <a:t>Bazen tüm aile, bazen sadece bir aile üyesi etkinliğe katılabilir.</a:t>
            </a:r>
            <a:endParaRPr lang="tr-TR" sz="1800" dirty="0">
              <a:effectLst>
                <a:outerShdw blurRad="38100" dist="38100" dir="2700000" algn="tl">
                  <a:srgbClr val="000000">
                    <a:alpha val="43137"/>
                  </a:srgbClr>
                </a:outerShdw>
              </a:effectLst>
              <a:latin typeface="Cambria" pitchFamily="18" charset="0"/>
            </a:endParaRPr>
          </a:p>
          <a:p>
            <a:endParaRPr lang="tr-TR" sz="1800" dirty="0" smtClean="0">
              <a:effectLst>
                <a:outerShdw blurRad="38100" dist="38100" dir="2700000" algn="tl">
                  <a:srgbClr val="000000">
                    <a:alpha val="43137"/>
                  </a:srgbClr>
                </a:outerShdw>
              </a:effectLst>
              <a:latin typeface="Cambria" pitchFamily="18" charset="0"/>
            </a:endParaRPr>
          </a:p>
        </p:txBody>
      </p:sp>
      <p:sp>
        <p:nvSpPr>
          <p:cNvPr id="2" name="Çapraz Köşesi Kesik Dikdörtgen 1"/>
          <p:cNvSpPr/>
          <p:nvPr/>
        </p:nvSpPr>
        <p:spPr bwMode="auto">
          <a:xfrm>
            <a:off x="683568" y="1556792"/>
            <a:ext cx="7920880" cy="792088"/>
          </a:xfrm>
          <a:prstGeom prst="snip2DiagRect">
            <a:avLst/>
          </a:prstGeom>
          <a:gradFill>
            <a:gsLst>
              <a:gs pos="0">
                <a:srgbClr val="FFEFD1"/>
              </a:gs>
              <a:gs pos="64999">
                <a:srgbClr val="F0EBD5"/>
              </a:gs>
              <a:gs pos="100000">
                <a:srgbClr val="D1C39F"/>
              </a:gs>
            </a:gsLst>
            <a:lin ang="16200000" scaled="0"/>
          </a:gradFill>
          <a:ln>
            <a:headEnd type="none" w="med" len="med"/>
            <a:tailEnd type="none" w="med" len="med"/>
          </a:ln>
        </p:spPr>
        <p:style>
          <a:lnRef idx="0">
            <a:schemeClr val="accent2"/>
          </a:lnRef>
          <a:fillRef idx="3">
            <a:schemeClr val="accent2"/>
          </a:fillRef>
          <a:effectRef idx="3">
            <a:schemeClr val="accent2"/>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r>
              <a:rPr lang="tr-TR" sz="2000" b="1" dirty="0" smtClean="0">
                <a:solidFill>
                  <a:schemeClr val="tx1"/>
                </a:solidFill>
                <a:effectLst>
                  <a:outerShdw blurRad="38100" dist="38100" dir="2700000" algn="tl">
                    <a:srgbClr val="000000">
                      <a:alpha val="43137"/>
                    </a:srgbClr>
                  </a:outerShdw>
                </a:effectLst>
                <a:latin typeface="Cambria" pitchFamily="18" charset="0"/>
              </a:rPr>
              <a:t>4. Etkinliğe kimlerin katılacağının belirlenmesi</a:t>
            </a:r>
          </a:p>
        </p:txBody>
      </p:sp>
      <p:pic>
        <p:nvPicPr>
          <p:cNvPr id="3075" name="Picture 3" descr="C:\Users\COCUK\AppData\Local\Microsoft\Windows\Temporary Internet Files\Content.IE5\IEOCM7YF\MC900231362[1].wmf"/>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436096" y="2708920"/>
            <a:ext cx="3045636" cy="305523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04811011"/>
      </p:ext>
    </p:extLst>
  </p:cSld>
  <p:clrMapOvr>
    <a:masterClrMapping/>
  </p:clrMapOvr>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8" name="Rectangle 4"/>
          <p:cNvSpPr>
            <a:spLocks noGrp="1" noChangeArrowheads="1"/>
          </p:cNvSpPr>
          <p:nvPr>
            <p:ph type="title"/>
          </p:nvPr>
        </p:nvSpPr>
        <p:spPr>
          <a:xfrm>
            <a:off x="539552" y="332656"/>
            <a:ext cx="8136904" cy="1080120"/>
          </a:xfrm>
        </p:spPr>
        <p:txBody>
          <a:bodyPr>
            <a:noAutofit/>
          </a:bodyPr>
          <a:lstStyle/>
          <a:p>
            <a:pPr algn="ctr"/>
            <a:r>
              <a:rPr lang="tr-TR" sz="2800" b="1" dirty="0" smtClean="0">
                <a:effectLst>
                  <a:outerShdw blurRad="38100" dist="38100" dir="2700000" algn="tl">
                    <a:srgbClr val="000000">
                      <a:alpha val="43137"/>
                    </a:srgbClr>
                  </a:outerShdw>
                </a:effectLst>
                <a:latin typeface="Cambria" pitchFamily="18" charset="0"/>
              </a:rPr>
              <a:t>AİLENİN EV ORTAMINDA ÇOCUĞUNUN EĞİTİMİNE KATILIMI</a:t>
            </a:r>
            <a:br>
              <a:rPr lang="tr-TR" sz="2800" b="1" dirty="0" smtClean="0">
                <a:effectLst>
                  <a:outerShdw blurRad="38100" dist="38100" dir="2700000" algn="tl">
                    <a:srgbClr val="000000">
                      <a:alpha val="43137"/>
                    </a:srgbClr>
                  </a:outerShdw>
                </a:effectLst>
                <a:latin typeface="Cambria" pitchFamily="18" charset="0"/>
              </a:rPr>
            </a:br>
            <a:r>
              <a:rPr lang="tr-TR" sz="2400" b="1" dirty="0" smtClean="0">
                <a:effectLst>
                  <a:outerShdw blurRad="38100" dist="38100" dir="2700000" algn="tl">
                    <a:srgbClr val="000000">
                      <a:alpha val="43137"/>
                    </a:srgbClr>
                  </a:outerShdw>
                </a:effectLst>
                <a:latin typeface="Cambria" pitchFamily="18" charset="0"/>
              </a:rPr>
              <a:t>Anne Babalara Pratik Öneriler</a:t>
            </a:r>
            <a:endParaRPr lang="tr-TR" sz="2400" b="1" dirty="0">
              <a:effectLst>
                <a:outerShdw blurRad="38100" dist="38100" dir="2700000" algn="tl">
                  <a:srgbClr val="000000">
                    <a:alpha val="43137"/>
                  </a:srgbClr>
                </a:outerShdw>
              </a:effectLst>
              <a:latin typeface="Cambria" pitchFamily="18" charset="0"/>
            </a:endParaRPr>
          </a:p>
        </p:txBody>
      </p:sp>
      <p:sp>
        <p:nvSpPr>
          <p:cNvPr id="8" name="5 İçerik Yer Tutucusu"/>
          <p:cNvSpPr>
            <a:spLocks noGrp="1"/>
          </p:cNvSpPr>
          <p:nvPr>
            <p:ph idx="1"/>
          </p:nvPr>
        </p:nvSpPr>
        <p:spPr>
          <a:xfrm>
            <a:off x="3779912" y="3068960"/>
            <a:ext cx="5040560" cy="1911292"/>
          </a:xfrm>
        </p:spPr>
        <p:txBody>
          <a:bodyPr>
            <a:normAutofit lnSpcReduction="10000"/>
          </a:bodyPr>
          <a:lstStyle/>
          <a:p>
            <a:r>
              <a:rPr lang="tr-TR" sz="1800" dirty="0" smtClean="0">
                <a:effectLst>
                  <a:outerShdw blurRad="38100" dist="38100" dir="2700000" algn="tl">
                    <a:srgbClr val="000000">
                      <a:alpha val="43137"/>
                    </a:srgbClr>
                  </a:outerShdw>
                </a:effectLst>
                <a:latin typeface="Cambria" pitchFamily="18" charset="0"/>
              </a:rPr>
              <a:t>Öğretim sırasında sorun davranışla karşılaşıldığında davranış değiştirme programı uygulanmalıdır.</a:t>
            </a:r>
          </a:p>
          <a:p>
            <a:endParaRPr lang="tr-TR" sz="1800" dirty="0">
              <a:effectLst>
                <a:outerShdw blurRad="38100" dist="38100" dir="2700000" algn="tl">
                  <a:srgbClr val="000000">
                    <a:alpha val="43137"/>
                  </a:srgbClr>
                </a:outerShdw>
              </a:effectLst>
              <a:latin typeface="Cambria" pitchFamily="18" charset="0"/>
            </a:endParaRPr>
          </a:p>
          <a:p>
            <a:r>
              <a:rPr lang="tr-TR" sz="1800" dirty="0" smtClean="0">
                <a:effectLst>
                  <a:outerShdw blurRad="38100" dist="38100" dir="2700000" algn="tl">
                    <a:srgbClr val="000000">
                      <a:alpha val="43137"/>
                    </a:srgbClr>
                  </a:outerShdw>
                </a:effectLst>
                <a:latin typeface="Cambria" pitchFamily="18" charset="0"/>
              </a:rPr>
              <a:t>Çocukta sorun davranış en aza indiğinde ya da ortadan kalktığında öğretime başlanmalıdır.</a:t>
            </a:r>
            <a:endParaRPr lang="tr-TR" sz="1800" dirty="0">
              <a:effectLst>
                <a:outerShdw blurRad="38100" dist="38100" dir="2700000" algn="tl">
                  <a:srgbClr val="000000">
                    <a:alpha val="43137"/>
                  </a:srgbClr>
                </a:outerShdw>
              </a:effectLst>
              <a:latin typeface="Cambria" pitchFamily="18" charset="0"/>
            </a:endParaRPr>
          </a:p>
          <a:p>
            <a:endParaRPr lang="tr-TR" sz="1800" dirty="0" smtClean="0">
              <a:effectLst>
                <a:outerShdw blurRad="38100" dist="38100" dir="2700000" algn="tl">
                  <a:srgbClr val="000000">
                    <a:alpha val="43137"/>
                  </a:srgbClr>
                </a:outerShdw>
              </a:effectLst>
              <a:latin typeface="Cambria" pitchFamily="18" charset="0"/>
            </a:endParaRPr>
          </a:p>
        </p:txBody>
      </p:sp>
      <p:sp>
        <p:nvSpPr>
          <p:cNvPr id="2" name="Çapraz Köşesi Kesik Dikdörtgen 1"/>
          <p:cNvSpPr/>
          <p:nvPr/>
        </p:nvSpPr>
        <p:spPr bwMode="auto">
          <a:xfrm>
            <a:off x="683568" y="1556792"/>
            <a:ext cx="7920880" cy="792088"/>
          </a:xfrm>
          <a:prstGeom prst="snip2DiagRect">
            <a:avLst/>
          </a:prstGeom>
          <a:gradFill>
            <a:gsLst>
              <a:gs pos="0">
                <a:srgbClr val="FFEFD1"/>
              </a:gs>
              <a:gs pos="64999">
                <a:srgbClr val="F0EBD5"/>
              </a:gs>
              <a:gs pos="100000">
                <a:srgbClr val="D1C39F"/>
              </a:gs>
            </a:gsLst>
            <a:lin ang="16200000" scaled="0"/>
          </a:gradFill>
          <a:ln>
            <a:headEnd type="none" w="med" len="med"/>
            <a:tailEnd type="none" w="med" len="med"/>
          </a:ln>
        </p:spPr>
        <p:style>
          <a:lnRef idx="0">
            <a:schemeClr val="accent2"/>
          </a:lnRef>
          <a:fillRef idx="3">
            <a:schemeClr val="accent2"/>
          </a:fillRef>
          <a:effectRef idx="3">
            <a:schemeClr val="accent2"/>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r>
              <a:rPr lang="tr-TR" sz="2000" b="1" dirty="0" smtClean="0">
                <a:solidFill>
                  <a:schemeClr val="tx1"/>
                </a:solidFill>
                <a:effectLst>
                  <a:outerShdw blurRad="38100" dist="38100" dir="2700000" algn="tl">
                    <a:srgbClr val="000000">
                      <a:alpha val="43137"/>
                    </a:srgbClr>
                  </a:outerShdw>
                </a:effectLst>
                <a:latin typeface="Cambria" pitchFamily="18" charset="0"/>
              </a:rPr>
              <a:t>5. Çocukta var olan ya da becerinin öğretimi sırasında ortaya çıkabilecek sorun davranışların belirlenmesi</a:t>
            </a:r>
          </a:p>
        </p:txBody>
      </p:sp>
      <p:pic>
        <p:nvPicPr>
          <p:cNvPr id="4100" name="Picture 4" descr="C:\Users\COCUK\AppData\Local\Microsoft\Windows\Temporary Internet Files\Content.IE5\R4GTDVO4\MC900440516[1].wmf"/>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187624" y="2852936"/>
            <a:ext cx="1881210" cy="2376264"/>
          </a:xfrm>
          <a:prstGeom prst="roundRect">
            <a:avLst>
              <a:gd name="adj" fmla="val 16667"/>
            </a:avLst>
          </a:prstGeom>
          <a:ln>
            <a:no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19464759"/>
      </p:ext>
    </p:extLst>
  </p:cSld>
  <p:clrMapOvr>
    <a:masterClrMapping/>
  </p:clrMapOvr>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8" name="Rectangle 4"/>
          <p:cNvSpPr>
            <a:spLocks noGrp="1" noChangeArrowheads="1"/>
          </p:cNvSpPr>
          <p:nvPr>
            <p:ph type="title"/>
          </p:nvPr>
        </p:nvSpPr>
        <p:spPr>
          <a:xfrm>
            <a:off x="539552" y="332656"/>
            <a:ext cx="8136904" cy="1080120"/>
          </a:xfrm>
        </p:spPr>
        <p:txBody>
          <a:bodyPr>
            <a:noAutofit/>
          </a:bodyPr>
          <a:lstStyle/>
          <a:p>
            <a:pPr algn="ctr"/>
            <a:r>
              <a:rPr lang="tr-TR" sz="2800" b="1" dirty="0" smtClean="0">
                <a:effectLst>
                  <a:outerShdw blurRad="38100" dist="38100" dir="2700000" algn="tl">
                    <a:srgbClr val="000000">
                      <a:alpha val="43137"/>
                    </a:srgbClr>
                  </a:outerShdw>
                </a:effectLst>
                <a:latin typeface="Cambria" pitchFamily="18" charset="0"/>
              </a:rPr>
              <a:t>AİLENİN EV ORTAMINDA ÇOCUĞUNUN EĞİTİMİNE KATILIMI</a:t>
            </a:r>
            <a:br>
              <a:rPr lang="tr-TR" sz="2800" b="1" dirty="0" smtClean="0">
                <a:effectLst>
                  <a:outerShdw blurRad="38100" dist="38100" dir="2700000" algn="tl">
                    <a:srgbClr val="000000">
                      <a:alpha val="43137"/>
                    </a:srgbClr>
                  </a:outerShdw>
                </a:effectLst>
                <a:latin typeface="Cambria" pitchFamily="18" charset="0"/>
              </a:rPr>
            </a:br>
            <a:r>
              <a:rPr lang="tr-TR" sz="2400" b="1" dirty="0" smtClean="0">
                <a:effectLst>
                  <a:outerShdw blurRad="38100" dist="38100" dir="2700000" algn="tl">
                    <a:srgbClr val="000000">
                      <a:alpha val="43137"/>
                    </a:srgbClr>
                  </a:outerShdw>
                </a:effectLst>
                <a:latin typeface="Cambria" pitchFamily="18" charset="0"/>
              </a:rPr>
              <a:t>Anne Babalara Pratik Öneriler</a:t>
            </a:r>
            <a:endParaRPr lang="tr-TR" sz="2400" b="1" dirty="0">
              <a:effectLst>
                <a:outerShdw blurRad="38100" dist="38100" dir="2700000" algn="tl">
                  <a:srgbClr val="000000">
                    <a:alpha val="43137"/>
                  </a:srgbClr>
                </a:outerShdw>
              </a:effectLst>
              <a:latin typeface="Cambria" pitchFamily="18" charset="0"/>
            </a:endParaRPr>
          </a:p>
        </p:txBody>
      </p:sp>
      <p:sp>
        <p:nvSpPr>
          <p:cNvPr id="8" name="5 İçerik Yer Tutucusu"/>
          <p:cNvSpPr>
            <a:spLocks noGrp="1"/>
          </p:cNvSpPr>
          <p:nvPr>
            <p:ph idx="1"/>
          </p:nvPr>
        </p:nvSpPr>
        <p:spPr>
          <a:xfrm>
            <a:off x="683568" y="2492896"/>
            <a:ext cx="8070254" cy="803297"/>
          </a:xfrm>
        </p:spPr>
        <p:txBody>
          <a:bodyPr>
            <a:normAutofit fontScale="85000" lnSpcReduction="10000"/>
          </a:bodyPr>
          <a:lstStyle/>
          <a:p>
            <a:r>
              <a:rPr lang="tr-TR" sz="1800" dirty="0" smtClean="0">
                <a:effectLst>
                  <a:outerShdw blurRad="38100" dist="38100" dir="2700000" algn="tl">
                    <a:srgbClr val="000000">
                      <a:alpha val="43137"/>
                    </a:srgbClr>
                  </a:outerShdw>
                </a:effectLst>
                <a:latin typeface="Cambria" pitchFamily="18" charset="0"/>
              </a:rPr>
              <a:t>Etkinlikler anne ve babaya ev ortamında ek yük getirmeyecek şekilde planlanmalıdır.</a:t>
            </a:r>
            <a:endParaRPr lang="tr-TR" sz="1800" dirty="0">
              <a:effectLst>
                <a:outerShdw blurRad="38100" dist="38100" dir="2700000" algn="tl">
                  <a:srgbClr val="000000">
                    <a:alpha val="43137"/>
                  </a:srgbClr>
                </a:outerShdw>
              </a:effectLst>
              <a:latin typeface="Cambria" pitchFamily="18" charset="0"/>
            </a:endParaRPr>
          </a:p>
          <a:p>
            <a:r>
              <a:rPr lang="tr-TR" sz="1800" dirty="0" smtClean="0">
                <a:effectLst>
                  <a:outerShdw blurRad="38100" dist="38100" dir="2700000" algn="tl">
                    <a:srgbClr val="000000">
                      <a:alpha val="43137"/>
                    </a:srgbClr>
                  </a:outerShdw>
                </a:effectLst>
                <a:latin typeface="Cambria" pitchFamily="18" charset="0"/>
              </a:rPr>
              <a:t>Öğretim olabildiğince doğal zamanlarında rutinlerin içine gömülmelidir.</a:t>
            </a:r>
          </a:p>
        </p:txBody>
      </p:sp>
      <p:sp>
        <p:nvSpPr>
          <p:cNvPr id="2" name="Çapraz Köşesi Kesik Dikdörtgen 1"/>
          <p:cNvSpPr/>
          <p:nvPr/>
        </p:nvSpPr>
        <p:spPr bwMode="auto">
          <a:xfrm>
            <a:off x="683568" y="1556792"/>
            <a:ext cx="7920880" cy="792088"/>
          </a:xfrm>
          <a:prstGeom prst="snip2DiagRect">
            <a:avLst/>
          </a:prstGeom>
          <a:gradFill>
            <a:gsLst>
              <a:gs pos="0">
                <a:srgbClr val="FFEFD1"/>
              </a:gs>
              <a:gs pos="64999">
                <a:srgbClr val="F0EBD5"/>
              </a:gs>
              <a:gs pos="100000">
                <a:srgbClr val="D1C39F"/>
              </a:gs>
            </a:gsLst>
            <a:lin ang="16200000" scaled="0"/>
          </a:gradFill>
          <a:ln>
            <a:headEnd type="none" w="med" len="med"/>
            <a:tailEnd type="none" w="med" len="med"/>
          </a:ln>
        </p:spPr>
        <p:style>
          <a:lnRef idx="0">
            <a:schemeClr val="accent2"/>
          </a:lnRef>
          <a:fillRef idx="3">
            <a:schemeClr val="accent2"/>
          </a:fillRef>
          <a:effectRef idx="3">
            <a:schemeClr val="accent2"/>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r>
              <a:rPr lang="tr-TR" sz="2000" b="1" dirty="0" smtClean="0">
                <a:solidFill>
                  <a:schemeClr val="tx1"/>
                </a:solidFill>
                <a:effectLst>
                  <a:outerShdw blurRad="38100" dist="38100" dir="2700000" algn="tl">
                    <a:srgbClr val="000000">
                      <a:alpha val="43137"/>
                    </a:srgbClr>
                  </a:outerShdw>
                </a:effectLst>
                <a:latin typeface="Cambria" pitchFamily="18" charset="0"/>
              </a:rPr>
              <a:t>6. Günlük yaşam içerisinde etkinliğin nasıl meydana geleceğinin belirlenmesi</a:t>
            </a:r>
          </a:p>
        </p:txBody>
      </p:sp>
      <p:sp>
        <p:nvSpPr>
          <p:cNvPr id="6" name="Çapraz Köşesi Kesik Dikdörtgen 5"/>
          <p:cNvSpPr/>
          <p:nvPr/>
        </p:nvSpPr>
        <p:spPr bwMode="auto">
          <a:xfrm>
            <a:off x="700286" y="4005064"/>
            <a:ext cx="7920880" cy="792088"/>
          </a:xfrm>
          <a:prstGeom prst="snip2DiagRect">
            <a:avLst/>
          </a:prstGeom>
          <a:gradFill>
            <a:gsLst>
              <a:gs pos="0">
                <a:srgbClr val="FFEFD1"/>
              </a:gs>
              <a:gs pos="64999">
                <a:srgbClr val="F0EBD5"/>
              </a:gs>
              <a:gs pos="100000">
                <a:srgbClr val="D1C39F"/>
              </a:gs>
            </a:gsLst>
            <a:lin ang="16200000" scaled="0"/>
          </a:gradFill>
          <a:ln>
            <a:headEnd type="none" w="med" len="med"/>
            <a:tailEnd type="none" w="med" len="med"/>
          </a:ln>
        </p:spPr>
        <p:style>
          <a:lnRef idx="0">
            <a:schemeClr val="accent2"/>
          </a:lnRef>
          <a:fillRef idx="3">
            <a:schemeClr val="accent2"/>
          </a:fillRef>
          <a:effectRef idx="3">
            <a:schemeClr val="accent2"/>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r>
              <a:rPr lang="tr-TR" sz="2000" b="1" dirty="0" smtClean="0">
                <a:solidFill>
                  <a:schemeClr val="tx1"/>
                </a:solidFill>
                <a:effectLst>
                  <a:outerShdw blurRad="38100" dist="38100" dir="2700000" algn="tl">
                    <a:srgbClr val="000000">
                      <a:alpha val="43137"/>
                    </a:srgbClr>
                  </a:outerShdw>
                </a:effectLst>
                <a:latin typeface="Cambria" pitchFamily="18" charset="0"/>
              </a:rPr>
              <a:t>7.Beceri için gerekli araç-gereçlerin belirlenmesi</a:t>
            </a:r>
          </a:p>
        </p:txBody>
      </p:sp>
      <p:sp>
        <p:nvSpPr>
          <p:cNvPr id="7" name="5 İçerik Yer Tutucusu"/>
          <p:cNvSpPr txBox="1">
            <a:spLocks/>
          </p:cNvSpPr>
          <p:nvPr/>
        </p:nvSpPr>
        <p:spPr>
          <a:xfrm>
            <a:off x="700286" y="4941168"/>
            <a:ext cx="8070254" cy="1107996"/>
          </a:xfrm>
          <a:prstGeom prst="rect">
            <a:avLst/>
          </a:prstGeom>
        </p:spPr>
        <p:txBody>
          <a:bodyPr vert="horz" lIns="0" tIns="0" rIns="0" bIns="0" rtlCol="0">
            <a:spAutoFit/>
          </a:bodyPr>
          <a:lstStyle>
            <a:lvl1pPr marL="396875" indent="-396875" algn="l" defTabSz="914363" rtl="0" eaLnBrk="1" latinLnBrk="0" hangingPunct="1">
              <a:lnSpc>
                <a:spcPct val="90000"/>
              </a:lnSpc>
              <a:spcBef>
                <a:spcPct val="20000"/>
              </a:spcBef>
              <a:buFontTx/>
              <a:buBlip>
                <a:blip r:embed="rId2"/>
              </a:buBlip>
              <a:defRPr sz="3200" kern="1200">
                <a:solidFill>
                  <a:schemeClr val="tx1"/>
                </a:solidFill>
                <a:latin typeface="+mn-lt"/>
                <a:ea typeface="+mn-ea"/>
                <a:cs typeface="+mn-cs"/>
              </a:defRPr>
            </a:lvl1pPr>
            <a:lvl2pPr marL="914400" indent="-396875" algn="l" defTabSz="914363" rtl="0" eaLnBrk="1" latinLnBrk="0" hangingPunct="1">
              <a:lnSpc>
                <a:spcPct val="90000"/>
              </a:lnSpc>
              <a:spcBef>
                <a:spcPct val="20000"/>
              </a:spcBef>
              <a:buFontTx/>
              <a:buBlip>
                <a:blip r:embed="rId3"/>
              </a:buBlip>
              <a:defRPr sz="2800" kern="1200">
                <a:solidFill>
                  <a:schemeClr val="tx1"/>
                </a:solidFill>
                <a:latin typeface="+mn-lt"/>
                <a:ea typeface="+mn-ea"/>
                <a:cs typeface="+mn-cs"/>
              </a:defRPr>
            </a:lvl2pPr>
            <a:lvl3pPr marL="1258888" indent="-344488" algn="l" defTabSz="914363" rtl="0" eaLnBrk="1" latinLnBrk="0" hangingPunct="1">
              <a:lnSpc>
                <a:spcPct val="90000"/>
              </a:lnSpc>
              <a:spcBef>
                <a:spcPct val="20000"/>
              </a:spcBef>
              <a:buFontTx/>
              <a:buBlip>
                <a:blip r:embed="rId3"/>
              </a:buBlip>
              <a:defRPr sz="2400" kern="1200">
                <a:solidFill>
                  <a:schemeClr val="tx1"/>
                </a:solidFill>
                <a:latin typeface="+mn-lt"/>
                <a:ea typeface="+mn-ea"/>
                <a:cs typeface="+mn-cs"/>
              </a:defRPr>
            </a:lvl3pPr>
            <a:lvl4pPr marL="1604963" indent="-346075" algn="l" defTabSz="914363" rtl="0" eaLnBrk="1" latinLnBrk="0" hangingPunct="1">
              <a:lnSpc>
                <a:spcPct val="90000"/>
              </a:lnSpc>
              <a:spcBef>
                <a:spcPct val="20000"/>
              </a:spcBef>
              <a:buFontTx/>
              <a:buBlip>
                <a:blip r:embed="rId3"/>
              </a:buBlip>
              <a:defRPr sz="2400" kern="1200">
                <a:solidFill>
                  <a:schemeClr val="tx1"/>
                </a:solidFill>
                <a:latin typeface="+mn-lt"/>
                <a:ea typeface="+mn-ea"/>
                <a:cs typeface="+mn-cs"/>
              </a:defRPr>
            </a:lvl4pPr>
            <a:lvl5pPr marL="1941513" indent="-336550" algn="l" defTabSz="914363" rtl="0" eaLnBrk="1" latinLnBrk="0" hangingPunct="1">
              <a:lnSpc>
                <a:spcPct val="90000"/>
              </a:lnSpc>
              <a:spcBef>
                <a:spcPct val="20000"/>
              </a:spcBef>
              <a:buFontTx/>
              <a:buBlip>
                <a:blip r:embed="rId3"/>
              </a:buBlip>
              <a:defRPr sz="2400" kern="1200">
                <a:solidFill>
                  <a:schemeClr val="tx1"/>
                </a:solidFill>
                <a:latin typeface="+mn-lt"/>
                <a:ea typeface="+mn-ea"/>
                <a:cs typeface="+mn-cs"/>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tr-TR" sz="1800" dirty="0" smtClean="0">
                <a:effectLst>
                  <a:outerShdw blurRad="38100" dist="38100" dir="2700000" algn="tl">
                    <a:srgbClr val="000000">
                      <a:alpha val="43137"/>
                    </a:srgbClr>
                  </a:outerShdw>
                </a:effectLst>
                <a:latin typeface="Cambria" pitchFamily="18" charset="0"/>
              </a:rPr>
              <a:t>Öğretim için gerekli araç-gereçler önceden belirlenmelidir.</a:t>
            </a:r>
          </a:p>
          <a:p>
            <a:r>
              <a:rPr lang="tr-TR" sz="1800" dirty="0" smtClean="0">
                <a:effectLst>
                  <a:outerShdw blurRad="38100" dist="38100" dir="2700000" algn="tl">
                    <a:srgbClr val="000000">
                      <a:alpha val="43137"/>
                    </a:srgbClr>
                  </a:outerShdw>
                </a:effectLst>
                <a:latin typeface="Cambria" pitchFamily="18" charset="0"/>
              </a:rPr>
              <a:t>Bazı araçlar ev ortamdan edinilirken, bazıları piyasadan alınabilir ya da araçta uyarlama yapılabilir.</a:t>
            </a:r>
          </a:p>
          <a:p>
            <a:r>
              <a:rPr lang="tr-TR" sz="1800" dirty="0" smtClean="0">
                <a:effectLst>
                  <a:outerShdw blurRad="38100" dist="38100" dir="2700000" algn="tl">
                    <a:srgbClr val="000000">
                      <a:alpha val="43137"/>
                    </a:srgbClr>
                  </a:outerShdw>
                </a:effectLst>
                <a:latin typeface="Cambria" pitchFamily="18" charset="0"/>
              </a:rPr>
              <a:t>Öğretimi kolaylaştırmak için çocuğun hoşuna giden araçlar seçilmelidir.</a:t>
            </a:r>
          </a:p>
        </p:txBody>
      </p:sp>
    </p:spTree>
    <p:extLst>
      <p:ext uri="{BB962C8B-B14F-4D97-AF65-F5344CB8AC3E}">
        <p14:creationId xmlns:p14="http://schemas.microsoft.com/office/powerpoint/2010/main" val="3378672115"/>
      </p:ext>
    </p:extLst>
  </p:cSld>
  <p:clrMapOvr>
    <a:masterClrMapping/>
  </p:clrMapOvr>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8" name="Rectangle 4"/>
          <p:cNvSpPr>
            <a:spLocks noGrp="1" noChangeArrowheads="1"/>
          </p:cNvSpPr>
          <p:nvPr>
            <p:ph type="title"/>
          </p:nvPr>
        </p:nvSpPr>
        <p:spPr>
          <a:xfrm>
            <a:off x="539552" y="332656"/>
            <a:ext cx="8136904" cy="1080120"/>
          </a:xfrm>
        </p:spPr>
        <p:txBody>
          <a:bodyPr>
            <a:noAutofit/>
          </a:bodyPr>
          <a:lstStyle/>
          <a:p>
            <a:pPr algn="ctr"/>
            <a:r>
              <a:rPr lang="tr-TR" sz="2800" b="1" dirty="0" smtClean="0">
                <a:effectLst>
                  <a:outerShdw blurRad="38100" dist="38100" dir="2700000" algn="tl">
                    <a:srgbClr val="000000">
                      <a:alpha val="43137"/>
                    </a:srgbClr>
                  </a:outerShdw>
                </a:effectLst>
                <a:latin typeface="Cambria" pitchFamily="18" charset="0"/>
              </a:rPr>
              <a:t>AİLENİN EV ORTAMINDA ÇOCUĞUNUN EĞİTİMİNE KATILIMI</a:t>
            </a:r>
            <a:br>
              <a:rPr lang="tr-TR" sz="2800" b="1" dirty="0" smtClean="0">
                <a:effectLst>
                  <a:outerShdw blurRad="38100" dist="38100" dir="2700000" algn="tl">
                    <a:srgbClr val="000000">
                      <a:alpha val="43137"/>
                    </a:srgbClr>
                  </a:outerShdw>
                </a:effectLst>
                <a:latin typeface="Cambria" pitchFamily="18" charset="0"/>
              </a:rPr>
            </a:br>
            <a:r>
              <a:rPr lang="tr-TR" sz="2400" b="1" dirty="0" smtClean="0">
                <a:effectLst>
                  <a:outerShdw blurRad="38100" dist="38100" dir="2700000" algn="tl">
                    <a:srgbClr val="000000">
                      <a:alpha val="43137"/>
                    </a:srgbClr>
                  </a:outerShdw>
                </a:effectLst>
                <a:latin typeface="Cambria" pitchFamily="18" charset="0"/>
              </a:rPr>
              <a:t>Anne Babalara Pratik Öneriler</a:t>
            </a:r>
            <a:endParaRPr lang="tr-TR" sz="2400" b="1" dirty="0">
              <a:effectLst>
                <a:outerShdw blurRad="38100" dist="38100" dir="2700000" algn="tl">
                  <a:srgbClr val="000000">
                    <a:alpha val="43137"/>
                  </a:srgbClr>
                </a:outerShdw>
              </a:effectLst>
              <a:latin typeface="Cambria" pitchFamily="18" charset="0"/>
            </a:endParaRPr>
          </a:p>
        </p:txBody>
      </p:sp>
      <p:sp>
        <p:nvSpPr>
          <p:cNvPr id="8" name="5 İçerik Yer Tutucusu"/>
          <p:cNvSpPr>
            <a:spLocks noGrp="1"/>
          </p:cNvSpPr>
          <p:nvPr>
            <p:ph idx="1"/>
          </p:nvPr>
        </p:nvSpPr>
        <p:spPr>
          <a:xfrm>
            <a:off x="700286" y="2852936"/>
            <a:ext cx="8070254" cy="2825389"/>
          </a:xfrm>
        </p:spPr>
        <p:txBody>
          <a:bodyPr>
            <a:normAutofit fontScale="85000" lnSpcReduction="10000"/>
          </a:bodyPr>
          <a:lstStyle/>
          <a:p>
            <a:r>
              <a:rPr lang="tr-TR" sz="1800" dirty="0" smtClean="0">
                <a:effectLst>
                  <a:outerShdw blurRad="38100" dist="38100" dir="2700000" algn="tl">
                    <a:srgbClr val="000000">
                      <a:alpha val="43137"/>
                    </a:srgbClr>
                  </a:outerShdw>
                </a:effectLst>
                <a:latin typeface="Cambria" pitchFamily="18" charset="0"/>
              </a:rPr>
              <a:t>Öğretilecek şey bir beceri ise öncelikle beceri analizi yapılır.</a:t>
            </a:r>
          </a:p>
          <a:p>
            <a:r>
              <a:rPr lang="tr-TR" sz="1800" dirty="0" smtClean="0">
                <a:effectLst>
                  <a:outerShdw blurRad="38100" dist="38100" dir="2700000" algn="tl">
                    <a:srgbClr val="000000">
                      <a:alpha val="43137"/>
                    </a:srgbClr>
                  </a:outerShdw>
                </a:effectLst>
                <a:latin typeface="Cambria" pitchFamily="18" charset="0"/>
              </a:rPr>
              <a:t>Daha sonra hangi öğretim yöntemi kullanılacağına karar verilir. </a:t>
            </a:r>
          </a:p>
          <a:p>
            <a:r>
              <a:rPr lang="tr-TR" sz="1800" dirty="0" smtClean="0">
                <a:effectLst>
                  <a:outerShdw blurRad="38100" dist="38100" dir="2700000" algn="tl">
                    <a:srgbClr val="000000">
                      <a:alpha val="43137"/>
                    </a:srgbClr>
                  </a:outerShdw>
                </a:effectLst>
                <a:latin typeface="Cambria" pitchFamily="18" charset="0"/>
              </a:rPr>
              <a:t>İpuçlarının nasıl kullanılacağına, hangi pekiştireç sisteminin kullanılacağına, nasıl kayıt tutulacağına ilişkin aileye model olunur.</a:t>
            </a:r>
          </a:p>
          <a:p>
            <a:r>
              <a:rPr lang="tr-TR" sz="1800" dirty="0" smtClean="0">
                <a:effectLst>
                  <a:outerShdw blurRad="38100" dist="38100" dir="2700000" algn="tl">
                    <a:srgbClr val="000000">
                      <a:alpha val="43137"/>
                    </a:srgbClr>
                  </a:outerShdw>
                </a:effectLst>
                <a:latin typeface="Cambria" pitchFamily="18" charset="0"/>
              </a:rPr>
              <a:t>Aile ipuçlarını, pekiştireçleri nasıl kullanacağını öğrendikten sonra öğretime geçer.</a:t>
            </a:r>
          </a:p>
          <a:p>
            <a:r>
              <a:rPr lang="tr-TR" sz="1800" dirty="0" smtClean="0">
                <a:effectLst>
                  <a:outerShdw blurRad="38100" dist="38100" dir="2700000" algn="tl">
                    <a:srgbClr val="000000">
                      <a:alpha val="43137"/>
                    </a:srgbClr>
                  </a:outerShdw>
                </a:effectLst>
                <a:latin typeface="Cambria" pitchFamily="18" charset="0"/>
              </a:rPr>
              <a:t>Öğrencinin performansı öğretim öncesi ve sonrasında kaydedilir.</a:t>
            </a:r>
          </a:p>
          <a:p>
            <a:r>
              <a:rPr lang="tr-TR" sz="1800" dirty="0" smtClean="0">
                <a:effectLst>
                  <a:outerShdw blurRad="38100" dist="38100" dir="2700000" algn="tl">
                    <a:srgbClr val="000000">
                      <a:alpha val="43137"/>
                    </a:srgbClr>
                  </a:outerShdw>
                </a:effectLst>
                <a:latin typeface="Cambria" pitchFamily="18" charset="0"/>
              </a:rPr>
              <a:t>Kayıt formlarından aile çocuklarının ilerleme durumunu izleyebilirler.</a:t>
            </a:r>
          </a:p>
          <a:p>
            <a:r>
              <a:rPr lang="tr-TR" sz="1800" dirty="0" smtClean="0">
                <a:effectLst>
                  <a:outerShdw blurRad="38100" dist="38100" dir="2700000" algn="tl">
                    <a:srgbClr val="000000">
                      <a:alpha val="43137"/>
                    </a:srgbClr>
                  </a:outerShdw>
                </a:effectLst>
                <a:latin typeface="Cambria" pitchFamily="18" charset="0"/>
              </a:rPr>
              <a:t>Tüm bu adımları öğretmen/uzman, anne ve babaya tek tek uygulamalı olarak göstermelidir.</a:t>
            </a:r>
          </a:p>
        </p:txBody>
      </p:sp>
      <p:sp>
        <p:nvSpPr>
          <p:cNvPr id="2" name="Çapraz Köşesi Kesik Dikdörtgen 1"/>
          <p:cNvSpPr/>
          <p:nvPr/>
        </p:nvSpPr>
        <p:spPr bwMode="auto">
          <a:xfrm>
            <a:off x="683568" y="1556792"/>
            <a:ext cx="7920880" cy="792088"/>
          </a:xfrm>
          <a:prstGeom prst="snip2DiagRect">
            <a:avLst/>
          </a:prstGeom>
          <a:gradFill>
            <a:gsLst>
              <a:gs pos="0">
                <a:srgbClr val="FFEFD1"/>
              </a:gs>
              <a:gs pos="64999">
                <a:srgbClr val="F0EBD5"/>
              </a:gs>
              <a:gs pos="100000">
                <a:srgbClr val="D1C39F"/>
              </a:gs>
            </a:gsLst>
            <a:lin ang="16200000" scaled="0"/>
          </a:gradFill>
          <a:ln>
            <a:headEnd type="none" w="med" len="med"/>
            <a:tailEnd type="none" w="med" len="med"/>
          </a:ln>
        </p:spPr>
        <p:style>
          <a:lnRef idx="0">
            <a:schemeClr val="accent2"/>
          </a:lnRef>
          <a:fillRef idx="3">
            <a:schemeClr val="accent2"/>
          </a:fillRef>
          <a:effectRef idx="3">
            <a:schemeClr val="accent2"/>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r>
              <a:rPr lang="tr-TR" sz="2000" b="1" dirty="0" smtClean="0">
                <a:solidFill>
                  <a:schemeClr val="tx1"/>
                </a:solidFill>
                <a:effectLst>
                  <a:outerShdw blurRad="38100" dist="38100" dir="2700000" algn="tl">
                    <a:srgbClr val="000000">
                      <a:alpha val="43137"/>
                    </a:srgbClr>
                  </a:outerShdw>
                </a:effectLst>
                <a:latin typeface="Cambria" pitchFamily="18" charset="0"/>
              </a:rPr>
              <a:t>8. Becerinin nasıl öğretileceğinin belirlenmesi</a:t>
            </a:r>
          </a:p>
        </p:txBody>
      </p:sp>
    </p:spTree>
    <p:extLst>
      <p:ext uri="{BB962C8B-B14F-4D97-AF65-F5344CB8AC3E}">
        <p14:creationId xmlns:p14="http://schemas.microsoft.com/office/powerpoint/2010/main" val="4145879282"/>
      </p:ext>
    </p:extLst>
  </p:cSld>
  <p:clrMapOvr>
    <a:masterClrMapping/>
  </p:clrMapOvr>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8" name="Rectangle 4"/>
          <p:cNvSpPr>
            <a:spLocks noGrp="1" noChangeArrowheads="1"/>
          </p:cNvSpPr>
          <p:nvPr>
            <p:ph type="title"/>
          </p:nvPr>
        </p:nvSpPr>
        <p:spPr>
          <a:xfrm>
            <a:off x="539552" y="332656"/>
            <a:ext cx="8136904" cy="1080120"/>
          </a:xfrm>
        </p:spPr>
        <p:txBody>
          <a:bodyPr>
            <a:noAutofit/>
          </a:bodyPr>
          <a:lstStyle/>
          <a:p>
            <a:pPr algn="ctr"/>
            <a:r>
              <a:rPr lang="tr-TR" sz="2800" b="1" dirty="0" smtClean="0">
                <a:effectLst>
                  <a:outerShdw blurRad="38100" dist="38100" dir="2700000" algn="tl">
                    <a:srgbClr val="000000">
                      <a:alpha val="43137"/>
                    </a:srgbClr>
                  </a:outerShdw>
                </a:effectLst>
                <a:latin typeface="Cambria" pitchFamily="18" charset="0"/>
              </a:rPr>
              <a:t>AİLENİN EV ORTAMINDA ÇOCUĞUNUN EĞİTİMİNE KATILIMI</a:t>
            </a:r>
            <a:br>
              <a:rPr lang="tr-TR" sz="2800" b="1" dirty="0" smtClean="0">
                <a:effectLst>
                  <a:outerShdw blurRad="38100" dist="38100" dir="2700000" algn="tl">
                    <a:srgbClr val="000000">
                      <a:alpha val="43137"/>
                    </a:srgbClr>
                  </a:outerShdw>
                </a:effectLst>
                <a:latin typeface="Cambria" pitchFamily="18" charset="0"/>
              </a:rPr>
            </a:br>
            <a:r>
              <a:rPr lang="tr-TR" sz="2400" b="1" dirty="0" smtClean="0">
                <a:effectLst>
                  <a:outerShdw blurRad="38100" dist="38100" dir="2700000" algn="tl">
                    <a:srgbClr val="000000">
                      <a:alpha val="43137"/>
                    </a:srgbClr>
                  </a:outerShdw>
                </a:effectLst>
                <a:latin typeface="Cambria" pitchFamily="18" charset="0"/>
              </a:rPr>
              <a:t>Anne Babalara Pratik Öneriler</a:t>
            </a:r>
            <a:endParaRPr lang="tr-TR" sz="2400" b="1" dirty="0">
              <a:effectLst>
                <a:outerShdw blurRad="38100" dist="38100" dir="2700000" algn="tl">
                  <a:srgbClr val="000000">
                    <a:alpha val="43137"/>
                  </a:srgbClr>
                </a:outerShdw>
              </a:effectLst>
              <a:latin typeface="Cambria" pitchFamily="18" charset="0"/>
            </a:endParaRPr>
          </a:p>
        </p:txBody>
      </p:sp>
      <p:sp>
        <p:nvSpPr>
          <p:cNvPr id="8" name="5 İçerik Yer Tutucusu"/>
          <p:cNvSpPr>
            <a:spLocks noGrp="1"/>
          </p:cNvSpPr>
          <p:nvPr>
            <p:ph idx="1"/>
          </p:nvPr>
        </p:nvSpPr>
        <p:spPr>
          <a:xfrm>
            <a:off x="539552" y="2996952"/>
            <a:ext cx="4176464" cy="3019288"/>
          </a:xfrm>
        </p:spPr>
        <p:txBody>
          <a:bodyPr>
            <a:normAutofit fontScale="92500" lnSpcReduction="10000"/>
          </a:bodyPr>
          <a:lstStyle/>
          <a:p>
            <a:r>
              <a:rPr lang="tr-TR" sz="1800" dirty="0" smtClean="0">
                <a:effectLst>
                  <a:outerShdw blurRad="38100" dist="38100" dir="2700000" algn="tl">
                    <a:srgbClr val="000000">
                      <a:alpha val="43137"/>
                    </a:srgbClr>
                  </a:outerShdw>
                </a:effectLst>
                <a:latin typeface="Cambria" pitchFamily="18" charset="0"/>
              </a:rPr>
              <a:t>Ailenin gösterdiği başarılı yaklaşımlar fark edilmeli ve çocuğun eğitiminde bunun ne kadar önemli olduğu aileye ifade edilmelidir.</a:t>
            </a:r>
          </a:p>
          <a:p>
            <a:endParaRPr lang="tr-TR" sz="1800" dirty="0">
              <a:effectLst>
                <a:outerShdw blurRad="38100" dist="38100" dir="2700000" algn="tl">
                  <a:srgbClr val="000000">
                    <a:alpha val="43137"/>
                  </a:srgbClr>
                </a:outerShdw>
              </a:effectLst>
              <a:latin typeface="Cambria" pitchFamily="18" charset="0"/>
            </a:endParaRPr>
          </a:p>
          <a:p>
            <a:r>
              <a:rPr lang="tr-TR" sz="1800" dirty="0" smtClean="0">
                <a:effectLst>
                  <a:outerShdw blurRad="38100" dist="38100" dir="2700000" algn="tl">
                    <a:srgbClr val="000000">
                      <a:alpha val="43137"/>
                    </a:srgbClr>
                  </a:outerShdw>
                </a:effectLst>
                <a:latin typeface="Cambria" pitchFamily="18" charset="0"/>
              </a:rPr>
              <a:t>Yapılan çalışmadan aileye yaşadığı güçlükler, edindiği olumlu deneyimler sorulur.</a:t>
            </a:r>
          </a:p>
          <a:p>
            <a:endParaRPr lang="tr-TR" sz="1800" dirty="0">
              <a:effectLst>
                <a:outerShdw blurRad="38100" dist="38100" dir="2700000" algn="tl">
                  <a:srgbClr val="000000">
                    <a:alpha val="43137"/>
                  </a:srgbClr>
                </a:outerShdw>
              </a:effectLst>
              <a:latin typeface="Cambria" pitchFamily="18" charset="0"/>
            </a:endParaRPr>
          </a:p>
          <a:p>
            <a:r>
              <a:rPr lang="tr-TR" sz="1800" i="1" dirty="0" smtClean="0">
                <a:effectLst>
                  <a:outerShdw blurRad="38100" dist="38100" dir="2700000" algn="tl">
                    <a:srgbClr val="000000">
                      <a:alpha val="43137"/>
                    </a:srgbClr>
                  </a:outerShdw>
                </a:effectLst>
                <a:latin typeface="Cambria" pitchFamily="18" charset="0"/>
              </a:rPr>
              <a:t>Özel eğitimde aile anahtar role sahiptir.</a:t>
            </a:r>
          </a:p>
          <a:p>
            <a:pPr marL="0" indent="0">
              <a:buNone/>
            </a:pPr>
            <a:endParaRPr lang="tr-TR" sz="1800" dirty="0">
              <a:effectLst>
                <a:outerShdw blurRad="38100" dist="38100" dir="2700000" algn="tl">
                  <a:srgbClr val="000000">
                    <a:alpha val="43137"/>
                  </a:srgbClr>
                </a:outerShdw>
              </a:effectLst>
              <a:latin typeface="Cambria" pitchFamily="18" charset="0"/>
            </a:endParaRPr>
          </a:p>
        </p:txBody>
      </p:sp>
      <p:sp>
        <p:nvSpPr>
          <p:cNvPr id="2" name="Çapraz Köşesi Kesik Dikdörtgen 1"/>
          <p:cNvSpPr/>
          <p:nvPr/>
        </p:nvSpPr>
        <p:spPr bwMode="auto">
          <a:xfrm>
            <a:off x="899592" y="1628800"/>
            <a:ext cx="7920880" cy="792088"/>
          </a:xfrm>
          <a:prstGeom prst="snip2DiagRect">
            <a:avLst/>
          </a:prstGeom>
          <a:gradFill>
            <a:gsLst>
              <a:gs pos="0">
                <a:srgbClr val="FFEFD1"/>
              </a:gs>
              <a:gs pos="64999">
                <a:srgbClr val="F0EBD5"/>
              </a:gs>
              <a:gs pos="100000">
                <a:srgbClr val="D1C39F"/>
              </a:gs>
            </a:gsLst>
            <a:lin ang="16200000" scaled="0"/>
          </a:gradFill>
          <a:ln>
            <a:headEnd type="none" w="med" len="med"/>
            <a:tailEnd type="none" w="med" len="med"/>
          </a:ln>
        </p:spPr>
        <p:style>
          <a:lnRef idx="0">
            <a:schemeClr val="accent2"/>
          </a:lnRef>
          <a:fillRef idx="3">
            <a:schemeClr val="accent2"/>
          </a:fillRef>
          <a:effectRef idx="3">
            <a:schemeClr val="accent2"/>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r>
              <a:rPr lang="tr-TR" sz="2000" b="1" dirty="0" smtClean="0">
                <a:solidFill>
                  <a:schemeClr val="tx1"/>
                </a:solidFill>
                <a:effectLst>
                  <a:outerShdw blurRad="38100" dist="38100" dir="2700000" algn="tl">
                    <a:srgbClr val="000000">
                      <a:alpha val="43137"/>
                    </a:srgbClr>
                  </a:outerShdw>
                </a:effectLst>
                <a:latin typeface="Cambria" pitchFamily="18" charset="0"/>
              </a:rPr>
              <a:t>9. Aileyle birlikte öğretim planlarının sonuçlarının değerlendirilmesi</a:t>
            </a:r>
          </a:p>
        </p:txBody>
      </p:sp>
      <p:pic>
        <p:nvPicPr>
          <p:cNvPr id="5122" name="Picture 2" descr="C:\Users\COCUK\AppData\Local\Microsoft\Windows\Temporary Internet Files\Content.IE5\R4GTDVO4\MC900412042[1].wmf"/>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076056" y="2996952"/>
            <a:ext cx="3841260" cy="293290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47154183"/>
      </p:ext>
    </p:extLst>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8" name="Rectangle 4"/>
          <p:cNvSpPr>
            <a:spLocks noGrp="1" noChangeArrowheads="1"/>
          </p:cNvSpPr>
          <p:nvPr>
            <p:ph type="title"/>
          </p:nvPr>
        </p:nvSpPr>
        <p:spPr>
          <a:xfrm>
            <a:off x="467544" y="404664"/>
            <a:ext cx="8136904" cy="720080"/>
          </a:xfrm>
        </p:spPr>
        <p:txBody>
          <a:bodyPr>
            <a:normAutofit fontScale="90000"/>
          </a:bodyPr>
          <a:lstStyle/>
          <a:p>
            <a:pPr algn="ctr"/>
            <a:r>
              <a:rPr lang="tr-TR" sz="3200" b="1" dirty="0" smtClean="0">
                <a:effectLst>
                  <a:outerShdw blurRad="38100" dist="38100" dir="2700000" algn="tl">
                    <a:srgbClr val="000000">
                      <a:alpha val="43137"/>
                    </a:srgbClr>
                  </a:outerShdw>
                </a:effectLst>
                <a:latin typeface="Cambria" pitchFamily="18" charset="0"/>
              </a:rPr>
              <a:t>ÇOCUĞUN EĞİTİMİNE AİLENİN KATILIMININ </a:t>
            </a:r>
            <a:br>
              <a:rPr lang="tr-TR" sz="3200" b="1" dirty="0" smtClean="0">
                <a:effectLst>
                  <a:outerShdw blurRad="38100" dist="38100" dir="2700000" algn="tl">
                    <a:srgbClr val="000000">
                      <a:alpha val="43137"/>
                    </a:srgbClr>
                  </a:outerShdw>
                </a:effectLst>
                <a:latin typeface="Cambria" pitchFamily="18" charset="0"/>
              </a:rPr>
            </a:br>
            <a:r>
              <a:rPr lang="tr-TR" sz="3200" b="1" dirty="0" smtClean="0">
                <a:effectLst>
                  <a:outerShdw blurRad="38100" dist="38100" dir="2700000" algn="tl">
                    <a:srgbClr val="000000">
                      <a:alpha val="43137"/>
                    </a:srgbClr>
                  </a:outerShdw>
                </a:effectLst>
                <a:latin typeface="Cambria" pitchFamily="18" charset="0"/>
              </a:rPr>
              <a:t>ÖNEMİ</a:t>
            </a:r>
            <a:endParaRPr lang="tr-TR" sz="3200" b="1" dirty="0">
              <a:effectLst>
                <a:outerShdw blurRad="38100" dist="38100" dir="2700000" algn="tl">
                  <a:srgbClr val="000000">
                    <a:alpha val="43137"/>
                  </a:srgbClr>
                </a:outerShdw>
              </a:effectLst>
              <a:latin typeface="Cambria" pitchFamily="18" charset="0"/>
            </a:endParaRPr>
          </a:p>
        </p:txBody>
      </p:sp>
      <p:sp>
        <p:nvSpPr>
          <p:cNvPr id="6" name="5 İçerik Yer Tutucusu"/>
          <p:cNvSpPr>
            <a:spLocks noGrp="1"/>
          </p:cNvSpPr>
          <p:nvPr>
            <p:ph idx="1"/>
          </p:nvPr>
        </p:nvSpPr>
        <p:spPr>
          <a:xfrm>
            <a:off x="323528" y="1700808"/>
            <a:ext cx="6089972" cy="3139321"/>
          </a:xfrm>
        </p:spPr>
        <p:txBody>
          <a:bodyPr>
            <a:normAutofit fontScale="85000" lnSpcReduction="20000"/>
          </a:bodyPr>
          <a:lstStyle/>
          <a:p>
            <a:r>
              <a:rPr lang="tr-TR" sz="2000" dirty="0" smtClean="0">
                <a:effectLst>
                  <a:outerShdw blurRad="38100" dist="38100" dir="2700000" algn="tl">
                    <a:srgbClr val="000000">
                      <a:alpha val="43137"/>
                    </a:srgbClr>
                  </a:outerShdw>
                </a:effectLst>
                <a:latin typeface="Cambria" pitchFamily="18" charset="0"/>
              </a:rPr>
              <a:t>Her anne-baba çocuğu için bir şeyler yapmak ister.</a:t>
            </a:r>
          </a:p>
          <a:p>
            <a:endParaRPr lang="tr-TR" sz="2000" dirty="0">
              <a:effectLst>
                <a:outerShdw blurRad="38100" dist="38100" dir="2700000" algn="tl">
                  <a:srgbClr val="000000">
                    <a:alpha val="43137"/>
                  </a:srgbClr>
                </a:outerShdw>
              </a:effectLst>
              <a:latin typeface="Cambria" pitchFamily="18" charset="0"/>
            </a:endParaRPr>
          </a:p>
          <a:p>
            <a:r>
              <a:rPr lang="tr-TR" sz="2000" dirty="0" smtClean="0">
                <a:effectLst>
                  <a:outerShdw blurRad="38100" dist="38100" dir="2700000" algn="tl">
                    <a:srgbClr val="000000">
                      <a:alpha val="43137"/>
                    </a:srgbClr>
                  </a:outerShdw>
                </a:effectLst>
                <a:latin typeface="Cambria" pitchFamily="18" charset="0"/>
              </a:rPr>
              <a:t>Özel gereksinimli çocuğun doğumuyla ailenin yaşam şekli değişmektedir.</a:t>
            </a:r>
          </a:p>
          <a:p>
            <a:endParaRPr lang="tr-TR" sz="2000" dirty="0">
              <a:effectLst>
                <a:outerShdw blurRad="38100" dist="38100" dir="2700000" algn="tl">
                  <a:srgbClr val="000000">
                    <a:alpha val="43137"/>
                  </a:srgbClr>
                </a:outerShdw>
              </a:effectLst>
              <a:latin typeface="Cambria" pitchFamily="18" charset="0"/>
            </a:endParaRPr>
          </a:p>
          <a:p>
            <a:r>
              <a:rPr lang="tr-TR" sz="2000" dirty="0" smtClean="0">
                <a:effectLst>
                  <a:outerShdw blurRad="38100" dist="38100" dir="2700000" algn="tl">
                    <a:srgbClr val="000000">
                      <a:alpha val="43137"/>
                    </a:srgbClr>
                  </a:outerShdw>
                </a:effectLst>
                <a:latin typeface="Cambria" pitchFamily="18" charset="0"/>
              </a:rPr>
              <a:t>Normal çocuk sahibi anne-babalara göre onların ek sorumlulukları doğmaktadır.</a:t>
            </a:r>
          </a:p>
          <a:p>
            <a:endParaRPr lang="tr-TR" sz="2000" dirty="0">
              <a:effectLst>
                <a:outerShdw blurRad="38100" dist="38100" dir="2700000" algn="tl">
                  <a:srgbClr val="000000">
                    <a:alpha val="43137"/>
                  </a:srgbClr>
                </a:outerShdw>
              </a:effectLst>
              <a:latin typeface="Cambria" pitchFamily="18" charset="0"/>
            </a:endParaRPr>
          </a:p>
          <a:p>
            <a:r>
              <a:rPr lang="tr-TR" sz="2000" dirty="0" smtClean="0">
                <a:effectLst>
                  <a:outerShdw blurRad="38100" dist="38100" dir="2700000" algn="tl">
                    <a:srgbClr val="000000">
                      <a:alpha val="43137"/>
                    </a:srgbClr>
                  </a:outerShdw>
                </a:effectLst>
                <a:latin typeface="Cambria" pitchFamily="18" charset="0"/>
              </a:rPr>
              <a:t>Bu yüzden ailenin duygusal durumu eğitimine katılımını etkilemektedir.</a:t>
            </a:r>
          </a:p>
        </p:txBody>
      </p:sp>
      <p:pic>
        <p:nvPicPr>
          <p:cNvPr id="1027" name="Picture 3" descr="C:\Users\COCUK\AppData\Local\Microsoft\Windows\Temporary Internet Files\Content.IE5\P2UY11RR\MC900436163[1].wmf"/>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444208" y="2636912"/>
            <a:ext cx="2384202" cy="208823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23007528"/>
      </p:ext>
    </p:extLst>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8" name="Rectangle 4"/>
          <p:cNvSpPr>
            <a:spLocks noGrp="1" noChangeArrowheads="1"/>
          </p:cNvSpPr>
          <p:nvPr>
            <p:ph type="title"/>
          </p:nvPr>
        </p:nvSpPr>
        <p:spPr>
          <a:xfrm>
            <a:off x="539552" y="692696"/>
            <a:ext cx="8136904" cy="720080"/>
          </a:xfrm>
        </p:spPr>
        <p:txBody>
          <a:bodyPr>
            <a:normAutofit fontScale="90000"/>
          </a:bodyPr>
          <a:lstStyle/>
          <a:p>
            <a:pPr algn="ctr"/>
            <a:r>
              <a:rPr lang="tr-TR" sz="3200" b="1" dirty="0" smtClean="0">
                <a:effectLst>
                  <a:outerShdw blurRad="38100" dist="38100" dir="2700000" algn="tl">
                    <a:srgbClr val="000000">
                      <a:alpha val="43137"/>
                    </a:srgbClr>
                  </a:outerShdw>
                </a:effectLst>
                <a:latin typeface="Cambria" pitchFamily="18" charset="0"/>
              </a:rPr>
              <a:t>ÖZEL GEREKSİNİMLİ ÇOCUĞUN DOĞUMUYLA AİLE TEPKİLERİNİN EVRELERİ</a:t>
            </a:r>
            <a:endParaRPr lang="tr-TR" sz="3200" b="1" dirty="0">
              <a:effectLst>
                <a:outerShdw blurRad="38100" dist="38100" dir="2700000" algn="tl">
                  <a:srgbClr val="000000">
                    <a:alpha val="43137"/>
                  </a:srgbClr>
                </a:outerShdw>
              </a:effectLst>
              <a:latin typeface="Cambria" pitchFamily="18" charset="0"/>
            </a:endParaRPr>
          </a:p>
        </p:txBody>
      </p:sp>
      <p:sp>
        <p:nvSpPr>
          <p:cNvPr id="5" name="Rectangle 5"/>
          <p:cNvSpPr>
            <a:spLocks noGrp="1" noChangeArrowheads="1"/>
          </p:cNvSpPr>
          <p:nvPr>
            <p:ph idx="1"/>
          </p:nvPr>
        </p:nvSpPr>
        <p:spPr>
          <a:xfrm>
            <a:off x="539552" y="1700808"/>
            <a:ext cx="8388424" cy="553998"/>
          </a:xfrm>
        </p:spPr>
        <p:txBody>
          <a:bodyPr>
            <a:normAutofit fontScale="85000" lnSpcReduction="20000"/>
          </a:bodyPr>
          <a:lstStyle/>
          <a:p>
            <a:pPr>
              <a:buFont typeface="Wingdings" pitchFamily="2" charset="2"/>
              <a:buChar char="ü"/>
            </a:pPr>
            <a:r>
              <a:rPr lang="tr-TR" sz="2000" dirty="0" smtClean="0">
                <a:effectLst>
                  <a:outerShdw blurRad="38100" dist="38100" dir="2700000" algn="tl">
                    <a:srgbClr val="000000">
                      <a:alpha val="43137"/>
                    </a:srgbClr>
                  </a:outerShdw>
                </a:effectLst>
                <a:latin typeface="Cambria" pitchFamily="18" charset="0"/>
              </a:rPr>
              <a:t>Yapılan araştırmalar özel gereksinimli çocuğun doğumuyla ailelerin 3 aşama geçirdiklerini göstermektedir.</a:t>
            </a:r>
          </a:p>
        </p:txBody>
      </p:sp>
      <p:graphicFrame>
        <p:nvGraphicFramePr>
          <p:cNvPr id="2" name="Diyagram 1"/>
          <p:cNvGraphicFramePr/>
          <p:nvPr>
            <p:extLst>
              <p:ext uri="{D42A27DB-BD31-4B8C-83A1-F6EECF244321}">
                <p14:modId xmlns:p14="http://schemas.microsoft.com/office/powerpoint/2010/main" val="3758801868"/>
              </p:ext>
            </p:extLst>
          </p:nvPr>
        </p:nvGraphicFramePr>
        <p:xfrm>
          <a:off x="755576" y="2132856"/>
          <a:ext cx="7848872" cy="4064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8" name="Rectangle 4"/>
          <p:cNvSpPr>
            <a:spLocks noGrp="1" noChangeArrowheads="1"/>
          </p:cNvSpPr>
          <p:nvPr>
            <p:ph type="title"/>
          </p:nvPr>
        </p:nvSpPr>
        <p:spPr>
          <a:xfrm>
            <a:off x="539552" y="188640"/>
            <a:ext cx="8136904" cy="720080"/>
          </a:xfrm>
        </p:spPr>
        <p:txBody>
          <a:bodyPr>
            <a:normAutofit fontScale="90000"/>
          </a:bodyPr>
          <a:lstStyle/>
          <a:p>
            <a:pPr algn="ctr"/>
            <a:r>
              <a:rPr lang="tr-TR" sz="3200" b="1" dirty="0" smtClean="0">
                <a:effectLst>
                  <a:outerShdw blurRad="38100" dist="38100" dir="2700000" algn="tl">
                    <a:srgbClr val="000000">
                      <a:alpha val="43137"/>
                    </a:srgbClr>
                  </a:outerShdw>
                </a:effectLst>
                <a:latin typeface="Cambria" pitchFamily="18" charset="0"/>
              </a:rPr>
              <a:t>ÖZEL GEREKSİNİMLİ ÇOCUĞUN DOĞUMUYLA AİLE TEPKİLERİNİN EVRELERİ</a:t>
            </a:r>
            <a:endParaRPr lang="tr-TR" sz="3200" b="1" dirty="0">
              <a:effectLst>
                <a:outerShdw blurRad="38100" dist="38100" dir="2700000" algn="tl">
                  <a:srgbClr val="000000">
                    <a:alpha val="43137"/>
                  </a:srgbClr>
                </a:outerShdw>
              </a:effectLst>
              <a:latin typeface="Cambria" pitchFamily="18" charset="0"/>
            </a:endParaRPr>
          </a:p>
        </p:txBody>
      </p:sp>
      <p:graphicFrame>
        <p:nvGraphicFramePr>
          <p:cNvPr id="4" name="Diyagram 3"/>
          <p:cNvGraphicFramePr/>
          <p:nvPr>
            <p:extLst>
              <p:ext uri="{D42A27DB-BD31-4B8C-83A1-F6EECF244321}">
                <p14:modId xmlns:p14="http://schemas.microsoft.com/office/powerpoint/2010/main" val="2672760018"/>
              </p:ext>
            </p:extLst>
          </p:nvPr>
        </p:nvGraphicFramePr>
        <p:xfrm>
          <a:off x="467544" y="1196752"/>
          <a:ext cx="8496944" cy="554461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559737426"/>
      </p:ext>
    </p:extLst>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8" name="Rectangle 4"/>
          <p:cNvSpPr>
            <a:spLocks noGrp="1" noChangeArrowheads="1"/>
          </p:cNvSpPr>
          <p:nvPr>
            <p:ph type="title"/>
          </p:nvPr>
        </p:nvSpPr>
        <p:spPr>
          <a:xfrm>
            <a:off x="539552" y="188640"/>
            <a:ext cx="8136904" cy="720080"/>
          </a:xfrm>
        </p:spPr>
        <p:txBody>
          <a:bodyPr>
            <a:noAutofit/>
          </a:bodyPr>
          <a:lstStyle/>
          <a:p>
            <a:pPr algn="ctr"/>
            <a:r>
              <a:rPr lang="tr-TR" sz="2800" b="1" dirty="0" smtClean="0">
                <a:effectLst>
                  <a:outerShdw blurRad="38100" dist="38100" dir="2700000" algn="tl">
                    <a:srgbClr val="000000">
                      <a:alpha val="43137"/>
                    </a:srgbClr>
                  </a:outerShdw>
                </a:effectLst>
                <a:latin typeface="Cambria" pitchFamily="18" charset="0"/>
              </a:rPr>
              <a:t>ÖZEL GEREKSİNİMLİ ÇOCUĞA SAHİP AİLELERİN YAPMASI GEREKEN SORUMLULUKLAR</a:t>
            </a:r>
            <a:endParaRPr lang="tr-TR" sz="2800" b="1" dirty="0">
              <a:effectLst>
                <a:outerShdw blurRad="38100" dist="38100" dir="2700000" algn="tl">
                  <a:srgbClr val="000000">
                    <a:alpha val="43137"/>
                  </a:srgbClr>
                </a:outerShdw>
              </a:effectLst>
              <a:latin typeface="Cambria" pitchFamily="18" charset="0"/>
            </a:endParaRPr>
          </a:p>
        </p:txBody>
      </p:sp>
      <p:graphicFrame>
        <p:nvGraphicFramePr>
          <p:cNvPr id="5" name="Diyagram 4"/>
          <p:cNvGraphicFramePr/>
          <p:nvPr>
            <p:extLst>
              <p:ext uri="{D42A27DB-BD31-4B8C-83A1-F6EECF244321}">
                <p14:modId xmlns:p14="http://schemas.microsoft.com/office/powerpoint/2010/main" val="1643325750"/>
              </p:ext>
            </p:extLst>
          </p:nvPr>
        </p:nvGraphicFramePr>
        <p:xfrm>
          <a:off x="683568" y="1268760"/>
          <a:ext cx="7848872" cy="496855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765209053"/>
      </p:ext>
    </p:extLst>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8" name="Rectangle 4"/>
          <p:cNvSpPr>
            <a:spLocks noGrp="1" noChangeArrowheads="1"/>
          </p:cNvSpPr>
          <p:nvPr>
            <p:ph type="title"/>
          </p:nvPr>
        </p:nvSpPr>
        <p:spPr>
          <a:xfrm>
            <a:off x="539552" y="188640"/>
            <a:ext cx="8136904" cy="720080"/>
          </a:xfrm>
        </p:spPr>
        <p:txBody>
          <a:bodyPr>
            <a:noAutofit/>
          </a:bodyPr>
          <a:lstStyle/>
          <a:p>
            <a:pPr algn="ctr"/>
            <a:r>
              <a:rPr lang="tr-TR" sz="2800" b="1" dirty="0" smtClean="0">
                <a:effectLst>
                  <a:outerShdw blurRad="38100" dist="38100" dir="2700000" algn="tl">
                    <a:srgbClr val="000000">
                      <a:alpha val="43137"/>
                    </a:srgbClr>
                  </a:outerShdw>
                </a:effectLst>
                <a:latin typeface="Cambria" pitchFamily="18" charset="0"/>
              </a:rPr>
              <a:t>ÖĞRETMENLERİN SAHİP OLMASI GEREKEN KİŞİLER ARASI İLETİŞİM BECERİLERİ</a:t>
            </a:r>
            <a:endParaRPr lang="tr-TR" sz="2800" b="1" dirty="0">
              <a:effectLst>
                <a:outerShdw blurRad="38100" dist="38100" dir="2700000" algn="tl">
                  <a:srgbClr val="000000">
                    <a:alpha val="43137"/>
                  </a:srgbClr>
                </a:outerShdw>
              </a:effectLst>
              <a:latin typeface="Cambria" pitchFamily="18" charset="0"/>
            </a:endParaRPr>
          </a:p>
        </p:txBody>
      </p:sp>
      <p:graphicFrame>
        <p:nvGraphicFramePr>
          <p:cNvPr id="4" name="Diyagram 3"/>
          <p:cNvGraphicFramePr/>
          <p:nvPr>
            <p:extLst>
              <p:ext uri="{D42A27DB-BD31-4B8C-83A1-F6EECF244321}">
                <p14:modId xmlns:p14="http://schemas.microsoft.com/office/powerpoint/2010/main" val="1084088831"/>
              </p:ext>
            </p:extLst>
          </p:nvPr>
        </p:nvGraphicFramePr>
        <p:xfrm>
          <a:off x="323528" y="1844824"/>
          <a:ext cx="8352928" cy="367240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2050" name="Picture 2" descr="C:\Users\COCUK\AppData\Local\Microsoft\Windows\Temporary Internet Files\Content.IE5\IEOCM7YF\MC900433925[1].png"/>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3347864" y="3573016"/>
            <a:ext cx="2664296" cy="266429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96151809"/>
      </p:ext>
    </p:extLst>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8" name="Rectangle 4"/>
          <p:cNvSpPr>
            <a:spLocks noGrp="1" noChangeArrowheads="1"/>
          </p:cNvSpPr>
          <p:nvPr>
            <p:ph type="title"/>
          </p:nvPr>
        </p:nvSpPr>
        <p:spPr>
          <a:xfrm>
            <a:off x="539552" y="620688"/>
            <a:ext cx="8136904" cy="576064"/>
          </a:xfrm>
        </p:spPr>
        <p:txBody>
          <a:bodyPr>
            <a:noAutofit/>
          </a:bodyPr>
          <a:lstStyle/>
          <a:p>
            <a:pPr algn="ctr"/>
            <a:r>
              <a:rPr lang="tr-TR" sz="2800" b="1" dirty="0" smtClean="0">
                <a:effectLst>
                  <a:outerShdw blurRad="38100" dist="38100" dir="2700000" algn="tl">
                    <a:srgbClr val="000000">
                      <a:alpha val="43137"/>
                    </a:srgbClr>
                  </a:outerShdw>
                </a:effectLst>
                <a:latin typeface="Cambria" pitchFamily="18" charset="0"/>
              </a:rPr>
              <a:t>EV-OKUL İLETİŞİMİNİN SAĞLANMASI</a:t>
            </a:r>
            <a:endParaRPr lang="tr-TR" sz="2800" b="1" dirty="0">
              <a:effectLst>
                <a:outerShdw blurRad="38100" dist="38100" dir="2700000" algn="tl">
                  <a:srgbClr val="000000">
                    <a:alpha val="43137"/>
                  </a:srgbClr>
                </a:outerShdw>
              </a:effectLst>
              <a:latin typeface="Cambria" pitchFamily="18" charset="0"/>
            </a:endParaRPr>
          </a:p>
        </p:txBody>
      </p:sp>
      <p:graphicFrame>
        <p:nvGraphicFramePr>
          <p:cNvPr id="6" name="Diyagram 6"/>
          <p:cNvGraphicFramePr/>
          <p:nvPr>
            <p:extLst>
              <p:ext uri="{D42A27DB-BD31-4B8C-83A1-F6EECF244321}">
                <p14:modId xmlns:p14="http://schemas.microsoft.com/office/powerpoint/2010/main" val="929883945"/>
              </p:ext>
            </p:extLst>
          </p:nvPr>
        </p:nvGraphicFramePr>
        <p:xfrm>
          <a:off x="755576" y="1412776"/>
          <a:ext cx="7632848" cy="496855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9694582"/>
      </p:ext>
    </p:extLst>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8" name="Rectangle 4"/>
          <p:cNvSpPr>
            <a:spLocks noGrp="1" noChangeArrowheads="1"/>
          </p:cNvSpPr>
          <p:nvPr>
            <p:ph type="title"/>
          </p:nvPr>
        </p:nvSpPr>
        <p:spPr>
          <a:xfrm>
            <a:off x="539552" y="188640"/>
            <a:ext cx="8136904" cy="1512168"/>
          </a:xfrm>
        </p:spPr>
        <p:txBody>
          <a:bodyPr>
            <a:noAutofit/>
          </a:bodyPr>
          <a:lstStyle/>
          <a:p>
            <a:pPr algn="ctr"/>
            <a:r>
              <a:rPr lang="tr-TR" sz="2800" b="1" dirty="0" smtClean="0">
                <a:effectLst>
                  <a:outerShdw blurRad="38100" dist="38100" dir="2700000" algn="tl">
                    <a:srgbClr val="000000">
                      <a:alpha val="43137"/>
                    </a:srgbClr>
                  </a:outerShdw>
                </a:effectLst>
                <a:latin typeface="Cambria" pitchFamily="18" charset="0"/>
              </a:rPr>
              <a:t>EV-OKUL İLETİŞİMİNİN SAĞLANMASI</a:t>
            </a:r>
            <a:br>
              <a:rPr lang="tr-TR" sz="2800" b="1" dirty="0" smtClean="0">
                <a:effectLst>
                  <a:outerShdw blurRad="38100" dist="38100" dir="2700000" algn="tl">
                    <a:srgbClr val="000000">
                      <a:alpha val="43137"/>
                    </a:srgbClr>
                  </a:outerShdw>
                </a:effectLst>
                <a:latin typeface="Cambria" pitchFamily="18" charset="0"/>
              </a:rPr>
            </a:br>
            <a:r>
              <a:rPr lang="tr-TR" sz="2800" b="1" dirty="0" smtClean="0">
                <a:effectLst>
                  <a:outerShdw blurRad="38100" dist="38100" dir="2700000" algn="tl">
                    <a:srgbClr val="000000">
                      <a:alpha val="43137"/>
                    </a:srgbClr>
                  </a:outerShdw>
                </a:effectLst>
                <a:latin typeface="Cambria" pitchFamily="18" charset="0"/>
              </a:rPr>
              <a:t/>
            </a:r>
            <a:br>
              <a:rPr lang="tr-TR" sz="2800" b="1" dirty="0" smtClean="0">
                <a:effectLst>
                  <a:outerShdw blurRad="38100" dist="38100" dir="2700000" algn="tl">
                    <a:srgbClr val="000000">
                      <a:alpha val="43137"/>
                    </a:srgbClr>
                  </a:outerShdw>
                </a:effectLst>
                <a:latin typeface="Cambria" pitchFamily="18" charset="0"/>
              </a:rPr>
            </a:br>
            <a:r>
              <a:rPr lang="tr-TR" sz="2800" b="1" dirty="0" smtClean="0">
                <a:effectLst>
                  <a:outerShdw blurRad="38100" dist="38100" dir="2700000" algn="tl">
                    <a:srgbClr val="000000">
                      <a:alpha val="43137"/>
                    </a:srgbClr>
                  </a:outerShdw>
                </a:effectLst>
                <a:latin typeface="Cambria" pitchFamily="18" charset="0"/>
              </a:rPr>
              <a:t>Aile Görüşmeleri</a:t>
            </a:r>
            <a:endParaRPr lang="tr-TR" sz="2800" b="1" dirty="0">
              <a:effectLst>
                <a:outerShdw blurRad="38100" dist="38100" dir="2700000" algn="tl">
                  <a:srgbClr val="000000">
                    <a:alpha val="43137"/>
                  </a:srgbClr>
                </a:outerShdw>
              </a:effectLst>
              <a:latin typeface="Cambria" pitchFamily="18" charset="0"/>
            </a:endParaRPr>
          </a:p>
        </p:txBody>
      </p:sp>
      <p:graphicFrame>
        <p:nvGraphicFramePr>
          <p:cNvPr id="6" name="Diyagram 3"/>
          <p:cNvGraphicFramePr/>
          <p:nvPr>
            <p:extLst>
              <p:ext uri="{D42A27DB-BD31-4B8C-83A1-F6EECF244321}">
                <p14:modId xmlns:p14="http://schemas.microsoft.com/office/powerpoint/2010/main" val="2735152073"/>
              </p:ext>
            </p:extLst>
          </p:nvPr>
        </p:nvGraphicFramePr>
        <p:xfrm>
          <a:off x="395536" y="1412776"/>
          <a:ext cx="8424936" cy="518457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9694582"/>
      </p:ext>
    </p:extLst>
  </p:cSld>
  <p:clrMapOvr>
    <a:masterClrMapping/>
  </p:clrMapOvr>
  <p:transition/>
  <p:timing>
    <p:tnLst>
      <p:par>
        <p:cTn id="1" dur="indefinite" restart="never" nodeType="tmRoot"/>
      </p:par>
    </p:tnLst>
  </p:timing>
</p:sld>
</file>

<file path=ppt/theme/theme1.xml><?xml version="1.0" encoding="utf-8"?>
<a:theme xmlns:a="http://schemas.openxmlformats.org/drawingml/2006/main" name="TS010286756">
  <a:themeElements>
    <a:clrScheme name="Kaynak">
      <a:dk1>
        <a:sysClr val="windowText" lastClr="000000"/>
      </a:dk1>
      <a:lt1>
        <a:sysClr val="window" lastClr="FFFFFF"/>
      </a:lt1>
      <a:dk2>
        <a:srgbClr val="464653"/>
      </a:dk2>
      <a:lt2>
        <a:srgbClr val="DDE9EC"/>
      </a:lt2>
      <a:accent1>
        <a:srgbClr val="727CA3"/>
      </a:accent1>
      <a:accent2>
        <a:srgbClr val="9FB8CD"/>
      </a:accent2>
      <a:accent3>
        <a:srgbClr val="D2DA7A"/>
      </a:accent3>
      <a:accent4>
        <a:srgbClr val="FADA7A"/>
      </a:accent4>
      <a:accent5>
        <a:srgbClr val="B88472"/>
      </a:accent5>
      <a:accent6>
        <a:srgbClr val="8E736A"/>
      </a:accent6>
      <a:hlink>
        <a:srgbClr val="B292CA"/>
      </a:hlink>
      <a:folHlink>
        <a:srgbClr val="6B56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labalık">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ln>
          <a:headEnd type="none" w="med" len="med"/>
          <a:tailEnd type="none" w="med" len="med"/>
        </a:ln>
      </a:spPr>
      <a:bodyPr vert="horz" wrap="square" lIns="91436" tIns="45718" rIns="91436" bIns="45718" numCol="1" rtlCol="0" anchor="ctr" anchorCtr="0" compatLnSpc="1">
        <a:prstTxWarp prst="textNoShape">
          <a:avLst/>
        </a:prstTxWarp>
      </a:bodyPr>
      <a:lstStyle>
        <a:defPPr algn="ctr" defTabSz="914099" fontAlgn="base">
          <a:spcBef>
            <a:spcPct val="0"/>
          </a:spcBef>
          <a:spcAft>
            <a:spcPct val="0"/>
          </a:spcAft>
          <a:defRPr sz="2300" dirty="0" smtClean="0">
            <a:solidFill>
              <a:srgbClr val="FFFFFF"/>
            </a:solidFill>
            <a:effectLst>
              <a:outerShdw blurRad="38100" dist="38100" dir="2700000" algn="tl">
                <a:srgbClr val="000000">
                  <a:alpha val="43137"/>
                </a:srgbClr>
              </a:outerShdw>
            </a:effectLst>
            <a:latin typeface="Segoe" pitchFamily="34" charset="0"/>
          </a:defRPr>
        </a:defPPr>
      </a:lstStyle>
      <a:style>
        <a:lnRef idx="0">
          <a:schemeClr val="accent2"/>
        </a:lnRef>
        <a:fillRef idx="3">
          <a:schemeClr val="accent2"/>
        </a:fillRef>
        <a:effectRef idx="3">
          <a:schemeClr val="accent2"/>
        </a:effectRef>
        <a:fontRef idx="minor">
          <a:schemeClr val="lt1"/>
        </a:fontRef>
      </a:style>
    </a:spDef>
  </a:objectDefaults>
  <a:extraClrSchemeLst/>
</a:theme>
</file>

<file path=ppt/theme/theme2.xml><?xml version="1.0" encoding="utf-8"?>
<a:theme xmlns:a="http://schemas.openxmlformats.org/drawingml/2006/main" name="White with Courier font for code slides">
  <a:themeElements>
    <a:clrScheme name="Blue Template-Template">
      <a:dk1>
        <a:srgbClr val="000000"/>
      </a:dk1>
      <a:lt1>
        <a:srgbClr val="FFFFFF"/>
      </a:lt1>
      <a:dk2>
        <a:srgbClr val="050595"/>
      </a:dk2>
      <a:lt2>
        <a:srgbClr val="FFFFFF"/>
      </a:lt2>
      <a:accent1>
        <a:srgbClr val="FFC000"/>
      </a:accent1>
      <a:accent2>
        <a:srgbClr val="3497AE"/>
      </a:accent2>
      <a:accent3>
        <a:srgbClr val="DF8045"/>
      </a:accent3>
      <a:accent4>
        <a:srgbClr val="7DCC2E"/>
      </a:accent4>
      <a:accent5>
        <a:srgbClr val="FF9929"/>
      </a:accent5>
      <a:accent6>
        <a:srgbClr val="7D3DA1"/>
      </a:accent6>
      <a:hlink>
        <a:srgbClr val="F3EB4F"/>
      </a:hlink>
      <a:folHlink>
        <a:srgbClr val="7DDDF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ln>
          <a:headEnd type="none" w="med" len="med"/>
          <a:tailEnd type="none" w="med" len="med"/>
        </a:ln>
      </a:spPr>
      <a:bodyPr vert="horz" wrap="square" lIns="109728" tIns="54864" rIns="109728" bIns="54864" numCol="1" rtlCol="0" anchor="ctr" anchorCtr="0" compatLnSpc="1">
        <a:prstTxWarp prst="textNoShape">
          <a:avLst/>
        </a:prstTxWarp>
      </a:bodyPr>
      <a:lstStyle>
        <a:defPPr marL="0" marR="0" indent="0" algn="ctr" defTabSz="1096963" rtl="0" eaLnBrk="1" fontAlgn="base" latinLnBrk="0" hangingPunct="1">
          <a:lnSpc>
            <a:spcPct val="100000"/>
          </a:lnSpc>
          <a:spcBef>
            <a:spcPct val="0"/>
          </a:spcBef>
          <a:spcAft>
            <a:spcPct val="0"/>
          </a:spcAft>
          <a:buClrTx/>
          <a:buSzTx/>
          <a:buFontTx/>
          <a:buNone/>
          <a:tabLst/>
          <a:defRPr kumimoji="0"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defRPr>
        </a:defPPr>
      </a:lstStyle>
      <a:style>
        <a:lnRef idx="0">
          <a:schemeClr val="accent2"/>
        </a:lnRef>
        <a:fillRef idx="3">
          <a:schemeClr val="accent2"/>
        </a:fillRef>
        <a:effectRef idx="3">
          <a:schemeClr val="accent2"/>
        </a:effectRef>
        <a:fontRef idx="minor">
          <a:schemeClr val="lt1"/>
        </a:fontRef>
      </a:style>
    </a:spDef>
  </a:objectDefaults>
  <a:extraClrSchemeLst/>
</a:theme>
</file>

<file path=ppt/theme/theme3.xml><?xml version="1.0" encoding="utf-8"?>
<a:theme xmlns:a="http://schemas.openxmlformats.org/drawingml/2006/main" name="Duman">
  <a:themeElements>
    <a:clrScheme name="Duman">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Duman">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uma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ppt/theme/theme4.xml><?xml version="1.0" encoding="utf-8"?>
<a:theme xmlns:a="http://schemas.openxmlformats.org/drawingml/2006/main" name="Ofis Teması">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is Teması">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item1.xml><?xml version="1.0" encoding="utf-8"?>
<LongProperties xmlns="http://schemas.microsoft.com/office/2006/metadata/longProperties"/>
</file>

<file path=customXml/item2.xml><?xml version="1.0" encoding="utf-8"?>
<?mso-contentType ?>
<FormTemplates xmlns="http://schemas.microsoft.com/sharepoint/v3/contenttype/forms">
  <Display>DocumentLibraryForm</Display>
  <Edit>AssetEditForm</Edit>
  <New>DocumentLibraryForm</New>
</FormTemplates>
</file>

<file path=customXml/itemProps1.xml><?xml version="1.0" encoding="utf-8"?>
<ds:datastoreItem xmlns:ds="http://schemas.openxmlformats.org/officeDocument/2006/customXml" ds:itemID="{CAF3C500-29BE-4486-928B-49C3B40E00E9}">
  <ds:schemaRefs>
    <ds:schemaRef ds:uri="http://schemas.microsoft.com/office/2006/metadata/longProperties"/>
  </ds:schemaRefs>
</ds:datastoreItem>
</file>

<file path=customXml/itemProps2.xml><?xml version="1.0" encoding="utf-8"?>
<ds:datastoreItem xmlns:ds="http://schemas.openxmlformats.org/officeDocument/2006/customXml" ds:itemID="{08C7770B-9AC2-4E2C-AC38-82F926C1BE12}">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1</Template>
  <TotalTime>3416</TotalTime>
  <Words>1354</Words>
  <Application>Microsoft Office PowerPoint</Application>
  <PresentationFormat>Ekran Gösterisi (4:3)</PresentationFormat>
  <Paragraphs>175</Paragraphs>
  <Slides>24</Slides>
  <Notes>0</Notes>
  <HiddenSlides>0</HiddenSlides>
  <MMClips>0</MMClips>
  <ScaleCrop>false</ScaleCrop>
  <HeadingPairs>
    <vt:vector size="6" baseType="variant">
      <vt:variant>
        <vt:lpstr>Kullanılan Yazı Tipleri</vt:lpstr>
      </vt:variant>
      <vt:variant>
        <vt:i4>8</vt:i4>
      </vt:variant>
      <vt:variant>
        <vt:lpstr>Tema</vt:lpstr>
      </vt:variant>
      <vt:variant>
        <vt:i4>3</vt:i4>
      </vt:variant>
      <vt:variant>
        <vt:lpstr>Slayt Başlıkları</vt:lpstr>
      </vt:variant>
      <vt:variant>
        <vt:i4>24</vt:i4>
      </vt:variant>
    </vt:vector>
  </HeadingPairs>
  <TitlesOfParts>
    <vt:vector size="35" baseType="lpstr">
      <vt:lpstr>Arial</vt:lpstr>
      <vt:lpstr>Calibri</vt:lpstr>
      <vt:lpstr>Cambria</vt:lpstr>
      <vt:lpstr>Century Gothic</vt:lpstr>
      <vt:lpstr>Courier New</vt:lpstr>
      <vt:lpstr>Times New Roman</vt:lpstr>
      <vt:lpstr>Wingdings</vt:lpstr>
      <vt:lpstr>Wingdings 3</vt:lpstr>
      <vt:lpstr>TS010286756</vt:lpstr>
      <vt:lpstr>White with Courier font for code slides</vt:lpstr>
      <vt:lpstr>Duman</vt:lpstr>
      <vt:lpstr>Özel Eğitime Gereksinimi Olan Öğrenciler ve  ÖZEL EĞİTİM</vt:lpstr>
      <vt:lpstr>ÇOCUĞUN EĞİTİMİNE AİLENİN KATILIMININ  ÖNEMİ</vt:lpstr>
      <vt:lpstr>ÇOCUĞUN EĞİTİMİNE AİLENİN KATILIMININ  ÖNEMİ</vt:lpstr>
      <vt:lpstr>ÖZEL GEREKSİNİMLİ ÇOCUĞUN DOĞUMUYLA AİLE TEPKİLERİNİN EVRELERİ</vt:lpstr>
      <vt:lpstr>ÖZEL GEREKSİNİMLİ ÇOCUĞUN DOĞUMUYLA AİLE TEPKİLERİNİN EVRELERİ</vt:lpstr>
      <vt:lpstr>ÖZEL GEREKSİNİMLİ ÇOCUĞA SAHİP AİLELERİN YAPMASI GEREKEN SORUMLULUKLAR</vt:lpstr>
      <vt:lpstr>ÖĞRETMENLERİN SAHİP OLMASI GEREKEN KİŞİLER ARASI İLETİŞİM BECERİLERİ</vt:lpstr>
      <vt:lpstr>EV-OKUL İLETİŞİMİNİN SAĞLANMASI</vt:lpstr>
      <vt:lpstr>EV-OKUL İLETİŞİMİNİN SAĞLANMASI  Aile Görüşmeleri</vt:lpstr>
      <vt:lpstr>EV-OKUL İLETİŞİMİNİN SAĞLANMASI  Yazılı Notlar</vt:lpstr>
      <vt:lpstr>EV-OKUL İLETİŞİMİNİN SAĞLANMASI  Telefon Görüşmeleri</vt:lpstr>
      <vt:lpstr>AİLENİN SINIFA KATILIMI</vt:lpstr>
      <vt:lpstr>AİLENİN SINIFA KATILIMI  1. Ailenin Sınıf Etkinliklerine Katılacağı Süreyi Belirleme</vt:lpstr>
      <vt:lpstr>AİLENİN SINIFA KATILIMI  3. Aileye Sınıf İçerisinde Yardımcı Olacak Öneriler Sunma</vt:lpstr>
      <vt:lpstr>AİLENİN SINIFA KATILIMI  4. Aile ile Birlikte Etkinliği Belirleme</vt:lpstr>
      <vt:lpstr>AİLENİN EV ORTAMINDA ÇOCUĞUNUN EĞİTİMİNE KATILIMI</vt:lpstr>
      <vt:lpstr>AİLENİN EV ORTAMINDA ÇOCUĞUNUN EĞİTİMİNE KATILIMI Anne Babalara Pratik Öneriler</vt:lpstr>
      <vt:lpstr>AİLENİN EV ORTAMINDA ÇOCUĞUNUN EĞİTİMİNE KATILIMI Anne Babalara Pratik Öneriler</vt:lpstr>
      <vt:lpstr>AİLENİN EV ORTAMINDA ÇOCUĞUNUN EĞİTİMİNE KATILIMI Anne Babalara Pratik Öneriler</vt:lpstr>
      <vt:lpstr>AİLENİN EV ORTAMINDA ÇOCUĞUNUN EĞİTİMİNE KATILIMI Anne Babalara Pratik Öneriler</vt:lpstr>
      <vt:lpstr>AİLENİN EV ORTAMINDA ÇOCUĞUNUN EĞİTİMİNE KATILIMI Anne Babalara Pratik Öneriler</vt:lpstr>
      <vt:lpstr>AİLENİN EV ORTAMINDA ÇOCUĞUNUN EĞİTİMİNE KATILIMI Anne Babalara Pratik Öneriler</vt:lpstr>
      <vt:lpstr>AİLENİN EV ORTAMINDA ÇOCUĞUNUN EĞİTİMİNE KATILIMI Anne Babalara Pratik Öneriler</vt:lpstr>
      <vt:lpstr>AİLENİN EV ORTAMINDA ÇOCUĞUNUN EĞİTİMİNE KATILIMI Anne Babalara Pratik Öneriler</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Eğitim Sunusu</dc:title>
  <dc:creator>admin2008</dc:creator>
  <cp:lastModifiedBy>resat alatli</cp:lastModifiedBy>
  <cp:revision>544</cp:revision>
  <dcterms:created xsi:type="dcterms:W3CDTF">2012-02-28T10:03:47Z</dcterms:created>
  <dcterms:modified xsi:type="dcterms:W3CDTF">2019-04-18T12:28:15Z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TC062561689990</vt:lpwstr>
  </property>
</Properties>
</file>