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4C829E-5440-4763-8874-C03F00AC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A8529E-4DB4-426F-A34A-B343FF549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B96510-0E6A-431F-97A9-F64C04AC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5AF0-1A6E-4CF3-B7C9-2F8B3C73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F905CD-994E-478D-9421-1F309B79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84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64817D-6641-4C47-97E0-AB08A246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BD2AF47-3581-4B49-8B96-1279EC8C2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6D25B2-3232-4C60-803D-E698DC76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11BED8-E569-455D-BCC4-7DD674B1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FAFA4D-536A-4017-ADF8-3F1274FA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9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3ED736-E135-4B3E-BD10-4D6B88565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975FED-F6C6-4AB8-A527-65C86F4E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AC1ECE-B24C-4F0A-8533-4C313E6F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47B30F-53F3-4BFD-B698-F30E3C3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A7607F-40DC-48C5-9232-DD1E1A77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EF44F3-A3D4-454F-81B1-0C1B8634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DEA4C7-0C66-437A-8614-4D8B1D38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1D20EC-14D9-4AC4-AD77-076DCACD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362F6-8EDD-412C-8CBD-1D25FCC0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54DE5D-408B-42B8-B154-187430A8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8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3D6BB7-7122-4AF0-9EDF-3F807998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C68DDD-A032-49AF-AAD1-C1B49105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4FE6A8-D42F-4E8B-90F2-4D22426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07C90D-A563-4100-9986-3E0A9903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6B9A98-6109-4F32-8F0E-CC42A6E0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5602C0-439D-4CA1-B446-31F0D526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EA484C-CB88-4D47-8749-6A1E3DA6F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05F409-0D72-4224-9AD8-300D0035B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97FA2D-808E-435C-BE09-B3E918FD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6831E85-A77A-4991-9143-329894D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65E511-B58A-4F63-A011-938E1A5E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35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C3BA1C-9B59-4E69-828C-E57F8A68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EA6A5E-5A9A-4A25-9CA5-70D9117B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CE4F19-FF64-465D-AC61-058CEE0B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2E7F581-3D50-4369-BC1B-9B4FB8FA6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5905A1-AA68-4CF0-9729-8C95DD81E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E39819D-D07D-4AB2-B1C7-3D261248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0BC860D-D077-4DBA-A2E2-77AF9649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0A55291-7A91-4767-BD5F-AEBAA03D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1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D07B2E-5E92-441C-B387-5916AC88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935AE0-55F3-4396-86B9-0CEF156A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840D0D-824A-48A8-8286-B279BDED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F1A0F-3E64-44E5-8987-C191338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6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0CFE5A-FE06-44A0-96DE-43B01281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82DDDD-83C4-4BB4-B289-ABA0D4D8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0A8273-3EDD-4DB6-99D5-FB6024A2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06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90C97D-A470-47EE-9CDF-871CC1E5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A791AA-E111-4383-83AF-5F444EC2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994A33-A94F-40B6-848B-ECE7FEA74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DED3DE-CD9F-48B8-A38F-97F9D5D2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816822-E0F9-44C8-8F6E-E4FBCD34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5FEFEA-28A3-47F9-ACC5-D1F9B8F3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7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027F7D-2158-48BD-966C-54FB02F5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A364BDE-103B-403E-9818-FF4B5ACC6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BC72A3-DBD7-4996-8A23-170B0A1E5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A7D4BE-24E7-4564-83BD-804093D7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E01127-2882-4C33-8921-8EDE8C5F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923D3C-B1CC-4FA6-93FF-A087554B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19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16F730-E133-4481-9540-0CFEBBAF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DFDAE8-D246-4CC2-8B3A-248FC3F4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B00C56-1358-461B-BA94-B000F9999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373-21B7-4EF3-934D-A06C9AD664EF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1BBB5A-73ED-4D7B-9816-4B5BF4BE8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A09022-9A5D-434B-A52A-0A5BA4740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7F7F-0788-4980-8C8C-1487AB2AA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9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42440" y="0"/>
            <a:ext cx="10668000" cy="2387600"/>
          </a:xfrm>
        </p:spPr>
        <p:txBody>
          <a:bodyPr>
            <a:normAutofit/>
          </a:bodyPr>
          <a:lstStyle/>
          <a:p>
            <a:r>
              <a:rPr lang="tr-TR" sz="3600" dirty="0"/>
              <a:t>ZTO440 PROJE HAZIRLAMA VE DEĞERLENDİRME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2440" y="3451104"/>
            <a:ext cx="11220773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000" dirty="0"/>
              <a:t>Doç. Dr. Selen Deviren Saygın</a:t>
            </a:r>
          </a:p>
          <a:p>
            <a:pPr algn="ctr"/>
            <a:r>
              <a:rPr lang="tr-TR" sz="3000" dirty="0"/>
              <a:t>Ankara Üniversitesi</a:t>
            </a:r>
          </a:p>
          <a:p>
            <a:pPr algn="ctr"/>
            <a:r>
              <a:rPr lang="tr-TR" sz="3000" dirty="0"/>
              <a:t> Ziraat Fakültesi</a:t>
            </a:r>
          </a:p>
          <a:p>
            <a:pPr algn="ctr"/>
            <a:r>
              <a:rPr lang="tr-TR" sz="3000" dirty="0"/>
              <a:t> Toprak Bilimi ve Bitki Besleme Bölümü</a:t>
            </a:r>
          </a:p>
          <a:p>
            <a:pPr algn="ctr"/>
            <a:endParaRPr lang="tr-TR" sz="3000" dirty="0"/>
          </a:p>
          <a:p>
            <a:pPr algn="ctr"/>
            <a:endParaRPr lang="tr-TR" sz="3000" dirty="0"/>
          </a:p>
        </p:txBody>
      </p:sp>
      <p:sp>
        <p:nvSpPr>
          <p:cNvPr id="4" name="3 Dikdörtgen"/>
          <p:cNvSpPr/>
          <p:nvPr/>
        </p:nvSpPr>
        <p:spPr>
          <a:xfrm>
            <a:off x="3202984" y="5275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dirty="0"/>
              <a:t>Ankara</a:t>
            </a:r>
          </a:p>
          <a:p>
            <a:pPr algn="ctr"/>
            <a:r>
              <a:rPr lang="tr-TR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956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C7D553C-CBEB-4749-9404-6A3EFF9C6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0" t="30657" r="8750" b="6646"/>
          <a:stretch/>
        </p:blipFill>
        <p:spPr>
          <a:xfrm>
            <a:off x="845820" y="533399"/>
            <a:ext cx="10500360" cy="60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B81D68C-6AC9-4F45-8D66-77EF73D7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81090" r="4750" b="13761"/>
          <a:stretch/>
        </p:blipFill>
        <p:spPr>
          <a:xfrm>
            <a:off x="609600" y="6294120"/>
            <a:ext cx="11034378" cy="48768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A2FC57A-85E5-43AC-B97A-CA786B6E7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31"/>
          <a:stretch/>
        </p:blipFill>
        <p:spPr>
          <a:xfrm>
            <a:off x="337625" y="91336"/>
            <a:ext cx="10761784" cy="62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290CF-85FC-4F3E-9612-2B4BA345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130193"/>
            <a:ext cx="11107220" cy="1325563"/>
          </a:xfrm>
        </p:spPr>
        <p:txBody>
          <a:bodyPr/>
          <a:lstStyle/>
          <a:p>
            <a:r>
              <a:rPr lang="tr-TR" b="1" dirty="0"/>
              <a:t>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3EA265-3DFB-4A65-8C38-3AA98C1B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455756"/>
            <a:ext cx="11562708" cy="5181350"/>
          </a:xfrm>
        </p:spPr>
        <p:txBody>
          <a:bodyPr>
            <a:normAutofit/>
          </a:bodyPr>
          <a:lstStyle/>
          <a:p>
            <a:r>
              <a:rPr lang="tr-TR" dirty="0"/>
              <a:t>Aşağıda size verilen etkilerden/sonuçlardan en az bir tanesi için ayrıntılı bir sorun analizi gerçekleştirerek, sorun ağacı yaklaşımına göre </a:t>
            </a:r>
            <a:r>
              <a:rPr lang="tr-TR" dirty="0" err="1"/>
              <a:t>şematize</a:t>
            </a:r>
            <a:r>
              <a:rPr lang="tr-TR" dirty="0"/>
              <a:t> ediniz.</a:t>
            </a:r>
          </a:p>
          <a:p>
            <a:r>
              <a:rPr lang="tr-TR" dirty="0"/>
              <a:t>1.Toprak tuzluluğu</a:t>
            </a:r>
          </a:p>
          <a:p>
            <a:r>
              <a:rPr lang="tr-TR" dirty="0"/>
              <a:t>2. Artan su ve/veya rüzgar erozyon duyarlılıkları</a:t>
            </a:r>
          </a:p>
          <a:p>
            <a:r>
              <a:rPr lang="tr-TR" dirty="0"/>
              <a:t>3. Tarımsal kuraklık</a:t>
            </a:r>
          </a:p>
          <a:p>
            <a:r>
              <a:rPr lang="tr-TR" dirty="0"/>
              <a:t>4. </a:t>
            </a:r>
            <a:r>
              <a:rPr lang="tr-TR" dirty="0" err="1"/>
              <a:t>Müsilaj</a:t>
            </a:r>
            <a:r>
              <a:rPr lang="tr-TR" dirty="0"/>
              <a:t> oluşumu</a:t>
            </a:r>
          </a:p>
          <a:p>
            <a:r>
              <a:rPr lang="tr-TR" dirty="0"/>
              <a:t>5. Besin dengesizliği</a:t>
            </a:r>
          </a:p>
          <a:p>
            <a:r>
              <a:rPr lang="tr-TR" i="1" dirty="0"/>
              <a:t>Not: Benim daha iyi bir sorunum var diyorsanız, şayet «Toprak ve Bitki Besleme Anabilim Dalı» konuları içerisinde olmak şartı ile onu da değerlendirebilirsiniz.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5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HAFTALIK DERS AKIŞI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762000" y="1752601"/>
            <a:ext cx="10629254" cy="480318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Proje hazırlamaya giriş, temel yönetim ilkeleri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2. Sorun analizi, problem temelli yaklaşımın benimsenmesi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Hedef analizi, uygun yöntem seçimi </a:t>
            </a:r>
            <a:r>
              <a:rPr lang="tr-TR" sz="3000" dirty="0"/>
              <a:t>(Strateji analizi)</a:t>
            </a: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Paydaş analizi, proje ekibinin yetkinlikleri ve görev dağılımları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Maliyet analizi, yapılabilirlik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Mantıksal çerçevenin oluşturulması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Ara sınav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Örnek proje taslakları ile projelendirme (Örnek tema: İklim değişikliği ile mücadele)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GZTF analizi ile örnek proje değerlendirme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Örnek proje taslakları ile projelendirme (Örnek tema: Sürdürülebilir tarım sistemlerinin yaygınlaştırılması)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GZTF analizi ile örnek proje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Örnek proje taslakları ile projelendirme (Örnek tema: Doğal kaynakların korunması)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GZTF analizi ile örnek proje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Genel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8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FA401970-9C51-4F9C-A3CB-2A2B66D2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Sorun analizi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5D36F06-FB1C-4BBC-B588-1EA988F3AB59}"/>
              </a:ext>
            </a:extLst>
          </p:cNvPr>
          <p:cNvSpPr/>
          <p:nvPr/>
        </p:nvSpPr>
        <p:spPr>
          <a:xfrm>
            <a:off x="358140" y="1607675"/>
            <a:ext cx="66522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000" dirty="0">
                <a:solidFill>
                  <a:srgbClr val="202124"/>
                </a:solidFill>
                <a:latin typeface="inherit"/>
              </a:rPr>
              <a:t>Sorun analizi, gerçek dünya problemlerini ve kullanıcının ihtiyaçlarını anlama ve bu ihtiyaçları karşılamak için çözümler önerme sürecidir.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000" dirty="0">
              <a:solidFill>
                <a:srgbClr val="202124"/>
              </a:solidFill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000" dirty="0">
                <a:solidFill>
                  <a:srgbClr val="202124"/>
                </a:solidFill>
                <a:latin typeface="inherit"/>
              </a:rPr>
              <a:t>Problem analizinin amacı, bir çözüm geliştirmeden önce çözülmekte olan problemin daha iyi anlaşılmasını sağlamaktır.</a:t>
            </a:r>
            <a:r>
              <a:rPr kumimoji="0" lang="tr-TR" altLang="tr-T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The 5 Steps In Problem Analysis | BusinessAnalystMentor.com">
            <a:extLst>
              <a:ext uri="{FF2B5EF4-FFF2-40B4-BE49-F238E27FC236}">
                <a16:creationId xmlns:a16="http://schemas.microsoft.com/office/drawing/2014/main" id="{A0F1CECE-2FC2-4E84-9C26-13BC73AA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40239"/>
            <a:ext cx="5044440" cy="5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9DA7FF7-C08C-4EF2-AB28-EBC7EAEB088C}"/>
              </a:ext>
            </a:extLst>
          </p:cNvPr>
          <p:cNvSpPr txBox="1"/>
          <p:nvPr/>
        </p:nvSpPr>
        <p:spPr>
          <a:xfrm>
            <a:off x="9049472" y="2621280"/>
            <a:ext cx="125867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Belirtiler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9A86CAB-68F5-43DA-A14D-F841311480C0}"/>
              </a:ext>
            </a:extLst>
          </p:cNvPr>
          <p:cNvSpPr/>
          <p:nvPr/>
        </p:nvSpPr>
        <p:spPr>
          <a:xfrm>
            <a:off x="6743812" y="6308209"/>
            <a:ext cx="528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https://businessanalystmentor.com/problem-analysis/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6A7F6D1-B77C-4942-B87D-D4372AE7677C}"/>
              </a:ext>
            </a:extLst>
          </p:cNvPr>
          <p:cNvSpPr txBox="1"/>
          <p:nvPr/>
        </p:nvSpPr>
        <p:spPr>
          <a:xfrm>
            <a:off x="9213991" y="3500502"/>
            <a:ext cx="92964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Sorun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A1652FD-08AC-4671-866B-B63FE88EE2C3}"/>
              </a:ext>
            </a:extLst>
          </p:cNvPr>
          <p:cNvSpPr txBox="1"/>
          <p:nvPr/>
        </p:nvSpPr>
        <p:spPr>
          <a:xfrm>
            <a:off x="8869680" y="4513575"/>
            <a:ext cx="152991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Nedenler</a:t>
            </a:r>
          </a:p>
        </p:txBody>
      </p:sp>
    </p:spTree>
    <p:extLst>
      <p:ext uri="{BB962C8B-B14F-4D97-AF65-F5344CB8AC3E}">
        <p14:creationId xmlns:p14="http://schemas.microsoft.com/office/powerpoint/2010/main" val="28121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14CFAC-2A73-465A-8939-368077F0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Sorun analizi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4D6DC4-8851-4F83-B9F6-34B50E6A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2680" cy="4351338"/>
          </a:xfrm>
        </p:spPr>
        <p:txBody>
          <a:bodyPr>
            <a:normAutofit/>
          </a:bodyPr>
          <a:lstStyle/>
          <a:p>
            <a:r>
              <a:rPr lang="tr-TR" dirty="0"/>
              <a:t>Sorunlar için neden-sonuç ilişkisinin kurulması</a:t>
            </a:r>
          </a:p>
          <a:p>
            <a:r>
              <a:rPr lang="tr-TR" dirty="0"/>
              <a:t> Bu aşamada araştırmacı proje hazırlanmasına neden olan sorunu iyi bir şekilde ortaya koymalıdır.</a:t>
            </a:r>
          </a:p>
        </p:txBody>
      </p:sp>
      <p:pic>
        <p:nvPicPr>
          <p:cNvPr id="2050" name="Picture 2" descr="Traffic Light, Problem, Analysis, Solution, Red, Green">
            <a:extLst>
              <a:ext uri="{FF2B5EF4-FFF2-40B4-BE49-F238E27FC236}">
                <a16:creationId xmlns:a16="http://schemas.microsoft.com/office/drawing/2014/main" id="{E8A1237F-6E1E-4AA0-9F99-0706F41B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62" y="1027906"/>
            <a:ext cx="4806837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25051CB-67B0-4E42-B7D4-A9C53D0F32E3}"/>
              </a:ext>
            </a:extLst>
          </p:cNvPr>
          <p:cNvSpPr/>
          <p:nvPr/>
        </p:nvSpPr>
        <p:spPr>
          <a:xfrm>
            <a:off x="891539" y="4657636"/>
            <a:ext cx="11148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/>
              <a:t>Araştırmacı, </a:t>
            </a:r>
            <a:r>
              <a:rPr lang="tr-TR" sz="3000" dirty="0">
                <a:solidFill>
                  <a:srgbClr val="FF0000"/>
                </a:solidFill>
                <a:highlight>
                  <a:srgbClr val="FFFF00"/>
                </a:highlight>
              </a:rPr>
              <a:t>“Gerçekleştirmeyi planladığı çalışmadan elde edeceği faydalar çalışmada sarf edilecek emek ve gerekli maddi yatırımları karşılayacak düzeyde </a:t>
            </a:r>
            <a:r>
              <a:rPr lang="tr-TR" sz="3000" dirty="0" err="1">
                <a:solidFill>
                  <a:srgbClr val="FF0000"/>
                </a:solidFill>
                <a:highlight>
                  <a:srgbClr val="FFFF00"/>
                </a:highlight>
              </a:rPr>
              <a:t>midir?”</a:t>
            </a:r>
            <a:r>
              <a:rPr lang="tr-TR" sz="3000" dirty="0" err="1"/>
              <a:t>in</a:t>
            </a:r>
            <a:r>
              <a:rPr lang="tr-TR" sz="3000" dirty="0"/>
              <a:t> cevabına bu aşamada karar vermektedir.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70A5397-7005-4150-A9B3-88BB20DD19C0}"/>
              </a:ext>
            </a:extLst>
          </p:cNvPr>
          <p:cNvSpPr/>
          <p:nvPr/>
        </p:nvSpPr>
        <p:spPr>
          <a:xfrm>
            <a:off x="4648200" y="6232059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https://pixabay.com/illustrations/traffic-light-problem-analysis-466950/</a:t>
            </a:r>
          </a:p>
        </p:txBody>
      </p:sp>
    </p:spTree>
    <p:extLst>
      <p:ext uri="{BB962C8B-B14F-4D97-AF65-F5344CB8AC3E}">
        <p14:creationId xmlns:p14="http://schemas.microsoft.com/office/powerpoint/2010/main" val="212400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625A3C-DFA6-4211-8063-3CCA13D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highlight>
                  <a:srgbClr val="FFFF00"/>
                </a:highlight>
              </a:rPr>
              <a:t>Soru-Cevap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0B8414-EF11-4338-9FAC-91C43570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000" dirty="0"/>
              <a:t>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Proje neden yapılır? 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Proje genelde tanımlanmış/belirli bir sorunu çözmek amacıyla gerçekleştirilir. </a:t>
            </a:r>
          </a:p>
          <a:p>
            <a:pPr marL="0" indent="0">
              <a:buNone/>
            </a:pPr>
            <a:r>
              <a:rPr lang="tr-TR" sz="4000" dirty="0"/>
              <a:t>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Sorun analizinin amacı nedir? 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Sorunların açığa çıkartılması, sorunlara neden olan durumların ortaya konulmasını, kısaca «neden-sonuç» ilişkisinin kurulmasını ve «kök sorunların» net bir şekilde ortaya konuşmasını amaçlar.</a:t>
            </a:r>
          </a:p>
          <a:p>
            <a:pPr marL="0" indent="0">
              <a:buNone/>
            </a:pPr>
            <a:r>
              <a:rPr lang="tr-TR" sz="4000" dirty="0"/>
              <a:t>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Sorun analizinde kullanılan bir yaklaşım/araç var mıdır?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«SORUN AĞACI» bu amaca hizmet eden temel bir araçtır.</a:t>
            </a:r>
          </a:p>
        </p:txBody>
      </p:sp>
    </p:spTree>
    <p:extLst>
      <p:ext uri="{BB962C8B-B14F-4D97-AF65-F5344CB8AC3E}">
        <p14:creationId xmlns:p14="http://schemas.microsoft.com/office/powerpoint/2010/main" val="12828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B322E4-D9CE-4825-8C44-2CCC0CD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Sorun ağacının hazırlanması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74F73E-722F-4492-A18C-D2D7D2E2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568"/>
            <a:ext cx="11551920" cy="5167312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highlight>
                  <a:srgbClr val="FFFF00"/>
                </a:highlight>
              </a:rPr>
              <a:t>Sorun Ağacı yapısı çeşitli avantajlar sağlar: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dirty="0"/>
              <a:t> Sorun yönetilebilir ve tanımlanabilir parçalara bölünebilir.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 Bu, faktörlerin daha açık bir şekilde </a:t>
            </a:r>
            <a:r>
              <a:rPr lang="tr-TR" dirty="0" err="1"/>
              <a:t>önceliklendirilmesini</a:t>
            </a:r>
            <a:r>
              <a:rPr lang="tr-TR" dirty="0"/>
              <a:t> sağlar ve hedeflere odaklanılmasına yardımcı olur.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Sorunu ve genellikle birbiriyle bağlantılı ve bazen de çelişkili nedenleri daha iyi anlar.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Bu genellikle kazan-kazan çözümleri bulmanın ilk adımıdır.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Merkezi meseleleri ve argümanları tanımlar ve her aşamada faktörlerin ve süreçlerin ne olduğunu belirlemede yardımcı olabilir.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Mevcut sorunlar - belirgin, gelecekteki veya geçmiş konulardan ziyade - ele alınmakta ve tanımlanmaktadır.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dirty="0"/>
              <a:t>Analiz süreci genellikle ortak bir anlayış, amaç ve eylem duygusu oluşturmaya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18400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23850E-E6A7-46D6-B440-6FC1A31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Adım adım </a:t>
            </a:r>
            <a:r>
              <a:rPr lang="tr-TR" dirty="0">
                <a:solidFill>
                  <a:schemeClr val="accent1"/>
                </a:solidFill>
                <a:highlight>
                  <a:srgbClr val="FFFF00"/>
                </a:highlight>
              </a:rPr>
              <a:t>«Sorun Ağacının» </a:t>
            </a:r>
            <a:r>
              <a:rPr lang="tr-TR" dirty="0">
                <a:solidFill>
                  <a:schemeClr val="accent1"/>
                </a:solidFill>
              </a:rPr>
              <a:t>oluşturulması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B373B42-B951-4723-A9DA-5B38380B31B4}"/>
              </a:ext>
            </a:extLst>
          </p:cNvPr>
          <p:cNvSpPr/>
          <p:nvPr/>
        </p:nvSpPr>
        <p:spPr>
          <a:xfrm>
            <a:off x="419100" y="1386364"/>
            <a:ext cx="11353800" cy="408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Paydaşların önceliği olan sorunlar için beyin fırtınasının yapılması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Ana sorunun seçimi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Bu sorunla ilintili sorunların aranması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Neden-sonuç ekseninde alt sorunların tanımlanması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Ana sorununa doğrudan etki eden sorunlar aşağı kısma yerleştirilir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Ana sorunun doğrudan etkisi olan sorunlar yukarı kısma yerleştirilir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Birden fazla alt sorun varsa bunlar içinde aynı hiyerarşi izlenir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/>
              <a:t>İki ya da daha fazla nedeninin birleşerek bir sonuç doğurması durumunda aynı düzeyde değerlendirilir.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6971B9F-3234-4C2A-A5A8-BA324D0E6E9B}"/>
              </a:ext>
            </a:extLst>
          </p:cNvPr>
          <p:cNvSpPr/>
          <p:nvPr/>
        </p:nvSpPr>
        <p:spPr>
          <a:xfrm>
            <a:off x="76200" y="5352871"/>
            <a:ext cx="1203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/>
              <a:t>!!!</a:t>
            </a:r>
            <a:r>
              <a:rPr lang="tr-TR" sz="3000" b="1" dirty="0">
                <a:highlight>
                  <a:srgbClr val="FFFF00"/>
                </a:highlight>
              </a:rPr>
              <a:t>Sorun ağacı, karşılaşılan olumsuz durumun özetini şematik olarak ortaya koyar. Projede mantıksal çerçevenin oluşturulmasında ilk aşamadır, ve hedeflenen projenin başarı ile doğrudan ilişkilidir.</a:t>
            </a:r>
          </a:p>
        </p:txBody>
      </p:sp>
    </p:spTree>
    <p:extLst>
      <p:ext uri="{BB962C8B-B14F-4D97-AF65-F5344CB8AC3E}">
        <p14:creationId xmlns:p14="http://schemas.microsoft.com/office/powerpoint/2010/main" val="184823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AC82FC0-3F4F-4D07-B79F-29B985247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6" t="30880" r="9124" b="9313"/>
          <a:stretch/>
        </p:blipFill>
        <p:spPr>
          <a:xfrm>
            <a:off x="1371600" y="377309"/>
            <a:ext cx="10119360" cy="61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20B814D-F631-47CA-B3FB-AE87DEC5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84" t="32613" r="4292" b="8869"/>
          <a:stretch/>
        </p:blipFill>
        <p:spPr>
          <a:xfrm>
            <a:off x="457200" y="457200"/>
            <a:ext cx="11394992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625</Words>
  <Application>Microsoft Office PowerPoint</Application>
  <PresentationFormat>Geniş ekran</PresentationFormat>
  <Paragraphs>69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Wingdings</vt:lpstr>
      <vt:lpstr>Wingdings 2</vt:lpstr>
      <vt:lpstr>Office Teması</vt:lpstr>
      <vt:lpstr>ZTO440 PROJE HAZIRLAMA VE DEĞERLENDİRME</vt:lpstr>
      <vt:lpstr>HAFTALIK DERS AKIŞI</vt:lpstr>
      <vt:lpstr>Sorun analizi </vt:lpstr>
      <vt:lpstr>Sorun analizi </vt:lpstr>
      <vt:lpstr>Soru-Cevap</vt:lpstr>
      <vt:lpstr>Sorun ağacının hazırlanması</vt:lpstr>
      <vt:lpstr>Adım adım «Sorun Ağacının» oluşturulması</vt:lpstr>
      <vt:lpstr>PowerPoint Sunusu</vt:lpstr>
      <vt:lpstr>PowerPoint Sunusu</vt:lpstr>
      <vt:lpstr>PowerPoint Sunusu</vt:lpstr>
      <vt:lpstr>PowerPoint Sunusu</vt:lpstr>
      <vt:lpstr>Uygulama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ZTO440 PROJE HAZIRLAMA VE DEĞERLENDİRME</dc:title>
  <dc:creator>Selen</dc:creator>
  <cp:lastModifiedBy>user</cp:lastModifiedBy>
  <cp:revision>18</cp:revision>
  <dcterms:created xsi:type="dcterms:W3CDTF">2022-03-01T07:35:34Z</dcterms:created>
  <dcterms:modified xsi:type="dcterms:W3CDTF">2023-10-19T06:34:31Z</dcterms:modified>
</cp:coreProperties>
</file>