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62" r:id="rId12"/>
    <p:sldId id="263" r:id="rId13"/>
    <p:sldId id="264" r:id="rId14"/>
    <p:sldId id="265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Hablemos</a:t>
            </a:r>
            <a:r>
              <a:rPr lang="en-US" b="1" dirty="0" smtClean="0"/>
              <a:t> </a:t>
            </a:r>
            <a:r>
              <a:rPr lang="en-US" b="1" dirty="0" err="1" smtClean="0"/>
              <a:t>sobre</a:t>
            </a:r>
            <a:r>
              <a:rPr lang="en-US" b="1" dirty="0" smtClean="0"/>
              <a:t> </a:t>
            </a:r>
            <a:r>
              <a:rPr lang="en-US" b="1" dirty="0" err="1" smtClean="0"/>
              <a:t>profesiones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2872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b="1" dirty="0" smtClean="0"/>
              <a:t>psicólogo</a:t>
            </a:r>
            <a:endParaRPr lang="tr-TR" sz="7200" b="1" dirty="0"/>
          </a:p>
        </p:txBody>
      </p:sp>
      <p:pic>
        <p:nvPicPr>
          <p:cNvPr id="9218" name="Picture 2" descr="Ilustraciones, imágenes y vectores de stock sobre Psicologo Dibuj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2386013"/>
            <a:ext cx="7480856" cy="378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7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19701" y="600075"/>
            <a:ext cx="6886575" cy="1485900"/>
          </a:xfrm>
        </p:spPr>
        <p:txBody>
          <a:bodyPr>
            <a:normAutofit/>
          </a:bodyPr>
          <a:lstStyle/>
          <a:p>
            <a:pPr algn="ctr"/>
            <a:r>
              <a:rPr lang="es-ES" sz="7200" b="1" dirty="0" smtClean="0"/>
              <a:t>soldado</a:t>
            </a:r>
            <a:endParaRPr lang="tr-TR" sz="7200" b="1" dirty="0"/>
          </a:p>
        </p:txBody>
      </p:sp>
      <p:pic>
        <p:nvPicPr>
          <p:cNvPr id="5122" name="Picture 2" descr="Soldado De Dibujos Animados en 2020 | Soldado, Dibujos animad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913205"/>
            <a:ext cx="3576638" cy="57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51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1599" y="228601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s-ES" sz="7200" b="1" dirty="0" smtClean="0"/>
              <a:t>humorista</a:t>
            </a:r>
            <a:endParaRPr lang="tr-TR" sz="72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74" y="1714501"/>
            <a:ext cx="48291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b="1" dirty="0" smtClean="0"/>
              <a:t>escritor</a:t>
            </a:r>
            <a:endParaRPr lang="tr-TR" sz="72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776" y="1843262"/>
            <a:ext cx="5358848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b="1" dirty="0" smtClean="0"/>
              <a:t>bombero</a:t>
            </a:r>
            <a:endParaRPr lang="tr-TR" sz="72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5" y="2171700"/>
            <a:ext cx="59626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3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28750" y="1743075"/>
            <a:ext cx="9601200" cy="3086100"/>
          </a:xfrm>
        </p:spPr>
        <p:txBody>
          <a:bodyPr>
            <a:normAutofit/>
          </a:bodyPr>
          <a:lstStyle/>
          <a:p>
            <a:r>
              <a:rPr lang="es-ES" dirty="0" smtClean="0"/>
              <a:t>Si tuviérais que elegir de esta lista las tres profesiones más relevantes para la sociedad, </a:t>
            </a:r>
            <a:r>
              <a:rPr lang="es-ES" b="1" dirty="0" smtClean="0"/>
              <a:t>¿cuál sería vuestra elección?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541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00149" y="2486025"/>
            <a:ext cx="10544175" cy="2828926"/>
          </a:xfrm>
        </p:spPr>
        <p:txBody>
          <a:bodyPr>
            <a:normAutofit fontScale="90000"/>
          </a:bodyPr>
          <a:lstStyle/>
          <a:p>
            <a:r>
              <a:rPr lang="es-ES" sz="4900" b="1" dirty="0"/>
              <a:t>1) Escribid una lista a nivel individual con vuestra elección de 3 </a:t>
            </a:r>
            <a:r>
              <a:rPr lang="es-ES" sz="4900" b="1" dirty="0" smtClean="0"/>
              <a:t>profesiones.</a:t>
            </a:r>
            <a:br>
              <a:rPr lang="es-ES" sz="4900" b="1" dirty="0" smtClean="0"/>
            </a:br>
            <a:r>
              <a:rPr lang="es-ES" sz="4900" b="1" dirty="0" smtClean="0"/>
              <a:t>Justificad vuestra respuesta.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20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4462" y="1457324"/>
            <a:ext cx="9601200" cy="324326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2) En grupo de </a:t>
            </a:r>
            <a:r>
              <a:rPr lang="es-ES" b="1" dirty="0" smtClean="0"/>
              <a:t>3 compañeros, </a:t>
            </a:r>
            <a:r>
              <a:rPr lang="es-ES" b="1" dirty="0"/>
              <a:t>compartir vuestras elecciones y poneos de acuerdo para determinar las </a:t>
            </a:r>
            <a:r>
              <a:rPr lang="es-ES" b="1" dirty="0" smtClean="0"/>
              <a:t>3 profesiones </a:t>
            </a:r>
            <a:r>
              <a:rPr lang="es-ES" b="1" dirty="0"/>
              <a:t>más </a:t>
            </a:r>
            <a:r>
              <a:rPr lang="es-ES" b="1" dirty="0" smtClean="0"/>
              <a:t>relevantes según vuestro grupo.</a:t>
            </a:r>
            <a:br>
              <a:rPr lang="es-ES" b="1" dirty="0" smtClean="0"/>
            </a:br>
            <a:r>
              <a:rPr lang="es-ES" b="1" dirty="0" smtClean="0"/>
              <a:t>Justificad vuestras elecciones.</a:t>
            </a:r>
            <a:r>
              <a:rPr lang="es-ES" dirty="0"/>
              <a:t/>
            </a:r>
            <a:br>
              <a:rPr lang="es-ES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37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4425" y="2571750"/>
            <a:ext cx="9601200" cy="1485900"/>
          </a:xfrm>
        </p:spPr>
        <p:txBody>
          <a:bodyPr/>
          <a:lstStyle/>
          <a:p>
            <a:r>
              <a:rPr lang="es-ES" b="1" dirty="0" smtClean="0"/>
              <a:t>3) Compartamos las elecciones de cada grupo. Debate </a:t>
            </a:r>
            <a:r>
              <a:rPr lang="es-ES" b="1" dirty="0" smtClean="0">
                <a:sym typeface="Wingdings" panose="05000000000000000000" pitchFamily="2" charset="2"/>
              </a:rPr>
              <a:t>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225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1600" y="1385888"/>
            <a:ext cx="9601200" cy="2900362"/>
          </a:xfrm>
        </p:spPr>
        <p:txBody>
          <a:bodyPr>
            <a:normAutofit/>
          </a:bodyPr>
          <a:lstStyle/>
          <a:p>
            <a:r>
              <a:rPr lang="es-ES" b="1" dirty="0" smtClean="0"/>
              <a:t>¿Y cuáles serían aquellas profesiones menos relevantes? ¿Por qué? </a:t>
            </a:r>
            <a:br>
              <a:rPr lang="es-ES" b="1" dirty="0" smtClean="0"/>
            </a:br>
            <a:r>
              <a:rPr lang="es-ES" b="1" dirty="0" smtClean="0"/>
              <a:t>Justificad vuestra respuesta.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384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85912" y="2686050"/>
            <a:ext cx="9601200" cy="1485900"/>
          </a:xfrm>
        </p:spPr>
        <p:txBody>
          <a:bodyPr/>
          <a:lstStyle/>
          <a:p>
            <a:r>
              <a:rPr lang="es-ES" b="1" dirty="0" smtClean="0"/>
              <a:t>¿Qué profesiones son éstas?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8119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b="1" dirty="0" smtClean="0"/>
              <a:t>político</a:t>
            </a:r>
            <a:endParaRPr lang="tr-TR" sz="7200" b="1" dirty="0"/>
          </a:p>
        </p:txBody>
      </p:sp>
      <p:pic>
        <p:nvPicPr>
          <p:cNvPr id="1026" name="Picture 2" descr="Marketing Político: como se destacar com Wind Ban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1" y="2386013"/>
            <a:ext cx="5895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5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b="1" dirty="0" smtClean="0"/>
              <a:t>barrendero</a:t>
            </a:r>
            <a:endParaRPr lang="tr-TR" sz="7200" b="1" dirty="0"/>
          </a:p>
        </p:txBody>
      </p:sp>
      <p:pic>
        <p:nvPicPr>
          <p:cNvPr id="8194" name="Picture 2" descr="POESÍA INFANTIL: EL NIÑO Y EL BARREND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494547"/>
            <a:ext cx="3987800" cy="376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3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b="1" dirty="0" smtClean="0"/>
              <a:t>periodista</a:t>
            </a:r>
            <a:endParaRPr lang="tr-TR" sz="7200" b="1" dirty="0"/>
          </a:p>
        </p:txBody>
      </p:sp>
      <p:pic>
        <p:nvPicPr>
          <p:cNvPr id="7170" name="Picture 2" descr="Chico periodista de noticias que se registra por el hombre de l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985894"/>
            <a:ext cx="5110163" cy="459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6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b="1" dirty="0" smtClean="0"/>
              <a:t>agricultor</a:t>
            </a:r>
            <a:endParaRPr lang="tr-TR" sz="7200" b="1" dirty="0"/>
          </a:p>
        </p:txBody>
      </p:sp>
      <p:pic>
        <p:nvPicPr>
          <p:cNvPr id="6146" name="Picture 2" descr="Dibujo para colorear Agricultor (con imágenes) | Dibujos, Dia de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036318"/>
            <a:ext cx="7000875" cy="49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95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b="1" dirty="0" smtClean="0"/>
              <a:t>ganadero</a:t>
            </a:r>
            <a:endParaRPr lang="tr-TR" sz="7200" b="1" dirty="0"/>
          </a:p>
        </p:txBody>
      </p:sp>
      <p:pic>
        <p:nvPicPr>
          <p:cNvPr id="12290" name="Picture 2" descr="ganad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4" y="2327273"/>
            <a:ext cx="3816351" cy="381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2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b="1" dirty="0" smtClean="0"/>
              <a:t>esteticista</a:t>
            </a:r>
            <a:endParaRPr lang="tr-TR" sz="7200" b="1" dirty="0"/>
          </a:p>
        </p:txBody>
      </p:sp>
      <p:pic>
        <p:nvPicPr>
          <p:cNvPr id="11266" name="Picture 2" descr="Ilustraciones, imágenes y vectores de stock sobre Esteticist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2171700"/>
            <a:ext cx="6545262" cy="368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4462" y="37147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s-ES" sz="7200" b="1" dirty="0" smtClean="0"/>
              <a:t>científico</a:t>
            </a:r>
            <a:endParaRPr lang="tr-TR" sz="7200" b="1" dirty="0"/>
          </a:p>
        </p:txBody>
      </p:sp>
      <p:pic>
        <p:nvPicPr>
          <p:cNvPr id="10242" name="Picture 2" descr="Científico de dibujos animados | Vector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1671638"/>
            <a:ext cx="4705349" cy="47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3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TM10001105[[fn=kırpılmış]]</Template>
  <TotalTime>106</TotalTime>
  <Words>108</Words>
  <Application>Microsoft Office PowerPoint</Application>
  <PresentationFormat>Geniş ekran</PresentationFormat>
  <Paragraphs>19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Franklin Gothic Book</vt:lpstr>
      <vt:lpstr>Wingdings</vt:lpstr>
      <vt:lpstr>Crop</vt:lpstr>
      <vt:lpstr>Hablemos sobre profesiones</vt:lpstr>
      <vt:lpstr>¿Qué profesiones son éstas?</vt:lpstr>
      <vt:lpstr>político</vt:lpstr>
      <vt:lpstr>barrendero</vt:lpstr>
      <vt:lpstr>periodista</vt:lpstr>
      <vt:lpstr>agricultor</vt:lpstr>
      <vt:lpstr>ganadero</vt:lpstr>
      <vt:lpstr>esteticista</vt:lpstr>
      <vt:lpstr>científico</vt:lpstr>
      <vt:lpstr>psicólogo</vt:lpstr>
      <vt:lpstr>soldado</vt:lpstr>
      <vt:lpstr>humorista</vt:lpstr>
      <vt:lpstr>escritor</vt:lpstr>
      <vt:lpstr>bombero</vt:lpstr>
      <vt:lpstr>Si tuviérais que elegir de esta lista las tres profesiones más relevantes para la sociedad, ¿cuál sería vuestra elección?</vt:lpstr>
      <vt:lpstr>1) Escribid una lista a nivel individual con vuestra elección de 3 profesiones. Justificad vuestra respuesta.   </vt:lpstr>
      <vt:lpstr>2) En grupo de 3 compañeros, compartir vuestras elecciones y poneos de acuerdo para determinar las 3 profesiones más relevantes según vuestro grupo. Justificad vuestras elecciones. </vt:lpstr>
      <vt:lpstr>3) Compartamos las elecciones de cada grupo. Debate </vt:lpstr>
      <vt:lpstr>¿Y cuáles serían aquellas profesiones menos relevantes? ¿Por qué?  Justificad vuestra respuesta.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Hablemos sobre profesiones</dc:title>
  <dc:creator>Windows Kullanıcısı</dc:creator>
  <cp:lastModifiedBy>Windows Kullanıcısı</cp:lastModifiedBy>
  <cp:revision>7</cp:revision>
  <dcterms:created xsi:type="dcterms:W3CDTF">2020-05-10T12:57:24Z</dcterms:created>
  <dcterms:modified xsi:type="dcterms:W3CDTF">2020-05-10T14:43:47Z</dcterms:modified>
</cp:coreProperties>
</file>