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402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9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4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55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48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49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92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7251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70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33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2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3816B-0541-46B8-8E2D-521257138A5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BE8A2-4402-4085-AA98-74B771929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14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10. ve 11. yüzyıllara gelindiğinde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Cermen kabileleri Avrupa’daki halklar ile önemli ölçüde kaynaşmış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Akınlar ve istilalar bitmiş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Yerel düzeyde güvenlik bir ölçüye kadar kurulmuştur.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Yine de yerel feodal </a:t>
            </a:r>
            <a:r>
              <a:rPr lang="tr-TR" dirty="0" err="1" smtClean="0"/>
              <a:t>lordlar</a:t>
            </a:r>
            <a:r>
              <a:rPr lang="tr-TR" dirty="0" smtClean="0"/>
              <a:t> arasındaki savaşlar sürdü.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Ağır sabanın bulunması ile tarım alanları arttı.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Artı ürün üretimi başladı.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Ticaret canlanmaya başladı.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Nüfus artışı giderek yükseldi.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8825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Bu dönemin dört önemli özelliği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Ulusal monarşilerin ortaya çıkmaya başlaması (Krallıklar)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kentlerin oluşması ve giderek güçlenen bir tüccarlar sınıfının doğuşu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Haçlı Seferleri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Yüzyıl Savaşları (1337-1453)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4036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Kentler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Feodal </a:t>
            </a:r>
            <a:r>
              <a:rPr lang="tr-TR" dirty="0" err="1" smtClean="0"/>
              <a:t>Lordlar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Ulusal Monarşiler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046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Ulusal monarşiler: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Giderek merkezileşen ve yönetimin babadan oğula geçtiği siyasi birlikler.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Soylular, ruhban ve yöneticiler arasında anlaşmazlıklar </a:t>
            </a:r>
            <a:r>
              <a:rPr lang="tr-TR" dirty="0" smtClean="0"/>
              <a:t>bulunur.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660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Kentler: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Yüksek </a:t>
            </a:r>
            <a:r>
              <a:rPr lang="tr-TR" dirty="0"/>
              <a:t>Orta Çağlar Avrupa’da ticaretin canlandığı ve kentlerin yeniden kurulduğu bir dönem oldu. 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Roma’nın </a:t>
            </a:r>
            <a:r>
              <a:rPr lang="tr-TR" dirty="0"/>
              <a:t>yıkılışının ardından, birkaç istisna hariç, Batı Avrupa’da kent olarak nitelendirilebilecek bir yerleşim birimi kalmamıştı. 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Bazen </a:t>
            </a:r>
            <a:r>
              <a:rPr lang="tr-TR" dirty="0"/>
              <a:t>bir piskoposluk merkezi etrafında küçük nüfus kümeleri oluşuyordu. 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X</a:t>
            </a:r>
            <a:r>
              <a:rPr lang="tr-TR" dirty="0"/>
              <a:t>. yüzyıla kadar ne bir ticaret merkezinden ne de tüccar sınıfından söz etmek mümkündü. XII. yüzyıla gelindiğinde ise tüm Avrupa’da ticaret merkezleri olarak işlev gören yeni kentler ortaya çıkmaya başladı</a:t>
            </a:r>
            <a:r>
              <a:rPr lang="tr-TR" dirty="0" smtClean="0"/>
              <a:t>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Bu dönemde özellikle İtalya’da yoğunlaşan kentler, savaşlara ve istilalara karşı surlarla çevrilmiş ve kent devletleri özellikleri almaya başlamıştır.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96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Orta çağ (İkinci Dönem)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  <p:pic>
        <p:nvPicPr>
          <p:cNvPr id="1026" name="Picture 2" descr="kent devletler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146" y="649659"/>
            <a:ext cx="9545444" cy="55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Orta çağ (İkinci Dönem)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Kentli tüccarlar ve büyük toprak sahipleri arasında mücadele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Bağımsız </a:t>
            </a:r>
            <a:r>
              <a:rPr lang="tr-TR" dirty="0"/>
              <a:t>kent </a:t>
            </a:r>
            <a:r>
              <a:rPr lang="tr-TR" dirty="0" smtClean="0"/>
              <a:t>devletleri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Loncalar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Ticari rantlar ve piyasa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Kültürel ve entelektüel </a:t>
            </a:r>
            <a:r>
              <a:rPr lang="tr-TR" dirty="0" smtClean="0"/>
              <a:t>hayatta canlanma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7943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Orta çağ (İkinci Dönem)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88719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smtClean="0"/>
              <a:t>Haçlı </a:t>
            </a:r>
            <a:r>
              <a:rPr lang="tr-TR" dirty="0" smtClean="0"/>
              <a:t>Seferleri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Yüzyıl Savaşları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830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287</Words>
  <Application>Microsoft Office PowerPoint</Application>
  <PresentationFormat>Geniş ekran</PresentationFormat>
  <Paragraphs>98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Orta çağ (İkinci Dönem)</vt:lpstr>
      <vt:lpstr>Orta çağ (İkinci Dönem)</vt:lpstr>
      <vt:lpstr>Orta çağ (İkinci Dönem)</vt:lpstr>
      <vt:lpstr>Orta çağ (İkinci Dönem)</vt:lpstr>
      <vt:lpstr>Orta çağ (İkinci Dönem)</vt:lpstr>
      <vt:lpstr>Orta çağ (İkinci Dönem)</vt:lpstr>
      <vt:lpstr>Orta çağ (İkinci Dönem)</vt:lpstr>
      <vt:lpstr>Orta çağ (İkinci Dönem)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 çağ (İkinci Dönem)</dc:title>
  <dc:creator>Windows Kullanıcısı</dc:creator>
  <cp:lastModifiedBy>Windows Kullanıcısı</cp:lastModifiedBy>
  <cp:revision>1</cp:revision>
  <dcterms:created xsi:type="dcterms:W3CDTF">2019-05-08T18:41:51Z</dcterms:created>
  <dcterms:modified xsi:type="dcterms:W3CDTF">2019-05-08T18:45:20Z</dcterms:modified>
</cp:coreProperties>
</file>