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2" r:id="rId2"/>
    <p:sldId id="343" r:id="rId3"/>
    <p:sldId id="344" r:id="rId4"/>
    <p:sldId id="345" r:id="rId5"/>
    <p:sldId id="346" r:id="rId6"/>
    <p:sldId id="347" r:id="rId7"/>
    <p:sldId id="348" r:id="rId8"/>
    <p:sldId id="349" r:id="rId9"/>
    <p:sldId id="350" r:id="rId10"/>
    <p:sldId id="351" r:id="rId11"/>
    <p:sldId id="352"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2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806796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079237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5727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8727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671771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706654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090672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725220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960581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743805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8828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9. HAFTA</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4400"/>
              <a:t>Fenomenoloji (Görüngübilim)</a:t>
            </a:r>
          </a:p>
        </p:txBody>
      </p:sp>
    </p:spTree>
    <p:extLst>
      <p:ext uri="{BB962C8B-B14F-4D97-AF65-F5344CB8AC3E}">
        <p14:creationId xmlns:p14="http://schemas.microsoft.com/office/powerpoint/2010/main" val="117836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Paranteze Alma</a:t>
            </a:r>
          </a:p>
        </p:txBody>
      </p:sp>
      <p:sp>
        <p:nvSpPr>
          <p:cNvPr id="3" name="İçerik Yer Tutucusu 2"/>
          <p:cNvSpPr>
            <a:spLocks noGrp="1"/>
          </p:cNvSpPr>
          <p:nvPr>
            <p:ph idx="1"/>
          </p:nvPr>
        </p:nvSpPr>
        <p:spPr>
          <a:xfrm>
            <a:off x="1097280" y="1818302"/>
            <a:ext cx="10058400" cy="4023360"/>
          </a:xfrm>
        </p:spPr>
        <p:txBody>
          <a:bodyPr/>
          <a:lstStyle/>
          <a:p>
            <a:pPr>
              <a:buFont typeface="Arial" panose="020B0604020202020204" pitchFamily="34" charset="0"/>
              <a:buChar char="•"/>
            </a:pPr>
            <a:r>
              <a:rPr lang="tr-TR" sz="2400"/>
              <a:t>Kendilerine yönelinen şeyler sorgulanır ve nesnelerin özlerine ulaşılır. Bu özü doğrudan ve aracısız olarak kavrarız. Husserl’e göre önemli olan, bilincin kendisi ve bu bilincin doğrudan ve aracısız bir şekilde tecrübe ettiği işte bu özlerdir. Öz, fenomenin içindedir ve bilinç bu özü sezgi yoluyla yakalayabilir ve kavrayabilir. Öz, bir nesneyi, başka bir şey değil de kendisi yapan özelliktir, anlamdır. Bir fenomenin özüne ulaşabilmek için onun özüne ait olmayan tüm rastlantısal özelliklerin ve ilgisiz görüşlerin bir kenara atılması, “parantez içine alınması” gerekir.    </a:t>
            </a:r>
          </a:p>
          <a:p>
            <a:pPr>
              <a:buFont typeface="Arial" panose="020B0604020202020204" pitchFamily="34" charset="0"/>
              <a:buChar char="•"/>
            </a:pPr>
            <a:r>
              <a:rPr lang="tr-TR" sz="2400"/>
              <a:t>Bu şekilde elde edilen özler zaman ve uzamdan bağımsızlaşır, rastlantıdan kurtulur, kısaca mutlak olurlar. Bu özler kesin ve genel geçer bir bilimin temelini oluştururlar; felsefe de böylece kesin bir bilim olur. </a:t>
            </a:r>
          </a:p>
          <a:p>
            <a:endParaRPr lang="tr-TR"/>
          </a:p>
        </p:txBody>
      </p:sp>
    </p:spTree>
    <p:extLst>
      <p:ext uri="{BB962C8B-B14F-4D97-AF65-F5344CB8AC3E}">
        <p14:creationId xmlns:p14="http://schemas.microsoft.com/office/powerpoint/2010/main" val="2561225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Fenomenoloji ve Sosyoloji </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sz="2400"/>
              <a:t>Husserl ayrıntılı bir sosyoloji tartışması yürütmese de bir felsefi çatı ve yöntem olarak fenomenolojiyi sosyolojiye kazandırır. </a:t>
            </a:r>
          </a:p>
          <a:p>
            <a:pPr>
              <a:buFont typeface="Arial" panose="020B0604020202020204" pitchFamily="34" charset="0"/>
              <a:buChar char="•"/>
            </a:pPr>
            <a:r>
              <a:rPr lang="tr-TR" sz="2400"/>
              <a:t>Fenomenologlar deneyimin yapısına ve özüne inmek isterler. Araştırmacı verileri toplamadan önce kendi sanılarını ve yargılarını ayraca alır. Deneyimin kendisi anlaşılmaya ve anlamlandırılmaya çalışılır. Araştırmada fenomenolojinin kullanılma amacı özne-nesne ikiliğini reddetmek, felsefeyi insan bilimlerine dahil etmek, ön kabulleri olmayan bir araştırma yürütmektir. </a:t>
            </a:r>
          </a:p>
          <a:p>
            <a:pPr>
              <a:buFont typeface="Arial" panose="020B0604020202020204" pitchFamily="34" charset="0"/>
              <a:buChar char="•"/>
            </a:pPr>
            <a:r>
              <a:rPr lang="tr-TR" sz="2400"/>
              <a:t>Araştırmada esas soru, “neyin nasıl deneyimlendiğidir.” Araştırmanın sonunda merkeze alınan deneyimin ayrıntılı betimlemesi yapılır. Araştırmanın analizinde anahtar ifadeler listelenebilir, kategoriler inşa edilebilir ve anlam kümeleri oluşturulabilir.  </a:t>
            </a:r>
          </a:p>
          <a:p>
            <a:endParaRPr lang="tr-TR"/>
          </a:p>
        </p:txBody>
      </p:sp>
    </p:spTree>
    <p:extLst>
      <p:ext uri="{BB962C8B-B14F-4D97-AF65-F5344CB8AC3E}">
        <p14:creationId xmlns:p14="http://schemas.microsoft.com/office/powerpoint/2010/main" val="2136279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Fenomenoloji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Fenomenolojiyi kısaca kendisinden tüm deneyimin zorunlu ve evrensel hakikatleri çıkarabileceğimiz </a:t>
            </a:r>
            <a:r>
              <a:rPr lang="tr-TR" sz="2400" b="1"/>
              <a:t>yaşam deneyimi</a:t>
            </a:r>
            <a:r>
              <a:rPr lang="tr-TR" sz="2400"/>
              <a:t>nin metodolojik bir analizi olarak tanımlayabiliriz. </a:t>
            </a:r>
          </a:p>
          <a:p>
            <a:pPr>
              <a:buFont typeface="Arial" panose="020B0604020202020204" pitchFamily="34" charset="0"/>
              <a:buChar char="•"/>
            </a:pPr>
            <a:r>
              <a:rPr lang="tr-TR" sz="2400"/>
              <a:t>Fenomenolojinin kurucusu Edmund Husserl’dir (1859-1938).</a:t>
            </a:r>
          </a:p>
          <a:p>
            <a:pPr>
              <a:buFont typeface="Arial" panose="020B0604020202020204" pitchFamily="34" charset="0"/>
              <a:buChar char="•"/>
            </a:pPr>
            <a:r>
              <a:rPr lang="tr-TR" sz="2400"/>
              <a:t>Fenomenolojiyi “yeni bir felsefe inşa etmek” olarak gören Husserl, bu işe soyunmadan önce bir kriz tespitinde bulunur. Bu krizi (Avrupa’nın krizi) ona göre Batı kültürünün hakiki doğrultusunu yitirmiş olması olarak tespit eder. </a:t>
            </a:r>
          </a:p>
          <a:p>
            <a:pPr>
              <a:buFont typeface="Arial" panose="020B0604020202020204" pitchFamily="34" charset="0"/>
              <a:buChar char="•"/>
            </a:pPr>
            <a:r>
              <a:rPr lang="tr-TR" sz="2400"/>
              <a:t>Felsefe ona göre gerçek anlamda bir hakikat arayışı idi. Modern insanlığın krizi ise Antik Yunan’da ortaya koyulduğu haliyle felsefe idealinden bir kopuş olduğu için yaşanmaktadır. </a:t>
            </a:r>
          </a:p>
          <a:p>
            <a:endParaRPr lang="tr-TR"/>
          </a:p>
          <a:p>
            <a:endParaRPr lang="tr-TR"/>
          </a:p>
          <a:p>
            <a:endParaRPr lang="tr-TR"/>
          </a:p>
        </p:txBody>
      </p:sp>
    </p:spTree>
    <p:extLst>
      <p:ext uri="{BB962C8B-B14F-4D97-AF65-F5344CB8AC3E}">
        <p14:creationId xmlns:p14="http://schemas.microsoft.com/office/powerpoint/2010/main" val="3563222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Fenomenoloji</a:t>
            </a:r>
          </a:p>
        </p:txBody>
      </p:sp>
      <p:sp>
        <p:nvSpPr>
          <p:cNvPr id="3" name="İçerik Yer Tutucusu 2"/>
          <p:cNvSpPr>
            <a:spLocks noGrp="1"/>
          </p:cNvSpPr>
          <p:nvPr>
            <p:ph idx="1"/>
          </p:nvPr>
        </p:nvSpPr>
        <p:spPr/>
        <p:txBody>
          <a:bodyPr>
            <a:normAutofit/>
          </a:bodyPr>
          <a:lstStyle/>
          <a:p>
            <a:r>
              <a:rPr lang="tr-TR" sz="2400" u="sng"/>
              <a:t>Nedir bu felsefi ideal? </a:t>
            </a:r>
          </a:p>
          <a:p>
            <a:pPr>
              <a:buFont typeface="Arial" panose="020B0604020202020204" pitchFamily="34" charset="0"/>
              <a:buChar char="•"/>
            </a:pPr>
            <a:r>
              <a:rPr lang="tr-TR"/>
              <a:t>Antik Yunan felsefesi, insanın evrensel akıl yoluyla evrensel hakikatlere ulaşabileceği ideali olarak adlandırabileceğimiz özel ve manevi (tinsel) bir amaç taşımaktaydı. Felsefe, Husserl’e göre “evrensel bir bilim” yani bir bütün olarak dünyanın veya varlığın evrensel birliğinin bilimi idi. Ne var ki bu tek bilim, Rönesans ile birlikte müstakil bilimlere bölünmeye başlar. </a:t>
            </a:r>
          </a:p>
          <a:p>
            <a:pPr>
              <a:buFont typeface="Arial" panose="020B0604020202020204" pitchFamily="34" charset="0"/>
              <a:buChar char="•"/>
            </a:pPr>
            <a:r>
              <a:rPr lang="tr-TR"/>
              <a:t>Sonrasında ise, 16. yüzyıldan itibaren algılanan dünya matematiksel dünyaya dönüşmeye başlar ve 17. yüzyıldan itibaren matematiksel doğa bilimleri büyük bir hızla gelişir.</a:t>
            </a:r>
          </a:p>
          <a:p>
            <a:pPr>
              <a:buFont typeface="Arial" panose="020B0604020202020204" pitchFamily="34" charset="0"/>
              <a:buChar char="•"/>
            </a:pPr>
            <a:r>
              <a:rPr lang="tr-TR"/>
              <a:t>Bu gelişim ile birlikte her şeyin fiziki olduğu ve fiziki olandan türetilmiş olduğu nesnelci bir tutum ortaya çıkar. Bu da tinin ihmal edilmesi ya da yok sayılması anlamına gelir. Bu da krizin kökenidir: İdeallerin yerini doğalcılığın alması! </a:t>
            </a:r>
          </a:p>
          <a:p>
            <a:endParaRPr lang="tr-TR" sz="2400" u="sng"/>
          </a:p>
        </p:txBody>
      </p:sp>
    </p:spTree>
    <p:extLst>
      <p:ext uri="{BB962C8B-B14F-4D97-AF65-F5344CB8AC3E}">
        <p14:creationId xmlns:p14="http://schemas.microsoft.com/office/powerpoint/2010/main" val="3400166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Analitik Felsefe X Fenomenoloji</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a:t>Analitik felsefe, idealizme karşıdır. İdealist felsefede, gerçeğin görünüşlerden büsbütün bağımsız olduğu ve felsefenin de bu bağımsız alanla ilgilendiği kabul edilmektedir. Analitik felsefede ise felsefenin işlevinin duyularımızdan bağımsız olduğu varsayılan veya inanılan alanla ilgili spekülasyon yapmak değil; bilgi dediğimiz şeyin hangi anlamda bir bilgi olduğunu lingüistik araştırmalarla analiz etmek olduğu savunulur. </a:t>
            </a:r>
          </a:p>
          <a:p>
            <a:pPr>
              <a:buFont typeface="Arial" panose="020B0604020202020204" pitchFamily="34" charset="0"/>
              <a:buChar char="•"/>
            </a:pPr>
            <a:r>
              <a:rPr lang="tr-TR"/>
              <a:t>Analitik felsefe pozitivizmin 20. yüzyılda çağdaş bir görünüm almış şeklidir. Bu yaklaşıma göre felsefe; varlık, değer ve tanrı üstüne doğruluğu test edilemeyen öğretiler öne sürmemelidir. Felsefenin görevi dildeki kavramları çözümlemektir. Bu felsefe anlayışına göre bilime dayanan bilgi doğru bilgidir. </a:t>
            </a:r>
          </a:p>
          <a:p>
            <a:pPr>
              <a:buFont typeface="Arial" panose="020B0604020202020204" pitchFamily="34" charset="0"/>
              <a:buChar char="•"/>
            </a:pPr>
            <a:r>
              <a:rPr lang="tr-TR"/>
              <a:t>Analitik filozoflar tamamıyla İngiliz ampirisizminden yola çıkarak kendilerine David Hume’u yakın bulurlar. Zihin bütün analitik filozoflar için bütünüyle şeffaf bir yapıdadır; hatta o kadar şeffaftır ki analitik filozoflar zihni ve bilinci bir kenara bırakıp, onun konu aldığı nesneler üzerine yoğunlaşırlar. </a:t>
            </a:r>
          </a:p>
          <a:p>
            <a:pPr>
              <a:buFont typeface="Arial" panose="020B0604020202020204" pitchFamily="34" charset="0"/>
              <a:buChar char="•"/>
            </a:pPr>
            <a:endParaRPr lang="tr-TR"/>
          </a:p>
          <a:p>
            <a:endParaRPr lang="tr-TR"/>
          </a:p>
        </p:txBody>
      </p:sp>
    </p:spTree>
    <p:extLst>
      <p:ext uri="{BB962C8B-B14F-4D97-AF65-F5344CB8AC3E}">
        <p14:creationId xmlns:p14="http://schemas.microsoft.com/office/powerpoint/2010/main" val="3917466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Analitik Felsefe X Fenomenoloji</a:t>
            </a:r>
            <a:endParaRPr lang="tr-T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Fenomenolojik gelenek ise, esin kaynağı olarak Hegel’i alır ve Franz Brentano’nun (Alman psikolog ve filozof) “bilinç daima bir şeyin bilincidir” önermesinden etkilenerek bilincin özsel doğasına yani onun “yönelmişlik” olarak karakterize edilen asli özelliği ile ilgilenir; nesneyi değil bilinci felsefi araştırmanın esas konusu haline getirir.  </a:t>
            </a:r>
          </a:p>
          <a:p>
            <a:pPr>
              <a:buFont typeface="Arial" panose="020B0604020202020204" pitchFamily="34" charset="0"/>
              <a:buChar char="•"/>
            </a:pPr>
            <a:r>
              <a:rPr lang="tr-TR" sz="2400"/>
              <a:t>Buradaki asıl mesele epistemolojik bir meseledir. Geleneksel epistemolojiye yani özne ile nesne arasına konulan net ayrıma karşı bir çıkış olan fenomenolojik gelenek, “bilinçten bağımsız bir gerçekliğin olduğunu nasıl garanti edebiliriz?” diye sorar. Böylece analitik felsefenin doğalcılığına, nesnelciliğine ve bilimciliğine şiddetle karşı çıkar. </a:t>
            </a:r>
          </a:p>
          <a:p>
            <a:endParaRPr lang="tr-TR"/>
          </a:p>
        </p:txBody>
      </p:sp>
    </p:spTree>
    <p:extLst>
      <p:ext uri="{BB962C8B-B14F-4D97-AF65-F5344CB8AC3E}">
        <p14:creationId xmlns:p14="http://schemas.microsoft.com/office/powerpoint/2010/main" val="1598321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Descartes Etkisi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Doğalcılığın maddeden yola çıktığı her yerde, Husserl tin ya da bilinçten hareket eder. Bu anlamda, Descartes’ın hareket ettiği yerden, yani düşünen benlikten hareket eder. </a:t>
            </a:r>
          </a:p>
          <a:p>
            <a:pPr>
              <a:buFont typeface="Arial" panose="020B0604020202020204" pitchFamily="34" charset="0"/>
              <a:buChar char="•"/>
            </a:pPr>
            <a:r>
              <a:rPr lang="tr-TR" sz="2400"/>
              <a:t>Descartes için olduğu kadar Husserl için de benlik, olabilecek tüm bilgilerin kaynağı olmak durumundadır. Ancak benlik bir ilk aksiyom değil; sadece deneyimin kaynağı veya temelidir. Yani Husserl mantık yerine öncelikle deneyime vurgu yapar. </a:t>
            </a:r>
          </a:p>
          <a:p>
            <a:pPr>
              <a:buFont typeface="Arial" panose="020B0604020202020204" pitchFamily="34" charset="0"/>
              <a:buChar char="•"/>
            </a:pPr>
            <a:r>
              <a:rPr lang="tr-TR" sz="2400"/>
              <a:t>Deneyimin çok daha sağlam bir tasviri – </a:t>
            </a:r>
            <a:r>
              <a:rPr lang="tr-TR" sz="2400" b="1"/>
              <a:t>Ego cogito cogitatum </a:t>
            </a:r>
            <a:r>
              <a:rPr lang="tr-TR" sz="2400"/>
              <a:t>– üç öğe – Bilinç, düşünme, düşünülen şey arasındaki ilişki – Sadece «Düşünüyorum» değil; «Bir şeyi düşünüyorum.»</a:t>
            </a:r>
          </a:p>
          <a:p>
            <a:endParaRPr lang="tr-TR"/>
          </a:p>
        </p:txBody>
      </p:sp>
    </p:spTree>
    <p:extLst>
      <p:ext uri="{BB962C8B-B14F-4D97-AF65-F5344CB8AC3E}">
        <p14:creationId xmlns:p14="http://schemas.microsoft.com/office/powerpoint/2010/main" val="731729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Fenomenler</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t>Husserl, fenomenlerin ötesine, yani deneyimde sunulan verilerin, bilinç için erişilebilir olan görünüşlerden türetilmiş verilerin ötesine gitmeyi reddeder. Kant’ın “kendinde şeylere ilişkin bilginin imkânsızlığı”yla ilgili iddialarını ciddiye alır ve fenomenler, yani “şeylerin kendilerine dönülmesini” talep eder. </a:t>
            </a:r>
          </a:p>
          <a:p>
            <a:pPr>
              <a:buFont typeface="Arial" panose="020B0604020202020204" pitchFamily="34" charset="0"/>
              <a:buChar char="•"/>
            </a:pPr>
            <a:r>
              <a:rPr lang="tr-TR"/>
              <a:t>Bilen zihin ile bilinen nesne arasında ayrım yapan bilgi kuramlarına karşı çıkar. Bilinç ile fenomen arasında ayrım yapmaz. Ona göre fenomenler kendilerini bilince sunan öznel edimde içerilir. Bu tutum, “orada” zihinden bağımsız bir şekilde var olan nesnel bir fizik dünyayı varsayan doğalcı tutuma tamamen karşıttır. </a:t>
            </a:r>
          </a:p>
          <a:p>
            <a:pPr>
              <a:buFont typeface="Arial" panose="020B0604020202020204" pitchFamily="34" charset="0"/>
              <a:buChar char="•"/>
            </a:pPr>
            <a:r>
              <a:rPr lang="tr-TR"/>
              <a:t>Deneyimimizin unsurlarını Husserl’e göre bilinci fenomenlere yönelip onları yaratma sürecindeki aktif rolünü açığa çıkarmak suretiyle anlayabiliriz. </a:t>
            </a:r>
          </a:p>
          <a:p>
            <a:pPr>
              <a:buFont typeface="Arial" panose="020B0604020202020204" pitchFamily="34" charset="0"/>
              <a:buChar char="•"/>
            </a:pPr>
            <a:r>
              <a:rPr lang="tr-TR"/>
              <a:t>Fenomenoloji – İnsan bilincinin bilimi</a:t>
            </a:r>
          </a:p>
          <a:p>
            <a:endParaRPr lang="tr-TR"/>
          </a:p>
        </p:txBody>
      </p:sp>
    </p:spTree>
    <p:extLst>
      <p:ext uri="{BB962C8B-B14F-4D97-AF65-F5344CB8AC3E}">
        <p14:creationId xmlns:p14="http://schemas.microsoft.com/office/powerpoint/2010/main" val="1809811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Yönelmişlik</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Husserl, fenomenolojisinde bir yandan bilincin kendisini, bir yandan da kendisine bilinç tarafından yönelinen fenomeni ele alır. Bilinç her zaman bir şeyin bilincidir. Yönelmişlik halinde bilinç, fiilen var olan bir nesneye doğru sürekli bir yönelme içindedir. Bu noktada, bilincine varılan şey ile onun bilincine varan şey arasındaki ilişki asla birbirine indirgenemez. </a:t>
            </a:r>
          </a:p>
          <a:p>
            <a:pPr>
              <a:buFont typeface="Arial" panose="020B0604020202020204" pitchFamily="34" charset="0"/>
              <a:buChar char="•"/>
            </a:pPr>
            <a:endParaRPr lang="tr-TR" sz="2400"/>
          </a:p>
          <a:p>
            <a:pPr>
              <a:buFont typeface="Arial" panose="020B0604020202020204" pitchFamily="34" charset="0"/>
              <a:buChar char="•"/>
            </a:pPr>
            <a:r>
              <a:rPr lang="tr-TR" sz="2400"/>
              <a:t>Bilinç kendisini mutlak olarak yönelmişlik yoluyla açığa vurur ve bilinç verili bir yeti olmayıp, inşa edilen bir kavrayıştır. Bundan dolayı bilinç kendisine yönelen nesnenin bilinci olduğu gibi yönelinmiş olan nesne de ona yönelen bilincin nesnesidir. </a:t>
            </a:r>
          </a:p>
          <a:p>
            <a:pPr marL="0" indent="0">
              <a:buNone/>
            </a:pPr>
            <a:endParaRPr lang="tr-TR"/>
          </a:p>
          <a:p>
            <a:endParaRPr lang="tr-TR"/>
          </a:p>
        </p:txBody>
      </p:sp>
    </p:spTree>
    <p:extLst>
      <p:ext uri="{BB962C8B-B14F-4D97-AF65-F5344CB8AC3E}">
        <p14:creationId xmlns:p14="http://schemas.microsoft.com/office/powerpoint/2010/main" val="2987281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Paranteze Alma (</a:t>
            </a:r>
            <a:r>
              <a:rPr lang="tr-TR" b="1" i="1"/>
              <a:t>Epokhe</a:t>
            </a:r>
            <a:r>
              <a:rPr lang="tr-TR" b="1"/>
              <a:t>) </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Paranteze alma, nesnel dünya ile ilgili herhangi bir bakış açısı veya görüşten uzak durma anlamına gelen özel bir fenomenolojik tekniktir.</a:t>
            </a:r>
          </a:p>
          <a:p>
            <a:pPr>
              <a:buFont typeface="Arial" panose="020B0604020202020204" pitchFamily="34" charset="0"/>
              <a:buChar char="•"/>
            </a:pPr>
            <a:r>
              <a:rPr lang="tr-TR" sz="2400"/>
              <a:t>Husserl, dünyanın var olup olmadığıyla ilgili bir iddiada bulunmayı reddederek, bütün fenomenleri, deneyimin bütün unsurlarını paranteze alır; başka bir deyişle, deneyimle ilgili bir inanca sahip olmaktan geri durur. </a:t>
            </a:r>
          </a:p>
          <a:p>
            <a:pPr>
              <a:buFont typeface="Arial" panose="020B0604020202020204" pitchFamily="34" charset="0"/>
              <a:buChar char="•"/>
            </a:pPr>
            <a:r>
              <a:rPr lang="tr-TR" sz="2400"/>
              <a:t>Zihnin bütün önyargı ve kabullerini askıya alma işlemidir. Kendisini bir bütün olarak dünyayı içeren bir bilinç hayatı veya benlik olarak keşfetme imkânı veren şeydir.  </a:t>
            </a:r>
          </a:p>
          <a:p>
            <a:endParaRPr lang="tr-TR"/>
          </a:p>
        </p:txBody>
      </p:sp>
    </p:spTree>
    <p:extLst>
      <p:ext uri="{BB962C8B-B14F-4D97-AF65-F5344CB8AC3E}">
        <p14:creationId xmlns:p14="http://schemas.microsoft.com/office/powerpoint/2010/main" val="688443237"/>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0</TotalTime>
  <Words>1078</Words>
  <Application>Microsoft Office PowerPoint</Application>
  <PresentationFormat>Geniş ekran</PresentationFormat>
  <Paragraphs>44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Geçmişe bakış</vt:lpstr>
      <vt:lpstr>9. HAFTA</vt:lpstr>
      <vt:lpstr>Fenomenoloji</vt:lpstr>
      <vt:lpstr>Fenomenoloji</vt:lpstr>
      <vt:lpstr>Analitik Felsefe X Fenomenoloji</vt:lpstr>
      <vt:lpstr>Analitik Felsefe X Fenomenoloji</vt:lpstr>
      <vt:lpstr>Descartes Etkisi</vt:lpstr>
      <vt:lpstr>Fenomenler</vt:lpstr>
      <vt:lpstr>Yönelmişlik</vt:lpstr>
      <vt:lpstr>Paranteze Alma (Epokhe) </vt:lpstr>
      <vt:lpstr>Paranteze Alma</vt:lpstr>
      <vt:lpstr>Fenomenoloji ve Sosyoloji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dc:title>
  <dc:creator>Hasan.Pekdemir</dc:creator>
  <cp:lastModifiedBy>Hasan.Pekdemir</cp:lastModifiedBy>
  <cp:revision>1</cp:revision>
  <dcterms:created xsi:type="dcterms:W3CDTF">2018-07-09T08:22:19Z</dcterms:created>
  <dcterms:modified xsi:type="dcterms:W3CDTF">2018-07-09T08:22:33Z</dcterms:modified>
</cp:coreProperties>
</file>