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9C431F5C-9EB5-4131-B131-6C33593D1CA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39B5497-718F-48FE-985D-1D215525431A}"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C431F5C-9EB5-4131-B131-6C33593D1CA2}"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39B5497-718F-48FE-985D-1D215525431A}"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Halifelik</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b="1" dirty="0"/>
              <a:t>Halifelik:</a:t>
            </a:r>
            <a:r>
              <a:rPr lang="tr-TR" dirty="0"/>
              <a:t> Merkeziyetçi bir idarî yapının var olduğu </a:t>
            </a:r>
            <a:r>
              <a:rPr lang="tr-TR" dirty="0" err="1"/>
              <a:t>Abbâsîlerde</a:t>
            </a:r>
            <a:r>
              <a:rPr lang="tr-TR" dirty="0"/>
              <a:t>, bu yapının  en üst noktasında devlet başkanı sıfatıyla yer alan kişi halife idi. Halife, her çeşit kuvvet ve kudretin kaynağı sayılırdı. Abbasî halifeleri kendilerini sadece hükümdar olarak değil, Allah’ın yeryüzündeki temsilcileri olarak da görüyorlardı. </a:t>
            </a:r>
            <a:r>
              <a:rPr lang="tr-TR" dirty="0" err="1"/>
              <a:t>Mansûr</a:t>
            </a:r>
            <a:r>
              <a:rPr lang="tr-TR" dirty="0"/>
              <a:t>, kendisini “</a:t>
            </a:r>
            <a:r>
              <a:rPr lang="tr-TR" dirty="0" err="1"/>
              <a:t>Sultanullah</a:t>
            </a:r>
            <a:r>
              <a:rPr lang="tr-TR" dirty="0"/>
              <a:t>” (</a:t>
            </a:r>
            <a:r>
              <a:rPr lang="tr-TR" dirty="0" err="1"/>
              <a:t>Taberî</a:t>
            </a:r>
            <a:r>
              <a:rPr lang="tr-TR" dirty="0"/>
              <a:t>,VIII,89)  yani “Allah’ın otoritesi” olarak nitelendirirken, hilâfetin bu anlamına vurgu yapıyordu.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Halifeler, bazı yetkilerini kadı, vezir, komutan gibi kişilere verseler de hükümetle ilgili bütün işlerde daima son hakem ve son söz sahibi kişilerdi ve siyasi otoriteleri mutlaktı.  Ancak,  </a:t>
            </a:r>
            <a:r>
              <a:rPr lang="tr-TR" dirty="0" err="1"/>
              <a:t>Sâmarrâ</a:t>
            </a:r>
            <a:r>
              <a:rPr lang="tr-TR" dirty="0"/>
              <a:t> dönemi ile birlikte halifenin mutlak otoritesi kalmamıştı ve bu otorite halifenin üzerinde nüfuz kuran kişiler tarafından kullanılıyordu.  Halifelik büyük ölçüde  sembolik bir anlam taşımaya başlamıştı.   </a:t>
            </a:r>
          </a:p>
          <a:p>
            <a:r>
              <a:rPr lang="tr-TR" dirty="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Abbâsîler’de</a:t>
            </a:r>
            <a:r>
              <a:rPr lang="tr-TR" dirty="0"/>
              <a:t> halifelik verasete dayalı bir şekilde devam etti. </a:t>
            </a:r>
            <a:r>
              <a:rPr lang="tr-TR" dirty="0" err="1"/>
              <a:t>Emevîler</a:t>
            </a:r>
            <a:r>
              <a:rPr lang="tr-TR" dirty="0"/>
              <a:t> döneminde başlatılan veliahtlık sistemi, hilâfeti Abbasî ailesi içinde bulundurmak gayesiyle devam ettirildi. Halife en çok sevdiği veya daha yetkili ve en yüksek vasıflarla yüklü bulduğu kendi akrabalarından birini ölümünden sonra, kendi yerini almak üzere veliaht  tayin </a:t>
            </a:r>
            <a:r>
              <a:rPr lang="tr-TR" dirty="0" smtClean="0"/>
              <a:t>ediyordu</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 </a:t>
            </a:r>
            <a:r>
              <a:rPr lang="tr-TR" dirty="0" err="1" smtClean="0"/>
              <a:t>Abbasoğulları’ndan</a:t>
            </a:r>
            <a:r>
              <a:rPr lang="tr-TR" dirty="0" smtClean="0"/>
              <a:t> veliaht tayin etme geleneğinden radikal bir şekilde dönüş yapan halife </a:t>
            </a:r>
            <a:r>
              <a:rPr lang="tr-TR" dirty="0" err="1" smtClean="0"/>
              <a:t>Me’mûn’du</a:t>
            </a:r>
            <a:r>
              <a:rPr lang="tr-TR" dirty="0" smtClean="0"/>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a:t>
            </a:r>
            <a:r>
              <a:rPr lang="tr-TR" dirty="0"/>
              <a:t>, </a:t>
            </a:r>
            <a:r>
              <a:rPr lang="tr-TR" dirty="0" err="1"/>
              <a:t>Alioğulları’ndan</a:t>
            </a:r>
            <a:r>
              <a:rPr lang="tr-TR" dirty="0"/>
              <a:t> biri olan Ali b. Musa’yı veliaht tayin ederek onu Ali er-Rıza diye isimlendirmiş ve bu tavrıyla da </a:t>
            </a:r>
            <a:r>
              <a:rPr lang="tr-TR" dirty="0" err="1"/>
              <a:t>Abbâsîler’in</a:t>
            </a:r>
            <a:r>
              <a:rPr lang="tr-TR" dirty="0"/>
              <a:t> veliaht tayin etme geleneğine aykırı hareket etmişti. Ali er-Rıza’nın ölümü ile bu teşebbüs yarıda kaldı ve daha sonra hiçbir halife döneminde böyle bir teşebbüste bulunulmadı</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TotalTime>
  <Words>246</Words>
  <Application>Microsoft Office PowerPoint</Application>
  <PresentationFormat>Ekran Gösterisi (4:3)</PresentationFormat>
  <Paragraphs>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Abbasilerde Halifelik</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Halifelik</dc:title>
  <dc:creator>pc</dc:creator>
  <cp:lastModifiedBy>pc</cp:lastModifiedBy>
  <cp:revision>2</cp:revision>
  <dcterms:created xsi:type="dcterms:W3CDTF">2018-01-27T15:34:30Z</dcterms:created>
  <dcterms:modified xsi:type="dcterms:W3CDTF">2018-01-27T15:38:19Z</dcterms:modified>
</cp:coreProperties>
</file>