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4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4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60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37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55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57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60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15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1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30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2A4964-9313-474E-910F-7398AF853E2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316AF7-334A-4D71-9785-597080055EDC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7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0963A-944F-4E4F-96A1-17EE727EE5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1945 </a:t>
            </a:r>
            <a:r>
              <a:rPr lang="en-GB" dirty="0" err="1"/>
              <a:t>kuşağı</a:t>
            </a:r>
            <a:r>
              <a:rPr lang="en-GB" dirty="0"/>
              <a:t> </a:t>
            </a:r>
            <a:r>
              <a:rPr lang="en-GB" dirty="0" err="1"/>
              <a:t>şiiri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37FEB-394E-4D9D-BD91-8B10911486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05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B3BEF-135A-4C91-B6E3-AB1B57492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1945 </a:t>
            </a:r>
            <a:r>
              <a:rPr lang="en-GB" dirty="0" err="1"/>
              <a:t>kuşağı</a:t>
            </a:r>
            <a:r>
              <a:rPr lang="en-GB" dirty="0"/>
              <a:t> </a:t>
            </a:r>
            <a:r>
              <a:rPr lang="en-GB" dirty="0" err="1"/>
              <a:t>şiiri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0224E-8402-4001-8757-3ED10C563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l-G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Şairleri çoğu 1918 – 1928 arasında doğdular, 30 kuşağı şairleri ile yetişirler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Kuşağın özellikleri: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tr-TR" sz="2000" dirty="0"/>
              <a:t>Lider bir isim yok. Üretim çoktu, ‘30 kuşağının etkisi hala sürüyor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tr-TR" sz="2000" dirty="0"/>
              <a:t>Dilde yenilik: abartılı ve radikal unsurlar yok, mütevazi ve sakin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tr-TR" sz="2000" dirty="0"/>
              <a:t>Konular: </a:t>
            </a:r>
            <a:r>
              <a:rPr lang="tr-TR" sz="2000" b="1" dirty="0"/>
              <a:t>1.</a:t>
            </a:r>
            <a:r>
              <a:rPr lang="tr-TR" sz="2000" dirty="0"/>
              <a:t> toplumsal şiir – gerçeği yansımak, toplumu anlatmak, Direniş, </a:t>
            </a:r>
            <a:br>
              <a:rPr lang="tr-TR" sz="2000" dirty="0"/>
            </a:br>
            <a:r>
              <a:rPr lang="tr-TR" sz="2000" dirty="0"/>
              <a:t>mücadele, hapis, sürgün </a:t>
            </a:r>
          </a:p>
          <a:p>
            <a:pPr marL="384048" lvl="2" indent="0">
              <a:buNone/>
            </a:pPr>
            <a:r>
              <a:rPr lang="tr-TR" sz="2000" b="1" dirty="0"/>
              <a:t>                   2.</a:t>
            </a:r>
            <a:r>
              <a:rPr lang="tr-TR" sz="2000" dirty="0"/>
              <a:t> </a:t>
            </a:r>
            <a:r>
              <a:rPr lang="tr-TR" sz="2000" dirty="0" err="1"/>
              <a:t>valoluşsal</a:t>
            </a:r>
            <a:r>
              <a:rPr lang="tr-TR" sz="2000" dirty="0"/>
              <a:t> şiir – varoluşsal kaygılar </a:t>
            </a:r>
          </a:p>
        </p:txBody>
      </p:sp>
    </p:spTree>
    <p:extLst>
      <p:ext uri="{BB962C8B-B14F-4D97-AF65-F5344CB8AC3E}">
        <p14:creationId xmlns:p14="http://schemas.microsoft.com/office/powerpoint/2010/main" val="3923248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5AD71-514B-4947-9774-F2C4591E2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Toplumsal şiir 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591467-3E5C-408D-B0C0-6BD8DC5E25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76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5ADAF-6B21-4E37-93E0-2BE49200E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Tasos</a:t>
            </a:r>
            <a:r>
              <a:rPr lang="tr-TR" dirty="0"/>
              <a:t> </a:t>
            </a:r>
            <a:r>
              <a:rPr lang="tr-TR" dirty="0" err="1"/>
              <a:t>Livaditis</a:t>
            </a:r>
            <a:r>
              <a:rPr lang="tr-TR" dirty="0"/>
              <a:t> (1921-1988)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6D27D-C2C6-426D-8DBC-347703A5F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Kuşağın en önemli temsilcilerinden biri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Hayal kırıklığı, fedakarlıklara rağmen beklenilen sonuca varılmadı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Siyasi görüşleri nedeniyle sürgün edildi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sürgün deneyimleri, savaş ve barış, aşk, yalnızlık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Gecenin ucunda savaşım (1952), Bir yel esiyor dünya kavşaklarında (1953)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21 şiir ve öykü kitabı var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64795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41FBB-30EB-47BA-8E5A-246F76E02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Manolis</a:t>
            </a:r>
            <a:r>
              <a:rPr lang="tr-TR" dirty="0"/>
              <a:t> </a:t>
            </a:r>
            <a:r>
              <a:rPr lang="tr-TR" dirty="0" err="1"/>
              <a:t>Anagnostakis</a:t>
            </a:r>
            <a:r>
              <a:rPr lang="tr-TR" dirty="0"/>
              <a:t> (1925-2005)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3D849-4DE2-433B-BF15-AFD2FE1F8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Kuşağın ideologlardan biri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Sol hareketinin yenilgisinden sonra hayal kırıklığı, kaygı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‘Yenilginin şairi’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Üç dönem:</a:t>
            </a:r>
          </a:p>
          <a:p>
            <a:pPr marL="726948" lvl="2" indent="-342900">
              <a:buFont typeface="+mj-lt"/>
              <a:buAutoNum type="arabicPeriod"/>
            </a:pPr>
            <a:r>
              <a:rPr lang="tr-TR" sz="2000" dirty="0"/>
              <a:t>Mevsimler 1, 2, 3 (1941-1951): savaş, varoluş, aşk, iç savaş, hapis yılları</a:t>
            </a:r>
          </a:p>
          <a:p>
            <a:pPr marL="726948" lvl="2" indent="-342900">
              <a:buFont typeface="+mj-lt"/>
              <a:buAutoNum type="arabicPeriod"/>
            </a:pPr>
            <a:r>
              <a:rPr lang="tr-TR" sz="2000" dirty="0"/>
              <a:t>Devam 1, 2, 3 (1952-1962): yanılma</a:t>
            </a:r>
          </a:p>
          <a:p>
            <a:pPr marL="726948" lvl="2" indent="-342900">
              <a:buFont typeface="+mj-lt"/>
              <a:buAutoNum type="arabicPeriod"/>
            </a:pPr>
            <a:r>
              <a:rPr lang="tr-TR" sz="2000" dirty="0"/>
              <a:t>Hedef (1970): diktatörlük yılları </a:t>
            </a:r>
          </a:p>
        </p:txBody>
      </p:sp>
    </p:spTree>
    <p:extLst>
      <p:ext uri="{BB962C8B-B14F-4D97-AF65-F5344CB8AC3E}">
        <p14:creationId xmlns:p14="http://schemas.microsoft.com/office/powerpoint/2010/main" val="293056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CAB26C-1522-458B-98F5-932BCCC5B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Varoluşsal şiir 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928E6-A6A1-49FD-BCA5-5C144F95C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02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61C7-F6F3-4FE1-B288-AD2AC37AC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Miltos</a:t>
            </a:r>
            <a:r>
              <a:rPr lang="tr-TR" dirty="0"/>
              <a:t> </a:t>
            </a:r>
            <a:r>
              <a:rPr lang="tr-TR" dirty="0" err="1"/>
              <a:t>Sahturis</a:t>
            </a:r>
            <a:r>
              <a:rPr lang="tr-TR" dirty="0"/>
              <a:t> (1919 – 2005)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F88EA-BA4E-4B4F-9A24-0E53B93AF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Sıradan şeyler kullanıyor (ay, kuşlar, bıçak, köpek…)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Korkunç, akıl dışı ve kaygı dolu bir dünya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Sürrealizm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0396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E24F3-D2E7-4218-B01A-879A3575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Takis</a:t>
            </a:r>
            <a:r>
              <a:rPr lang="tr-TR" dirty="0"/>
              <a:t> </a:t>
            </a:r>
            <a:r>
              <a:rPr lang="tr-TR" dirty="0" err="1"/>
              <a:t>Sinopoulos</a:t>
            </a:r>
            <a:r>
              <a:rPr lang="tr-TR" dirty="0"/>
              <a:t> (1917 – 1981)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0BE6E-C84E-4F7A-8269-66480B407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Hekim, şair, çevirmen, ressam, eleştirmen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İç savaştaki </a:t>
            </a:r>
            <a:r>
              <a:rPr lang="tr-TR" sz="2400" dirty="0" err="1"/>
              <a:t>travmatik</a:t>
            </a:r>
            <a:r>
              <a:rPr lang="tr-TR" sz="2400" dirty="0"/>
              <a:t> deneyimler, insanlar arasındaki iletişim eksikliği, </a:t>
            </a:r>
            <a:br>
              <a:rPr lang="tr-TR" sz="2400" dirty="0"/>
            </a:br>
            <a:r>
              <a:rPr lang="tr-TR" sz="2400" dirty="0"/>
              <a:t>yalnızlık, şiir sanatının geleceği ve rolü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Yaratıcı şair, özenli bir dil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15 şiir kitabı 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129780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</TotalTime>
  <Words>271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1945 kuşağı şiiri</vt:lpstr>
      <vt:lpstr>1945 kuşağı şiiri</vt:lpstr>
      <vt:lpstr>Toplumsal şiir </vt:lpstr>
      <vt:lpstr>Tasos Livaditis (1921-1988)</vt:lpstr>
      <vt:lpstr>Manolis Anagnostakis (1925-2005)</vt:lpstr>
      <vt:lpstr>Varoluşsal şiir </vt:lpstr>
      <vt:lpstr>Miltos Sahturis (1919 – 2005)</vt:lpstr>
      <vt:lpstr>Takis Sinopoulos (1917 – 1981)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1945 kuşağı şiiri</dc:title>
  <dc:creator>Efpraxia Nerantzaki</dc:creator>
  <cp:lastModifiedBy>Efpraxia Nerantzaki</cp:lastModifiedBy>
  <cp:revision>8</cp:revision>
  <dcterms:created xsi:type="dcterms:W3CDTF">2020-05-16T06:59:45Z</dcterms:created>
  <dcterms:modified xsi:type="dcterms:W3CDTF">2020-05-16T08:09:08Z</dcterms:modified>
</cp:coreProperties>
</file>