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76E55-0384-4961-9B30-D45DF6475B2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5671D7-CD96-4DAD-8492-F22D236597D2}">
      <dgm:prSet phldrT="[Metin]" phldr="1"/>
      <dgm:spPr/>
      <dgm:t>
        <a:bodyPr/>
        <a:lstStyle/>
        <a:p>
          <a:endParaRPr lang="tr-TR"/>
        </a:p>
      </dgm:t>
    </dgm:pt>
    <dgm:pt modelId="{483C9B31-4849-4B01-9437-D768124581FA}" type="parTrans" cxnId="{6167D1CD-9077-4242-BF91-6F676C671C3A}">
      <dgm:prSet/>
      <dgm:spPr/>
      <dgm:t>
        <a:bodyPr/>
        <a:lstStyle/>
        <a:p>
          <a:endParaRPr lang="tr-TR"/>
        </a:p>
      </dgm:t>
    </dgm:pt>
    <dgm:pt modelId="{F5860572-B470-4897-9B23-9793FCB6993B}" type="sibTrans" cxnId="{6167D1CD-9077-4242-BF91-6F676C671C3A}">
      <dgm:prSet/>
      <dgm:spPr/>
      <dgm:t>
        <a:bodyPr/>
        <a:lstStyle/>
        <a:p>
          <a:endParaRPr lang="tr-TR"/>
        </a:p>
      </dgm:t>
    </dgm:pt>
    <dgm:pt modelId="{87B769E5-1D87-455F-AA19-BD2FFBFCC88B}">
      <dgm:prSet phldrT="[Metin]"/>
      <dgm:spPr/>
      <dgm:t>
        <a:bodyPr/>
        <a:lstStyle/>
        <a:p>
          <a:r>
            <a:rPr lang="tr-TR" dirty="0" smtClean="0"/>
            <a:t>Mesajın sahibi Allah</a:t>
          </a:r>
          <a:endParaRPr lang="tr-TR" dirty="0"/>
        </a:p>
      </dgm:t>
    </dgm:pt>
    <dgm:pt modelId="{299D6AAB-26B1-44CC-A5E8-A3C59A7322E2}" type="parTrans" cxnId="{F68A8611-533E-41C3-AC69-0BE066B9D33B}">
      <dgm:prSet/>
      <dgm:spPr/>
      <dgm:t>
        <a:bodyPr/>
        <a:lstStyle/>
        <a:p>
          <a:endParaRPr lang="tr-TR"/>
        </a:p>
      </dgm:t>
    </dgm:pt>
    <dgm:pt modelId="{42AAA220-FE1D-46FF-8CF0-F9122DF1A239}" type="sibTrans" cxnId="{F68A8611-533E-41C3-AC69-0BE066B9D33B}">
      <dgm:prSet/>
      <dgm:spPr/>
      <dgm:t>
        <a:bodyPr/>
        <a:lstStyle/>
        <a:p>
          <a:endParaRPr lang="tr-TR"/>
        </a:p>
      </dgm:t>
    </dgm:pt>
    <dgm:pt modelId="{52DBFE82-B5A9-4D90-9712-2B39123E0A1C}">
      <dgm:prSet phldrT="[Metin]" phldr="1"/>
      <dgm:spPr/>
      <dgm:t>
        <a:bodyPr/>
        <a:lstStyle/>
        <a:p>
          <a:endParaRPr lang="tr-TR"/>
        </a:p>
      </dgm:t>
    </dgm:pt>
    <dgm:pt modelId="{0B7AFC34-4F4C-4F04-9639-F84EA3FF33B8}" type="parTrans" cxnId="{26CBF0D4-9764-40DD-8E3C-2F04A087245D}">
      <dgm:prSet/>
      <dgm:spPr/>
      <dgm:t>
        <a:bodyPr/>
        <a:lstStyle/>
        <a:p>
          <a:endParaRPr lang="tr-TR"/>
        </a:p>
      </dgm:t>
    </dgm:pt>
    <dgm:pt modelId="{F67DA048-1DFA-4B3D-AF2F-8A6ECFE67E8A}" type="sibTrans" cxnId="{26CBF0D4-9764-40DD-8E3C-2F04A087245D}">
      <dgm:prSet/>
      <dgm:spPr/>
      <dgm:t>
        <a:bodyPr/>
        <a:lstStyle/>
        <a:p>
          <a:endParaRPr lang="tr-TR"/>
        </a:p>
      </dgm:t>
    </dgm:pt>
    <dgm:pt modelId="{414D7927-6C48-4E9D-83B1-BFFA5FD13077}">
      <dgm:prSet phldrT="[Metin]"/>
      <dgm:spPr/>
      <dgm:t>
        <a:bodyPr/>
        <a:lstStyle/>
        <a:p>
          <a:r>
            <a:rPr lang="tr-TR" dirty="0" smtClean="0"/>
            <a:t>Muhatabı birey olarak insan</a:t>
          </a:r>
          <a:endParaRPr lang="tr-TR" dirty="0"/>
        </a:p>
      </dgm:t>
    </dgm:pt>
    <dgm:pt modelId="{86FEEA5D-5266-4DB8-87BE-AFC4CD2D4089}" type="parTrans" cxnId="{96507E84-21E9-4CE2-9BAE-824890463500}">
      <dgm:prSet/>
      <dgm:spPr/>
      <dgm:t>
        <a:bodyPr/>
        <a:lstStyle/>
        <a:p>
          <a:endParaRPr lang="tr-TR"/>
        </a:p>
      </dgm:t>
    </dgm:pt>
    <dgm:pt modelId="{67274F54-8F18-4C05-A6E4-3B3C9DDA48F3}" type="sibTrans" cxnId="{96507E84-21E9-4CE2-9BAE-824890463500}">
      <dgm:prSet/>
      <dgm:spPr/>
      <dgm:t>
        <a:bodyPr/>
        <a:lstStyle/>
        <a:p>
          <a:endParaRPr lang="tr-TR"/>
        </a:p>
      </dgm:t>
    </dgm:pt>
    <dgm:pt modelId="{50B57FD5-A15D-4604-810D-0B9FF2ECD4DE}">
      <dgm:prSet phldrT="[Metin]" phldr="1"/>
      <dgm:spPr/>
      <dgm:t>
        <a:bodyPr/>
        <a:lstStyle/>
        <a:p>
          <a:endParaRPr lang="tr-TR"/>
        </a:p>
      </dgm:t>
    </dgm:pt>
    <dgm:pt modelId="{1F689FCC-D3C2-4F29-A069-A624209AEF5A}" type="parTrans" cxnId="{B449B585-E27E-4606-8B2E-2D9A2F0FFD88}">
      <dgm:prSet/>
      <dgm:spPr/>
      <dgm:t>
        <a:bodyPr/>
        <a:lstStyle/>
        <a:p>
          <a:endParaRPr lang="tr-TR"/>
        </a:p>
      </dgm:t>
    </dgm:pt>
    <dgm:pt modelId="{3C83BA99-D180-464D-B5B0-8B090C5B4B8D}" type="sibTrans" cxnId="{B449B585-E27E-4606-8B2E-2D9A2F0FFD88}">
      <dgm:prSet/>
      <dgm:spPr/>
      <dgm:t>
        <a:bodyPr/>
        <a:lstStyle/>
        <a:p>
          <a:endParaRPr lang="tr-TR"/>
        </a:p>
      </dgm:t>
    </dgm:pt>
    <dgm:pt modelId="{EB2095D3-0C1F-4F8F-A850-367444FF699B}">
      <dgm:prSet phldrT="[Metin]"/>
      <dgm:spPr/>
      <dgm:t>
        <a:bodyPr/>
        <a:lstStyle/>
        <a:p>
          <a:r>
            <a:rPr lang="tr-TR" dirty="0" smtClean="0"/>
            <a:t>İnsanlığa bildirmek üzere görevlendirilen Hz. Muhammed’dir</a:t>
          </a:r>
          <a:endParaRPr lang="tr-TR" dirty="0"/>
        </a:p>
      </dgm:t>
    </dgm:pt>
    <dgm:pt modelId="{0A19952A-1EBA-4075-BC7A-846529666003}" type="parTrans" cxnId="{1E07DF79-0355-4AB5-B24D-555CE947D95E}">
      <dgm:prSet/>
      <dgm:spPr/>
      <dgm:t>
        <a:bodyPr/>
        <a:lstStyle/>
        <a:p>
          <a:endParaRPr lang="tr-TR"/>
        </a:p>
      </dgm:t>
    </dgm:pt>
    <dgm:pt modelId="{AE8FA524-2E3B-4EF8-A23F-62AA42303D3D}" type="sibTrans" cxnId="{1E07DF79-0355-4AB5-B24D-555CE947D95E}">
      <dgm:prSet/>
      <dgm:spPr/>
      <dgm:t>
        <a:bodyPr/>
        <a:lstStyle/>
        <a:p>
          <a:endParaRPr lang="tr-TR"/>
        </a:p>
      </dgm:t>
    </dgm:pt>
    <dgm:pt modelId="{FFBF464C-1B88-455E-87EA-7FB89F8CCD38}" type="pres">
      <dgm:prSet presAssocID="{6ED76E55-0384-4961-9B30-D45DF6475B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43C8A36-DF9A-4992-A9E9-C012F221BDD2}" type="pres">
      <dgm:prSet presAssocID="{1B5671D7-CD96-4DAD-8492-F22D236597D2}" presName="composite" presStyleCnt="0"/>
      <dgm:spPr/>
    </dgm:pt>
    <dgm:pt modelId="{55561ADB-346F-4088-B185-24B86D9DEDB8}" type="pres">
      <dgm:prSet presAssocID="{1B5671D7-CD96-4DAD-8492-F22D236597D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AAE679-326A-42D7-B112-8DED25F1AE92}" type="pres">
      <dgm:prSet presAssocID="{1B5671D7-CD96-4DAD-8492-F22D236597D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D2840C-8AF3-4FB2-B18D-F16CA5DFBAF7}" type="pres">
      <dgm:prSet presAssocID="{F5860572-B470-4897-9B23-9793FCB6993B}" presName="sp" presStyleCnt="0"/>
      <dgm:spPr/>
    </dgm:pt>
    <dgm:pt modelId="{B7211DA5-CDEE-4D40-8EA6-3CF7AE463A6A}" type="pres">
      <dgm:prSet presAssocID="{52DBFE82-B5A9-4D90-9712-2B39123E0A1C}" presName="composite" presStyleCnt="0"/>
      <dgm:spPr/>
    </dgm:pt>
    <dgm:pt modelId="{ED40DFD0-C0B7-4157-AFFA-72CBA10F569C}" type="pres">
      <dgm:prSet presAssocID="{52DBFE82-B5A9-4D90-9712-2B39123E0A1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790A74-E6D4-4734-AA5E-24F8C9E4C3A5}" type="pres">
      <dgm:prSet presAssocID="{52DBFE82-B5A9-4D90-9712-2B39123E0A1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557BD9-65A8-4CCA-85D1-1774A6E29A3E}" type="pres">
      <dgm:prSet presAssocID="{F67DA048-1DFA-4B3D-AF2F-8A6ECFE67E8A}" presName="sp" presStyleCnt="0"/>
      <dgm:spPr/>
    </dgm:pt>
    <dgm:pt modelId="{8553C47E-E21B-4619-9480-33C856C97116}" type="pres">
      <dgm:prSet presAssocID="{50B57FD5-A15D-4604-810D-0B9FF2ECD4DE}" presName="composite" presStyleCnt="0"/>
      <dgm:spPr/>
    </dgm:pt>
    <dgm:pt modelId="{E529D37F-0A59-4035-B478-8C4DE2F00A89}" type="pres">
      <dgm:prSet presAssocID="{50B57FD5-A15D-4604-810D-0B9FF2ECD4D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C464C3-6D4D-4942-91DB-2927514B0E80}" type="pres">
      <dgm:prSet presAssocID="{50B57FD5-A15D-4604-810D-0B9FF2ECD4D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EE85023-1615-4829-AA6D-CD25844060C8}" type="presOf" srcId="{87B769E5-1D87-455F-AA19-BD2FFBFCC88B}" destId="{75AAE679-326A-42D7-B112-8DED25F1AE92}" srcOrd="0" destOrd="0" presId="urn:microsoft.com/office/officeart/2005/8/layout/chevron2"/>
    <dgm:cxn modelId="{F68A8611-533E-41C3-AC69-0BE066B9D33B}" srcId="{1B5671D7-CD96-4DAD-8492-F22D236597D2}" destId="{87B769E5-1D87-455F-AA19-BD2FFBFCC88B}" srcOrd="0" destOrd="0" parTransId="{299D6AAB-26B1-44CC-A5E8-A3C59A7322E2}" sibTransId="{42AAA220-FE1D-46FF-8CF0-F9122DF1A239}"/>
    <dgm:cxn modelId="{59DF48C1-3E8E-4226-B05C-8D359F171A6D}" type="presOf" srcId="{1B5671D7-CD96-4DAD-8492-F22D236597D2}" destId="{55561ADB-346F-4088-B185-24B86D9DEDB8}" srcOrd="0" destOrd="0" presId="urn:microsoft.com/office/officeart/2005/8/layout/chevron2"/>
    <dgm:cxn modelId="{1C938C67-D2A6-47FB-8C62-4D6D99E0B40B}" type="presOf" srcId="{6ED76E55-0384-4961-9B30-D45DF6475B25}" destId="{FFBF464C-1B88-455E-87EA-7FB89F8CCD38}" srcOrd="0" destOrd="0" presId="urn:microsoft.com/office/officeart/2005/8/layout/chevron2"/>
    <dgm:cxn modelId="{DB5ADD2C-8C8E-4BA7-B9E6-B95E1AEE29AE}" type="presOf" srcId="{EB2095D3-0C1F-4F8F-A850-367444FF699B}" destId="{43C464C3-6D4D-4942-91DB-2927514B0E80}" srcOrd="0" destOrd="0" presId="urn:microsoft.com/office/officeart/2005/8/layout/chevron2"/>
    <dgm:cxn modelId="{9BE684D6-0434-4DEE-A5A2-137770DF874D}" type="presOf" srcId="{414D7927-6C48-4E9D-83B1-BFFA5FD13077}" destId="{94790A74-E6D4-4734-AA5E-24F8C9E4C3A5}" srcOrd="0" destOrd="0" presId="urn:microsoft.com/office/officeart/2005/8/layout/chevron2"/>
    <dgm:cxn modelId="{1E07DF79-0355-4AB5-B24D-555CE947D95E}" srcId="{50B57FD5-A15D-4604-810D-0B9FF2ECD4DE}" destId="{EB2095D3-0C1F-4F8F-A850-367444FF699B}" srcOrd="0" destOrd="0" parTransId="{0A19952A-1EBA-4075-BC7A-846529666003}" sibTransId="{AE8FA524-2E3B-4EF8-A23F-62AA42303D3D}"/>
    <dgm:cxn modelId="{26CBF0D4-9764-40DD-8E3C-2F04A087245D}" srcId="{6ED76E55-0384-4961-9B30-D45DF6475B25}" destId="{52DBFE82-B5A9-4D90-9712-2B39123E0A1C}" srcOrd="1" destOrd="0" parTransId="{0B7AFC34-4F4C-4F04-9639-F84EA3FF33B8}" sibTransId="{F67DA048-1DFA-4B3D-AF2F-8A6ECFE67E8A}"/>
    <dgm:cxn modelId="{6167D1CD-9077-4242-BF91-6F676C671C3A}" srcId="{6ED76E55-0384-4961-9B30-D45DF6475B25}" destId="{1B5671D7-CD96-4DAD-8492-F22D236597D2}" srcOrd="0" destOrd="0" parTransId="{483C9B31-4849-4B01-9437-D768124581FA}" sibTransId="{F5860572-B470-4897-9B23-9793FCB6993B}"/>
    <dgm:cxn modelId="{96507E84-21E9-4CE2-9BAE-824890463500}" srcId="{52DBFE82-B5A9-4D90-9712-2B39123E0A1C}" destId="{414D7927-6C48-4E9D-83B1-BFFA5FD13077}" srcOrd="0" destOrd="0" parTransId="{86FEEA5D-5266-4DB8-87BE-AFC4CD2D4089}" sibTransId="{67274F54-8F18-4C05-A6E4-3B3C9DDA48F3}"/>
    <dgm:cxn modelId="{EBB2A6F3-6AF3-46CA-9292-950355500F26}" type="presOf" srcId="{52DBFE82-B5A9-4D90-9712-2B39123E0A1C}" destId="{ED40DFD0-C0B7-4157-AFFA-72CBA10F569C}" srcOrd="0" destOrd="0" presId="urn:microsoft.com/office/officeart/2005/8/layout/chevron2"/>
    <dgm:cxn modelId="{7FE65AB4-91FF-4563-A38F-3D626379376F}" type="presOf" srcId="{50B57FD5-A15D-4604-810D-0B9FF2ECD4DE}" destId="{E529D37F-0A59-4035-B478-8C4DE2F00A89}" srcOrd="0" destOrd="0" presId="urn:microsoft.com/office/officeart/2005/8/layout/chevron2"/>
    <dgm:cxn modelId="{B449B585-E27E-4606-8B2E-2D9A2F0FFD88}" srcId="{6ED76E55-0384-4961-9B30-D45DF6475B25}" destId="{50B57FD5-A15D-4604-810D-0B9FF2ECD4DE}" srcOrd="2" destOrd="0" parTransId="{1F689FCC-D3C2-4F29-A069-A624209AEF5A}" sibTransId="{3C83BA99-D180-464D-B5B0-8B090C5B4B8D}"/>
    <dgm:cxn modelId="{9769E6B2-F4F0-4DC0-8FD7-DC9099A4B744}" type="presParOf" srcId="{FFBF464C-1B88-455E-87EA-7FB89F8CCD38}" destId="{443C8A36-DF9A-4992-A9E9-C012F221BDD2}" srcOrd="0" destOrd="0" presId="urn:microsoft.com/office/officeart/2005/8/layout/chevron2"/>
    <dgm:cxn modelId="{992213B7-2FA7-4CA8-A7AC-03E3523473BE}" type="presParOf" srcId="{443C8A36-DF9A-4992-A9E9-C012F221BDD2}" destId="{55561ADB-346F-4088-B185-24B86D9DEDB8}" srcOrd="0" destOrd="0" presId="urn:microsoft.com/office/officeart/2005/8/layout/chevron2"/>
    <dgm:cxn modelId="{799ED819-A1F7-439F-96B0-1636F8CB0D64}" type="presParOf" srcId="{443C8A36-DF9A-4992-A9E9-C012F221BDD2}" destId="{75AAE679-326A-42D7-B112-8DED25F1AE92}" srcOrd="1" destOrd="0" presId="urn:microsoft.com/office/officeart/2005/8/layout/chevron2"/>
    <dgm:cxn modelId="{79A0F189-B2EF-4361-B597-2A5DE32E3C06}" type="presParOf" srcId="{FFBF464C-1B88-455E-87EA-7FB89F8CCD38}" destId="{2ED2840C-8AF3-4FB2-B18D-F16CA5DFBAF7}" srcOrd="1" destOrd="0" presId="urn:microsoft.com/office/officeart/2005/8/layout/chevron2"/>
    <dgm:cxn modelId="{13BE211D-5BAD-4FFF-8217-BA3C44A04DE0}" type="presParOf" srcId="{FFBF464C-1B88-455E-87EA-7FB89F8CCD38}" destId="{B7211DA5-CDEE-4D40-8EA6-3CF7AE463A6A}" srcOrd="2" destOrd="0" presId="urn:microsoft.com/office/officeart/2005/8/layout/chevron2"/>
    <dgm:cxn modelId="{29A960C2-1B63-4346-B990-37CF0055E1DA}" type="presParOf" srcId="{B7211DA5-CDEE-4D40-8EA6-3CF7AE463A6A}" destId="{ED40DFD0-C0B7-4157-AFFA-72CBA10F569C}" srcOrd="0" destOrd="0" presId="urn:microsoft.com/office/officeart/2005/8/layout/chevron2"/>
    <dgm:cxn modelId="{93C6A247-A648-4392-9FBB-13A77C928AFD}" type="presParOf" srcId="{B7211DA5-CDEE-4D40-8EA6-3CF7AE463A6A}" destId="{94790A74-E6D4-4734-AA5E-24F8C9E4C3A5}" srcOrd="1" destOrd="0" presId="urn:microsoft.com/office/officeart/2005/8/layout/chevron2"/>
    <dgm:cxn modelId="{4176E258-7CB7-4B5B-B4BB-85E591AF5062}" type="presParOf" srcId="{FFBF464C-1B88-455E-87EA-7FB89F8CCD38}" destId="{D1557BD9-65A8-4CCA-85D1-1774A6E29A3E}" srcOrd="3" destOrd="0" presId="urn:microsoft.com/office/officeart/2005/8/layout/chevron2"/>
    <dgm:cxn modelId="{9ABE85FF-11EE-49FC-A181-D0505E9370A8}" type="presParOf" srcId="{FFBF464C-1B88-455E-87EA-7FB89F8CCD38}" destId="{8553C47E-E21B-4619-9480-33C856C97116}" srcOrd="4" destOrd="0" presId="urn:microsoft.com/office/officeart/2005/8/layout/chevron2"/>
    <dgm:cxn modelId="{FCA0DF85-D3C0-4336-8F89-A83F9A193E81}" type="presParOf" srcId="{8553C47E-E21B-4619-9480-33C856C97116}" destId="{E529D37F-0A59-4035-B478-8C4DE2F00A89}" srcOrd="0" destOrd="0" presId="urn:microsoft.com/office/officeart/2005/8/layout/chevron2"/>
    <dgm:cxn modelId="{49687466-3C1C-42EF-9028-147437F668C6}" type="presParOf" srcId="{8553C47E-E21B-4619-9480-33C856C97116}" destId="{43C464C3-6D4D-4942-91DB-2927514B0E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0CFCA-C87D-47DF-93D2-59A34714DE6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A4E6811-4637-477D-BBAB-6A861D7E1AF8}">
      <dgm:prSet phldrT="[Metin]"/>
      <dgm:spPr/>
      <dgm:t>
        <a:bodyPr/>
        <a:lstStyle/>
        <a:p>
          <a:r>
            <a:rPr lang="tr-TR" dirty="0" smtClean="0"/>
            <a:t>Bu mesajların rehberliği doğrultusunda hareket etmek</a:t>
          </a:r>
          <a:endParaRPr lang="tr-TR" dirty="0"/>
        </a:p>
      </dgm:t>
    </dgm:pt>
    <dgm:pt modelId="{9595D649-C4DB-484B-91F3-AE6C7805FCB9}" type="parTrans" cxnId="{6BC35D16-99D6-43C4-84B6-8BFBFAFC286E}">
      <dgm:prSet/>
      <dgm:spPr/>
      <dgm:t>
        <a:bodyPr/>
        <a:lstStyle/>
        <a:p>
          <a:endParaRPr lang="tr-TR"/>
        </a:p>
      </dgm:t>
    </dgm:pt>
    <dgm:pt modelId="{09458EE4-0CCE-4A15-BD8A-19A5E3973C10}" type="sibTrans" cxnId="{6BC35D16-99D6-43C4-84B6-8BFBFAFC286E}">
      <dgm:prSet/>
      <dgm:spPr/>
      <dgm:t>
        <a:bodyPr/>
        <a:lstStyle/>
        <a:p>
          <a:endParaRPr lang="tr-TR"/>
        </a:p>
      </dgm:t>
    </dgm:pt>
    <dgm:pt modelId="{D39D6BEF-5745-4685-B0D8-EABC412120A2}">
      <dgm:prSet phldrT="[Metin]"/>
      <dgm:spPr/>
      <dgm:t>
        <a:bodyPr/>
        <a:lstStyle/>
        <a:p>
          <a:r>
            <a:rPr lang="tr-TR" dirty="0" smtClean="0"/>
            <a:t>Allah’ın gönderdiği mesajları olduğu gibi insanlara bildirmek</a:t>
          </a:r>
        </a:p>
        <a:p>
          <a:endParaRPr lang="tr-TR" dirty="0"/>
        </a:p>
      </dgm:t>
    </dgm:pt>
    <dgm:pt modelId="{506CFCDC-D6B9-4BEB-B6D6-E17C7C9E26F9}" type="parTrans" cxnId="{9F759547-8862-4C9A-B5E9-BA32542A6285}">
      <dgm:prSet/>
      <dgm:spPr/>
      <dgm:t>
        <a:bodyPr/>
        <a:lstStyle/>
        <a:p>
          <a:endParaRPr lang="tr-TR"/>
        </a:p>
      </dgm:t>
    </dgm:pt>
    <dgm:pt modelId="{D70EE4C9-6C9B-4DBB-A86A-EF252E230586}" type="sibTrans" cxnId="{9F759547-8862-4C9A-B5E9-BA32542A6285}">
      <dgm:prSet/>
      <dgm:spPr/>
      <dgm:t>
        <a:bodyPr/>
        <a:lstStyle/>
        <a:p>
          <a:endParaRPr lang="tr-TR"/>
        </a:p>
      </dgm:t>
    </dgm:pt>
    <dgm:pt modelId="{649FB67C-61E5-45CA-9C4B-3ECB3E1B5059}" type="pres">
      <dgm:prSet presAssocID="{73F0CFCA-C87D-47DF-93D2-59A34714DE6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6BD104-C718-446B-BAFF-A82D2CE6374F}" type="pres">
      <dgm:prSet presAssocID="{73F0CFCA-C87D-47DF-93D2-59A34714DE66}" presName="divider" presStyleLbl="fgShp" presStyleIdx="0" presStyleCnt="1"/>
      <dgm:spPr/>
    </dgm:pt>
    <dgm:pt modelId="{872C4D7C-17BF-4B0B-863C-D3744B429E19}" type="pres">
      <dgm:prSet presAssocID="{9A4E6811-4637-477D-BBAB-6A861D7E1AF8}" presName="downArrow" presStyleLbl="node1" presStyleIdx="0" presStyleCnt="2"/>
      <dgm:spPr/>
    </dgm:pt>
    <dgm:pt modelId="{5031F501-08DB-4AB8-A2C0-4A9F9DA1B726}" type="pres">
      <dgm:prSet presAssocID="{9A4E6811-4637-477D-BBAB-6A861D7E1AF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1DC4D8-FFD2-4170-905D-FC9315E3F091}" type="pres">
      <dgm:prSet presAssocID="{D39D6BEF-5745-4685-B0D8-EABC412120A2}" presName="upArrow" presStyleLbl="node1" presStyleIdx="1" presStyleCnt="2"/>
      <dgm:spPr/>
    </dgm:pt>
    <dgm:pt modelId="{9F38B568-1DCE-4255-92F4-ABEEA9877CC6}" type="pres">
      <dgm:prSet presAssocID="{D39D6BEF-5745-4685-B0D8-EABC412120A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2960D97-CD5C-44E8-A6C7-928AFDAC1FAB}" type="presOf" srcId="{9A4E6811-4637-477D-BBAB-6A861D7E1AF8}" destId="{5031F501-08DB-4AB8-A2C0-4A9F9DA1B726}" srcOrd="0" destOrd="0" presId="urn:microsoft.com/office/officeart/2005/8/layout/arrow3"/>
    <dgm:cxn modelId="{6BC35D16-99D6-43C4-84B6-8BFBFAFC286E}" srcId="{73F0CFCA-C87D-47DF-93D2-59A34714DE66}" destId="{9A4E6811-4637-477D-BBAB-6A861D7E1AF8}" srcOrd="0" destOrd="0" parTransId="{9595D649-C4DB-484B-91F3-AE6C7805FCB9}" sibTransId="{09458EE4-0CCE-4A15-BD8A-19A5E3973C10}"/>
    <dgm:cxn modelId="{1FCF0DC6-27D2-45CE-BD4F-EA04270895A7}" type="presOf" srcId="{73F0CFCA-C87D-47DF-93D2-59A34714DE66}" destId="{649FB67C-61E5-45CA-9C4B-3ECB3E1B5059}" srcOrd="0" destOrd="0" presId="urn:microsoft.com/office/officeart/2005/8/layout/arrow3"/>
    <dgm:cxn modelId="{9F759547-8862-4C9A-B5E9-BA32542A6285}" srcId="{73F0CFCA-C87D-47DF-93D2-59A34714DE66}" destId="{D39D6BEF-5745-4685-B0D8-EABC412120A2}" srcOrd="1" destOrd="0" parTransId="{506CFCDC-D6B9-4BEB-B6D6-E17C7C9E26F9}" sibTransId="{D70EE4C9-6C9B-4DBB-A86A-EF252E230586}"/>
    <dgm:cxn modelId="{51A83879-69AB-46CD-BF1F-2A4164B95977}" type="presOf" srcId="{D39D6BEF-5745-4685-B0D8-EABC412120A2}" destId="{9F38B568-1DCE-4255-92F4-ABEEA9877CC6}" srcOrd="0" destOrd="0" presId="urn:microsoft.com/office/officeart/2005/8/layout/arrow3"/>
    <dgm:cxn modelId="{83A02706-252A-4B17-A1C1-A2BB004628A7}" type="presParOf" srcId="{649FB67C-61E5-45CA-9C4B-3ECB3E1B5059}" destId="{176BD104-C718-446B-BAFF-A82D2CE6374F}" srcOrd="0" destOrd="0" presId="urn:microsoft.com/office/officeart/2005/8/layout/arrow3"/>
    <dgm:cxn modelId="{3BB1E341-459D-4ADD-8158-08A695CF5BFB}" type="presParOf" srcId="{649FB67C-61E5-45CA-9C4B-3ECB3E1B5059}" destId="{872C4D7C-17BF-4B0B-863C-D3744B429E19}" srcOrd="1" destOrd="0" presId="urn:microsoft.com/office/officeart/2005/8/layout/arrow3"/>
    <dgm:cxn modelId="{0E1AEEBD-3E64-4576-8FE4-FA98CF34926B}" type="presParOf" srcId="{649FB67C-61E5-45CA-9C4B-3ECB3E1B5059}" destId="{5031F501-08DB-4AB8-A2C0-4A9F9DA1B726}" srcOrd="2" destOrd="0" presId="urn:microsoft.com/office/officeart/2005/8/layout/arrow3"/>
    <dgm:cxn modelId="{8DC5643D-258C-4DC3-BDDC-B09AB450763A}" type="presParOf" srcId="{649FB67C-61E5-45CA-9C4B-3ECB3E1B5059}" destId="{1A1DC4D8-FFD2-4170-905D-FC9315E3F091}" srcOrd="3" destOrd="0" presId="urn:microsoft.com/office/officeart/2005/8/layout/arrow3"/>
    <dgm:cxn modelId="{34D82CC3-29D2-4893-AEB3-2C790C503312}" type="presParOf" srcId="{649FB67C-61E5-45CA-9C4B-3ECB3E1B5059}" destId="{9F38B568-1DCE-4255-92F4-ABEEA9877CC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1251E2-71C4-4B02-A500-23FDAA7391C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C53A224-A09A-4A81-ACC7-0CA8B7C5C114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Din-Siyaset ilişkisi</a:t>
          </a:r>
          <a:endParaRPr lang="tr-TR" b="1" dirty="0">
            <a:solidFill>
              <a:schemeClr val="tx1"/>
            </a:solidFill>
          </a:endParaRPr>
        </a:p>
      </dgm:t>
    </dgm:pt>
    <dgm:pt modelId="{73F51F41-8AB1-42B0-BFAF-F7675BF84999}" type="parTrans" cxnId="{77F1960B-58FE-4B80-A65F-1DD2CCF338C8}">
      <dgm:prSet/>
      <dgm:spPr/>
      <dgm:t>
        <a:bodyPr/>
        <a:lstStyle/>
        <a:p>
          <a:endParaRPr lang="tr-TR"/>
        </a:p>
      </dgm:t>
    </dgm:pt>
    <dgm:pt modelId="{4A33E489-97CA-44C0-8F03-B5ADC9A74765}" type="sibTrans" cxnId="{77F1960B-58FE-4B80-A65F-1DD2CCF338C8}">
      <dgm:prSet/>
      <dgm:spPr/>
      <dgm:t>
        <a:bodyPr/>
        <a:lstStyle/>
        <a:p>
          <a:endParaRPr lang="tr-TR"/>
        </a:p>
      </dgm:t>
    </dgm:pt>
    <dgm:pt modelId="{CC9AF435-FF54-4EEC-8F5F-3494666119B1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Peygamberin konumu</a:t>
          </a:r>
          <a:endParaRPr lang="tr-TR" b="1" dirty="0">
            <a:solidFill>
              <a:schemeClr val="tx1"/>
            </a:solidFill>
          </a:endParaRPr>
        </a:p>
      </dgm:t>
    </dgm:pt>
    <dgm:pt modelId="{953971C8-D313-439F-A802-6A86CBD30712}" type="parTrans" cxnId="{B0C67693-3E51-419E-9856-39137BA73D61}">
      <dgm:prSet/>
      <dgm:spPr/>
      <dgm:t>
        <a:bodyPr/>
        <a:lstStyle/>
        <a:p>
          <a:endParaRPr lang="tr-TR"/>
        </a:p>
      </dgm:t>
    </dgm:pt>
    <dgm:pt modelId="{91E2514B-5E20-4270-9032-F08C07FDA1A5}" type="sibTrans" cxnId="{B0C67693-3E51-419E-9856-39137BA73D61}">
      <dgm:prSet/>
      <dgm:spPr/>
      <dgm:t>
        <a:bodyPr/>
        <a:lstStyle/>
        <a:p>
          <a:endParaRPr lang="tr-TR"/>
        </a:p>
      </dgm:t>
    </dgm:pt>
    <dgm:pt modelId="{93353108-3338-4BC2-81B5-65FFB8096FF1}" type="pres">
      <dgm:prSet presAssocID="{491251E2-71C4-4B02-A500-23FDAA7391C4}" presName="compositeShape" presStyleCnt="0">
        <dgm:presLayoutVars>
          <dgm:chMax val="7"/>
          <dgm:dir/>
          <dgm:resizeHandles val="exact"/>
        </dgm:presLayoutVars>
      </dgm:prSet>
      <dgm:spPr/>
    </dgm:pt>
    <dgm:pt modelId="{9ED35661-BBD1-4139-BD84-AA110A0746EB}" type="pres">
      <dgm:prSet presAssocID="{491251E2-71C4-4B02-A500-23FDAA7391C4}" presName="wedge1" presStyleLbl="node1" presStyleIdx="0" presStyleCnt="2"/>
      <dgm:spPr/>
      <dgm:t>
        <a:bodyPr/>
        <a:lstStyle/>
        <a:p>
          <a:endParaRPr lang="tr-TR"/>
        </a:p>
      </dgm:t>
    </dgm:pt>
    <dgm:pt modelId="{30D2B8C7-5BF9-44EF-9B70-3141127E923E}" type="pres">
      <dgm:prSet presAssocID="{491251E2-71C4-4B02-A500-23FDAA7391C4}" presName="dummy1a" presStyleCnt="0"/>
      <dgm:spPr/>
    </dgm:pt>
    <dgm:pt modelId="{31E23644-3712-48CB-89D1-FC8865C5F4E2}" type="pres">
      <dgm:prSet presAssocID="{491251E2-71C4-4B02-A500-23FDAA7391C4}" presName="dummy1b" presStyleCnt="0"/>
      <dgm:spPr/>
    </dgm:pt>
    <dgm:pt modelId="{F760715D-3325-4D85-9C0B-F3C57765D2A9}" type="pres">
      <dgm:prSet presAssocID="{491251E2-71C4-4B02-A500-23FDAA7391C4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D8BCC9-2D92-4CB0-9A3D-4826B3EACA2B}" type="pres">
      <dgm:prSet presAssocID="{491251E2-71C4-4B02-A500-23FDAA7391C4}" presName="wedge2" presStyleLbl="node1" presStyleIdx="1" presStyleCnt="2"/>
      <dgm:spPr/>
      <dgm:t>
        <a:bodyPr/>
        <a:lstStyle/>
        <a:p>
          <a:endParaRPr lang="tr-TR"/>
        </a:p>
      </dgm:t>
    </dgm:pt>
    <dgm:pt modelId="{5E7C11F5-B2B9-46A5-995D-96EB12751CD3}" type="pres">
      <dgm:prSet presAssocID="{491251E2-71C4-4B02-A500-23FDAA7391C4}" presName="dummy2a" presStyleCnt="0"/>
      <dgm:spPr/>
    </dgm:pt>
    <dgm:pt modelId="{21E732E6-0C37-416E-8FBC-34EC0A97AE6B}" type="pres">
      <dgm:prSet presAssocID="{491251E2-71C4-4B02-A500-23FDAA7391C4}" presName="dummy2b" presStyleCnt="0"/>
      <dgm:spPr/>
    </dgm:pt>
    <dgm:pt modelId="{7C366FFD-B14C-47FD-BB49-2EFE6E1A1DE5}" type="pres">
      <dgm:prSet presAssocID="{491251E2-71C4-4B02-A500-23FDAA7391C4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F951FD-D21E-49EB-A39E-9F902322557F}" type="pres">
      <dgm:prSet presAssocID="{4A33E489-97CA-44C0-8F03-B5ADC9A74765}" presName="arrowWedge1" presStyleLbl="fgSibTrans2D1" presStyleIdx="0" presStyleCnt="2"/>
      <dgm:spPr/>
    </dgm:pt>
    <dgm:pt modelId="{84B85CD2-C32B-4643-AF3F-453E2B36450E}" type="pres">
      <dgm:prSet presAssocID="{91E2514B-5E20-4270-9032-F08C07FDA1A5}" presName="arrowWedge2" presStyleLbl="fgSibTrans2D1" presStyleIdx="1" presStyleCnt="2"/>
      <dgm:spPr/>
    </dgm:pt>
  </dgm:ptLst>
  <dgm:cxnLst>
    <dgm:cxn modelId="{2E57B959-427D-4006-AA18-161FCA996124}" type="presOf" srcId="{CC9AF435-FF54-4EEC-8F5F-3494666119B1}" destId="{7C366FFD-B14C-47FD-BB49-2EFE6E1A1DE5}" srcOrd="1" destOrd="0" presId="urn:microsoft.com/office/officeart/2005/8/layout/cycle8"/>
    <dgm:cxn modelId="{2B16A16C-1A90-4E32-B918-6BDA92418FBA}" type="presOf" srcId="{491251E2-71C4-4B02-A500-23FDAA7391C4}" destId="{93353108-3338-4BC2-81B5-65FFB8096FF1}" srcOrd="0" destOrd="0" presId="urn:microsoft.com/office/officeart/2005/8/layout/cycle8"/>
    <dgm:cxn modelId="{918A6630-CCE2-4C99-B6E7-55A184300461}" type="presOf" srcId="{1C53A224-A09A-4A81-ACC7-0CA8B7C5C114}" destId="{F760715D-3325-4D85-9C0B-F3C57765D2A9}" srcOrd="1" destOrd="0" presId="urn:microsoft.com/office/officeart/2005/8/layout/cycle8"/>
    <dgm:cxn modelId="{77F1960B-58FE-4B80-A65F-1DD2CCF338C8}" srcId="{491251E2-71C4-4B02-A500-23FDAA7391C4}" destId="{1C53A224-A09A-4A81-ACC7-0CA8B7C5C114}" srcOrd="0" destOrd="0" parTransId="{73F51F41-8AB1-42B0-BFAF-F7675BF84999}" sibTransId="{4A33E489-97CA-44C0-8F03-B5ADC9A74765}"/>
    <dgm:cxn modelId="{A0B9CFCE-C7C3-4566-A24B-FBE6FDA9B625}" type="presOf" srcId="{CC9AF435-FF54-4EEC-8F5F-3494666119B1}" destId="{4AD8BCC9-2D92-4CB0-9A3D-4826B3EACA2B}" srcOrd="0" destOrd="0" presId="urn:microsoft.com/office/officeart/2005/8/layout/cycle8"/>
    <dgm:cxn modelId="{B0C67693-3E51-419E-9856-39137BA73D61}" srcId="{491251E2-71C4-4B02-A500-23FDAA7391C4}" destId="{CC9AF435-FF54-4EEC-8F5F-3494666119B1}" srcOrd="1" destOrd="0" parTransId="{953971C8-D313-439F-A802-6A86CBD30712}" sibTransId="{91E2514B-5E20-4270-9032-F08C07FDA1A5}"/>
    <dgm:cxn modelId="{CB2F8797-08C9-4082-AC79-BD9540A62F87}" type="presOf" srcId="{1C53A224-A09A-4A81-ACC7-0CA8B7C5C114}" destId="{9ED35661-BBD1-4139-BD84-AA110A0746EB}" srcOrd="0" destOrd="0" presId="urn:microsoft.com/office/officeart/2005/8/layout/cycle8"/>
    <dgm:cxn modelId="{A9019C5D-D3A1-401C-A8B4-C96A6702293A}" type="presParOf" srcId="{93353108-3338-4BC2-81B5-65FFB8096FF1}" destId="{9ED35661-BBD1-4139-BD84-AA110A0746EB}" srcOrd="0" destOrd="0" presId="urn:microsoft.com/office/officeart/2005/8/layout/cycle8"/>
    <dgm:cxn modelId="{969E6437-BE79-498E-A117-3804F711EADC}" type="presParOf" srcId="{93353108-3338-4BC2-81B5-65FFB8096FF1}" destId="{30D2B8C7-5BF9-44EF-9B70-3141127E923E}" srcOrd="1" destOrd="0" presId="urn:microsoft.com/office/officeart/2005/8/layout/cycle8"/>
    <dgm:cxn modelId="{52D22925-17C2-4C2E-BFC4-A20EDA38ED2F}" type="presParOf" srcId="{93353108-3338-4BC2-81B5-65FFB8096FF1}" destId="{31E23644-3712-48CB-89D1-FC8865C5F4E2}" srcOrd="2" destOrd="0" presId="urn:microsoft.com/office/officeart/2005/8/layout/cycle8"/>
    <dgm:cxn modelId="{160AB156-8FDD-4F99-B38D-63EC0FF82623}" type="presParOf" srcId="{93353108-3338-4BC2-81B5-65FFB8096FF1}" destId="{F760715D-3325-4D85-9C0B-F3C57765D2A9}" srcOrd="3" destOrd="0" presId="urn:microsoft.com/office/officeart/2005/8/layout/cycle8"/>
    <dgm:cxn modelId="{7B461D24-D5BB-4694-98DE-0E54B65F53CD}" type="presParOf" srcId="{93353108-3338-4BC2-81B5-65FFB8096FF1}" destId="{4AD8BCC9-2D92-4CB0-9A3D-4826B3EACA2B}" srcOrd="4" destOrd="0" presId="urn:microsoft.com/office/officeart/2005/8/layout/cycle8"/>
    <dgm:cxn modelId="{DBF632B3-4FF4-4F9B-9C98-35A16CD654A3}" type="presParOf" srcId="{93353108-3338-4BC2-81B5-65FFB8096FF1}" destId="{5E7C11F5-B2B9-46A5-995D-96EB12751CD3}" srcOrd="5" destOrd="0" presId="urn:microsoft.com/office/officeart/2005/8/layout/cycle8"/>
    <dgm:cxn modelId="{E6285C5D-B166-4DFA-BF4B-2BE2F275C241}" type="presParOf" srcId="{93353108-3338-4BC2-81B5-65FFB8096FF1}" destId="{21E732E6-0C37-416E-8FBC-34EC0A97AE6B}" srcOrd="6" destOrd="0" presId="urn:microsoft.com/office/officeart/2005/8/layout/cycle8"/>
    <dgm:cxn modelId="{F2053AD7-0EA0-4259-A692-EF5D0CACAE26}" type="presParOf" srcId="{93353108-3338-4BC2-81B5-65FFB8096FF1}" destId="{7C366FFD-B14C-47FD-BB49-2EFE6E1A1DE5}" srcOrd="7" destOrd="0" presId="urn:microsoft.com/office/officeart/2005/8/layout/cycle8"/>
    <dgm:cxn modelId="{646515C4-8E56-47B8-96F5-B8AB038A3925}" type="presParOf" srcId="{93353108-3338-4BC2-81B5-65FFB8096FF1}" destId="{9EF951FD-D21E-49EB-A39E-9F902322557F}" srcOrd="8" destOrd="0" presId="urn:microsoft.com/office/officeart/2005/8/layout/cycle8"/>
    <dgm:cxn modelId="{0FDF185D-7579-4037-9078-5D3AC5966DD2}" type="presParOf" srcId="{93353108-3338-4BC2-81B5-65FFB8096FF1}" destId="{84B85CD2-C32B-4643-AF3F-453E2B36450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5A7C1F-5309-4609-AF9D-1D46081FAA74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8EFBDD60-C625-4E48-B4BE-E14C58CCEF76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Muhacir</a:t>
          </a:r>
          <a:endParaRPr lang="tr-TR" b="1" dirty="0">
            <a:solidFill>
              <a:schemeClr val="tx1"/>
            </a:solidFill>
          </a:endParaRPr>
        </a:p>
      </dgm:t>
    </dgm:pt>
    <dgm:pt modelId="{21AB56BD-1836-455E-B203-3872FA7D5426}" type="parTrans" cxnId="{FAF5A4AB-7C6C-448A-89D3-CB14EB1999FB}">
      <dgm:prSet/>
      <dgm:spPr/>
      <dgm:t>
        <a:bodyPr/>
        <a:lstStyle/>
        <a:p>
          <a:endParaRPr lang="tr-TR"/>
        </a:p>
      </dgm:t>
    </dgm:pt>
    <dgm:pt modelId="{3129908E-F82C-4C0C-A53B-6705EA312A51}" type="sibTrans" cxnId="{FAF5A4AB-7C6C-448A-89D3-CB14EB1999FB}">
      <dgm:prSet/>
      <dgm:spPr/>
      <dgm:t>
        <a:bodyPr/>
        <a:lstStyle/>
        <a:p>
          <a:endParaRPr lang="tr-TR"/>
        </a:p>
      </dgm:t>
    </dgm:pt>
    <dgm:pt modelId="{5049D550-2565-4ECF-91A4-B781F1D4486A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Ensar</a:t>
          </a:r>
          <a:endParaRPr lang="tr-TR" b="1" dirty="0">
            <a:solidFill>
              <a:schemeClr val="tx1"/>
            </a:solidFill>
          </a:endParaRPr>
        </a:p>
      </dgm:t>
    </dgm:pt>
    <dgm:pt modelId="{9C6FAD22-B713-4FC6-A328-F9D0FA79F174}" type="parTrans" cxnId="{88712B7B-775F-49DE-855C-FB328213E085}">
      <dgm:prSet/>
      <dgm:spPr/>
      <dgm:t>
        <a:bodyPr/>
        <a:lstStyle/>
        <a:p>
          <a:endParaRPr lang="tr-TR"/>
        </a:p>
      </dgm:t>
    </dgm:pt>
    <dgm:pt modelId="{9139F081-1460-4588-A6CD-48B08CC9EA89}" type="sibTrans" cxnId="{88712B7B-775F-49DE-855C-FB328213E085}">
      <dgm:prSet/>
      <dgm:spPr/>
      <dgm:t>
        <a:bodyPr/>
        <a:lstStyle/>
        <a:p>
          <a:endParaRPr lang="tr-TR"/>
        </a:p>
      </dgm:t>
    </dgm:pt>
    <dgm:pt modelId="{7B6AF5BE-F647-439C-B1E8-15982B9E494F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Yahudi Kabileler</a:t>
          </a:r>
          <a:endParaRPr lang="tr-TR" b="1" dirty="0">
            <a:solidFill>
              <a:schemeClr val="tx1"/>
            </a:solidFill>
          </a:endParaRPr>
        </a:p>
      </dgm:t>
    </dgm:pt>
    <dgm:pt modelId="{4D0C65F7-90DA-4D32-9191-2CC7AFADD57A}" type="parTrans" cxnId="{1305BE55-C0F0-4257-B4F4-FD0389778F06}">
      <dgm:prSet/>
      <dgm:spPr/>
      <dgm:t>
        <a:bodyPr/>
        <a:lstStyle/>
        <a:p>
          <a:endParaRPr lang="tr-TR"/>
        </a:p>
      </dgm:t>
    </dgm:pt>
    <dgm:pt modelId="{02C14169-BA8A-4B02-A83B-F403260B27FC}" type="sibTrans" cxnId="{1305BE55-C0F0-4257-B4F4-FD0389778F06}">
      <dgm:prSet/>
      <dgm:spPr/>
      <dgm:t>
        <a:bodyPr/>
        <a:lstStyle/>
        <a:p>
          <a:endParaRPr lang="tr-TR"/>
        </a:p>
      </dgm:t>
    </dgm:pt>
    <dgm:pt modelId="{FC87D30C-C0DD-4BB3-A971-6B03A20F798B}" type="pres">
      <dgm:prSet presAssocID="{5A5A7C1F-5309-4609-AF9D-1D46081FAA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00FEB1-E353-4252-926F-72E4C9B1CD44}" type="pres">
      <dgm:prSet presAssocID="{8EFBDD60-C625-4E48-B4BE-E14C58CCEF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128E21-43CE-4992-A6F4-BE6A0FD8F5BC}" type="pres">
      <dgm:prSet presAssocID="{3129908E-F82C-4C0C-A53B-6705EA312A51}" presName="sibTrans" presStyleLbl="sibTrans2D1" presStyleIdx="0" presStyleCnt="3"/>
      <dgm:spPr/>
      <dgm:t>
        <a:bodyPr/>
        <a:lstStyle/>
        <a:p>
          <a:endParaRPr lang="tr-TR"/>
        </a:p>
      </dgm:t>
    </dgm:pt>
    <dgm:pt modelId="{DC815FC7-E823-45BC-8A94-B4C295D60966}" type="pres">
      <dgm:prSet presAssocID="{3129908E-F82C-4C0C-A53B-6705EA312A51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6E37CA8B-85A3-4701-9C0C-6B288D6366E8}" type="pres">
      <dgm:prSet presAssocID="{5049D550-2565-4ECF-91A4-B781F1D448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04F93B-D465-45A0-82F7-EF1CC0FE0A0E}" type="pres">
      <dgm:prSet presAssocID="{9139F081-1460-4588-A6CD-48B08CC9EA89}" presName="sibTrans" presStyleLbl="sibTrans2D1" presStyleIdx="1" presStyleCnt="3"/>
      <dgm:spPr/>
      <dgm:t>
        <a:bodyPr/>
        <a:lstStyle/>
        <a:p>
          <a:endParaRPr lang="tr-TR"/>
        </a:p>
      </dgm:t>
    </dgm:pt>
    <dgm:pt modelId="{A8A9DA96-7426-49C3-A1DB-7C3CE12D4C49}" type="pres">
      <dgm:prSet presAssocID="{9139F081-1460-4588-A6CD-48B08CC9EA89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2518BBCB-5BD8-48DD-945A-3289606EA4CF}" type="pres">
      <dgm:prSet presAssocID="{7B6AF5BE-F647-439C-B1E8-15982B9E49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C923F7-10D3-437E-9CD3-DE434D43774A}" type="pres">
      <dgm:prSet presAssocID="{02C14169-BA8A-4B02-A83B-F403260B27F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ED94A797-B4EC-4A20-97E3-90759D850553}" type="pres">
      <dgm:prSet presAssocID="{02C14169-BA8A-4B02-A83B-F403260B27FC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3DA31C17-1F8D-412F-B8C7-301B653D177E}" type="presOf" srcId="{5A5A7C1F-5309-4609-AF9D-1D46081FAA74}" destId="{FC87D30C-C0DD-4BB3-A971-6B03A20F798B}" srcOrd="0" destOrd="0" presId="urn:microsoft.com/office/officeart/2005/8/layout/cycle2"/>
    <dgm:cxn modelId="{88712B7B-775F-49DE-855C-FB328213E085}" srcId="{5A5A7C1F-5309-4609-AF9D-1D46081FAA74}" destId="{5049D550-2565-4ECF-91A4-B781F1D4486A}" srcOrd="1" destOrd="0" parTransId="{9C6FAD22-B713-4FC6-A328-F9D0FA79F174}" sibTransId="{9139F081-1460-4588-A6CD-48B08CC9EA89}"/>
    <dgm:cxn modelId="{1305BE55-C0F0-4257-B4F4-FD0389778F06}" srcId="{5A5A7C1F-5309-4609-AF9D-1D46081FAA74}" destId="{7B6AF5BE-F647-439C-B1E8-15982B9E494F}" srcOrd="2" destOrd="0" parTransId="{4D0C65F7-90DA-4D32-9191-2CC7AFADD57A}" sibTransId="{02C14169-BA8A-4B02-A83B-F403260B27FC}"/>
    <dgm:cxn modelId="{2ACA7CA8-4062-496C-B70E-02B17D76F809}" type="presOf" srcId="{5049D550-2565-4ECF-91A4-B781F1D4486A}" destId="{6E37CA8B-85A3-4701-9C0C-6B288D6366E8}" srcOrd="0" destOrd="0" presId="urn:microsoft.com/office/officeart/2005/8/layout/cycle2"/>
    <dgm:cxn modelId="{081ED2F6-5982-4290-925D-7E4113700C5D}" type="presOf" srcId="{02C14169-BA8A-4B02-A83B-F403260B27FC}" destId="{56C923F7-10D3-437E-9CD3-DE434D43774A}" srcOrd="0" destOrd="0" presId="urn:microsoft.com/office/officeart/2005/8/layout/cycle2"/>
    <dgm:cxn modelId="{507E6E73-3BC2-4E7C-BB0C-5ACE30DDCDB4}" type="presOf" srcId="{3129908E-F82C-4C0C-A53B-6705EA312A51}" destId="{DC815FC7-E823-45BC-8A94-B4C295D60966}" srcOrd="1" destOrd="0" presId="urn:microsoft.com/office/officeart/2005/8/layout/cycle2"/>
    <dgm:cxn modelId="{09C506B6-A5F6-4C91-A74E-F91899124C13}" type="presOf" srcId="{8EFBDD60-C625-4E48-B4BE-E14C58CCEF76}" destId="{2100FEB1-E353-4252-926F-72E4C9B1CD44}" srcOrd="0" destOrd="0" presId="urn:microsoft.com/office/officeart/2005/8/layout/cycle2"/>
    <dgm:cxn modelId="{FAF5A4AB-7C6C-448A-89D3-CB14EB1999FB}" srcId="{5A5A7C1F-5309-4609-AF9D-1D46081FAA74}" destId="{8EFBDD60-C625-4E48-B4BE-E14C58CCEF76}" srcOrd="0" destOrd="0" parTransId="{21AB56BD-1836-455E-B203-3872FA7D5426}" sibTransId="{3129908E-F82C-4C0C-A53B-6705EA312A51}"/>
    <dgm:cxn modelId="{4444B89A-9F50-41DB-949A-4C1B68D73B67}" type="presOf" srcId="{02C14169-BA8A-4B02-A83B-F403260B27FC}" destId="{ED94A797-B4EC-4A20-97E3-90759D850553}" srcOrd="1" destOrd="0" presId="urn:microsoft.com/office/officeart/2005/8/layout/cycle2"/>
    <dgm:cxn modelId="{5135E8A0-2B9E-4654-80CE-C0C1929082CB}" type="presOf" srcId="{9139F081-1460-4588-A6CD-48B08CC9EA89}" destId="{A8A9DA96-7426-49C3-A1DB-7C3CE12D4C49}" srcOrd="1" destOrd="0" presId="urn:microsoft.com/office/officeart/2005/8/layout/cycle2"/>
    <dgm:cxn modelId="{09DDC85F-B67F-4843-9A48-2FC5AD65326B}" type="presOf" srcId="{9139F081-1460-4588-A6CD-48B08CC9EA89}" destId="{6104F93B-D465-45A0-82F7-EF1CC0FE0A0E}" srcOrd="0" destOrd="0" presId="urn:microsoft.com/office/officeart/2005/8/layout/cycle2"/>
    <dgm:cxn modelId="{786C2174-C4DE-48C7-89B7-2705EE5E9D4F}" type="presOf" srcId="{7B6AF5BE-F647-439C-B1E8-15982B9E494F}" destId="{2518BBCB-5BD8-48DD-945A-3289606EA4CF}" srcOrd="0" destOrd="0" presId="urn:microsoft.com/office/officeart/2005/8/layout/cycle2"/>
    <dgm:cxn modelId="{CABA9EED-3D18-4AB1-B2BE-520383E8A0AB}" type="presOf" srcId="{3129908E-F82C-4C0C-A53B-6705EA312A51}" destId="{B1128E21-43CE-4992-A6F4-BE6A0FD8F5BC}" srcOrd="0" destOrd="0" presId="urn:microsoft.com/office/officeart/2005/8/layout/cycle2"/>
    <dgm:cxn modelId="{9E3752DB-3342-4D78-92B4-03D88E54A40A}" type="presParOf" srcId="{FC87D30C-C0DD-4BB3-A971-6B03A20F798B}" destId="{2100FEB1-E353-4252-926F-72E4C9B1CD44}" srcOrd="0" destOrd="0" presId="urn:microsoft.com/office/officeart/2005/8/layout/cycle2"/>
    <dgm:cxn modelId="{CD69A945-F2C6-453B-B946-A589F18C8B95}" type="presParOf" srcId="{FC87D30C-C0DD-4BB3-A971-6B03A20F798B}" destId="{B1128E21-43CE-4992-A6F4-BE6A0FD8F5BC}" srcOrd="1" destOrd="0" presId="urn:microsoft.com/office/officeart/2005/8/layout/cycle2"/>
    <dgm:cxn modelId="{C3E758D3-D31B-4E8C-A5BB-C93B663B162C}" type="presParOf" srcId="{B1128E21-43CE-4992-A6F4-BE6A0FD8F5BC}" destId="{DC815FC7-E823-45BC-8A94-B4C295D60966}" srcOrd="0" destOrd="0" presId="urn:microsoft.com/office/officeart/2005/8/layout/cycle2"/>
    <dgm:cxn modelId="{4A014825-3A15-4864-BCBF-042F578D3B09}" type="presParOf" srcId="{FC87D30C-C0DD-4BB3-A971-6B03A20F798B}" destId="{6E37CA8B-85A3-4701-9C0C-6B288D6366E8}" srcOrd="2" destOrd="0" presId="urn:microsoft.com/office/officeart/2005/8/layout/cycle2"/>
    <dgm:cxn modelId="{51D119EA-C642-462B-A547-88C58EAB34AD}" type="presParOf" srcId="{FC87D30C-C0DD-4BB3-A971-6B03A20F798B}" destId="{6104F93B-D465-45A0-82F7-EF1CC0FE0A0E}" srcOrd="3" destOrd="0" presId="urn:microsoft.com/office/officeart/2005/8/layout/cycle2"/>
    <dgm:cxn modelId="{4D9FDEBC-B84A-471A-ADFD-B0286CE396B7}" type="presParOf" srcId="{6104F93B-D465-45A0-82F7-EF1CC0FE0A0E}" destId="{A8A9DA96-7426-49C3-A1DB-7C3CE12D4C49}" srcOrd="0" destOrd="0" presId="urn:microsoft.com/office/officeart/2005/8/layout/cycle2"/>
    <dgm:cxn modelId="{C89DACA1-483A-4345-B46F-7B2905367B43}" type="presParOf" srcId="{FC87D30C-C0DD-4BB3-A971-6B03A20F798B}" destId="{2518BBCB-5BD8-48DD-945A-3289606EA4CF}" srcOrd="4" destOrd="0" presId="urn:microsoft.com/office/officeart/2005/8/layout/cycle2"/>
    <dgm:cxn modelId="{E43FF7ED-AABE-4ACE-BD84-67479AEEEEB3}" type="presParOf" srcId="{FC87D30C-C0DD-4BB3-A971-6B03A20F798B}" destId="{56C923F7-10D3-437E-9CD3-DE434D43774A}" srcOrd="5" destOrd="0" presId="urn:microsoft.com/office/officeart/2005/8/layout/cycle2"/>
    <dgm:cxn modelId="{5B611DD2-896E-439D-BC33-6351A9645DDD}" type="presParOf" srcId="{56C923F7-10D3-437E-9CD3-DE434D43774A}" destId="{ED94A797-B4EC-4A20-97E3-90759D8505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6CA6F5-5507-444C-8DFA-A2570412C2F3}" type="doc">
      <dgm:prSet loTypeId="urn:microsoft.com/office/officeart/2005/8/layout/venn2" loCatId="relationship" qsTypeId="urn:microsoft.com/office/officeart/2005/8/quickstyle/3d2#1" qsCatId="3D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08AD00D4-53A0-4754-8FAA-9BBB5E1BC516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Siyasi Liderlik</a:t>
          </a:r>
          <a:endParaRPr lang="tr-TR" b="1" dirty="0">
            <a:solidFill>
              <a:schemeClr val="tx1"/>
            </a:solidFill>
          </a:endParaRPr>
        </a:p>
      </dgm:t>
    </dgm:pt>
    <dgm:pt modelId="{C1052569-0F1C-4279-A28F-30F6C5D7DE5E}" type="parTrans" cxnId="{6DA07D37-634C-4B31-B352-1B896C293089}">
      <dgm:prSet/>
      <dgm:spPr/>
      <dgm:t>
        <a:bodyPr/>
        <a:lstStyle/>
        <a:p>
          <a:endParaRPr lang="tr-TR"/>
        </a:p>
      </dgm:t>
    </dgm:pt>
    <dgm:pt modelId="{CEE905F4-6AFD-4D94-8EA5-E5C8493A7C8D}" type="sibTrans" cxnId="{6DA07D37-634C-4B31-B352-1B896C293089}">
      <dgm:prSet/>
      <dgm:spPr/>
      <dgm:t>
        <a:bodyPr/>
        <a:lstStyle/>
        <a:p>
          <a:endParaRPr lang="tr-TR"/>
        </a:p>
      </dgm:t>
    </dgm:pt>
    <dgm:pt modelId="{DF4AB5FF-5FDC-4656-9241-682A784BA03F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Dini Liderlik</a:t>
          </a:r>
          <a:endParaRPr lang="tr-TR" b="1" dirty="0">
            <a:solidFill>
              <a:schemeClr val="tx1"/>
            </a:solidFill>
          </a:endParaRPr>
        </a:p>
      </dgm:t>
    </dgm:pt>
    <dgm:pt modelId="{18D0E45F-715E-47CC-950C-572B065D60BD}" type="parTrans" cxnId="{6EA790DA-4F57-44D9-940B-FF16738E6295}">
      <dgm:prSet/>
      <dgm:spPr/>
      <dgm:t>
        <a:bodyPr/>
        <a:lstStyle/>
        <a:p>
          <a:endParaRPr lang="tr-TR"/>
        </a:p>
      </dgm:t>
    </dgm:pt>
    <dgm:pt modelId="{1DB0FFAB-FF16-4CBD-9E01-2CDA579C39D0}" type="sibTrans" cxnId="{6EA790DA-4F57-44D9-940B-FF16738E6295}">
      <dgm:prSet/>
      <dgm:spPr/>
      <dgm:t>
        <a:bodyPr/>
        <a:lstStyle/>
        <a:p>
          <a:endParaRPr lang="tr-TR"/>
        </a:p>
      </dgm:t>
    </dgm:pt>
    <dgm:pt modelId="{91BC69D1-7DF4-4366-BEA6-3599BEFB98F3}" type="pres">
      <dgm:prSet presAssocID="{B56CA6F5-5507-444C-8DFA-A2570412C2F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581A60-7437-4277-97A3-8E18431BA838}" type="pres">
      <dgm:prSet presAssocID="{B56CA6F5-5507-444C-8DFA-A2570412C2F3}" presName="comp1" presStyleCnt="0"/>
      <dgm:spPr/>
    </dgm:pt>
    <dgm:pt modelId="{E4B37AD3-B53F-4D75-8017-757A5D79B451}" type="pres">
      <dgm:prSet presAssocID="{B56CA6F5-5507-444C-8DFA-A2570412C2F3}" presName="circle1" presStyleLbl="node1" presStyleIdx="0" presStyleCnt="2"/>
      <dgm:spPr/>
      <dgm:t>
        <a:bodyPr/>
        <a:lstStyle/>
        <a:p>
          <a:endParaRPr lang="tr-TR"/>
        </a:p>
      </dgm:t>
    </dgm:pt>
    <dgm:pt modelId="{412ABA05-01B2-4D46-8B61-58DA740605BB}" type="pres">
      <dgm:prSet presAssocID="{B56CA6F5-5507-444C-8DFA-A2570412C2F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0842EF-3E2E-4E81-A444-5984C44B71C8}" type="pres">
      <dgm:prSet presAssocID="{B56CA6F5-5507-444C-8DFA-A2570412C2F3}" presName="comp2" presStyleCnt="0"/>
      <dgm:spPr/>
    </dgm:pt>
    <dgm:pt modelId="{90A4D2CC-19C5-4D77-8517-0DD0492F6BAA}" type="pres">
      <dgm:prSet presAssocID="{B56CA6F5-5507-444C-8DFA-A2570412C2F3}" presName="circle2" presStyleLbl="node1" presStyleIdx="1" presStyleCnt="2"/>
      <dgm:spPr/>
      <dgm:t>
        <a:bodyPr/>
        <a:lstStyle/>
        <a:p>
          <a:endParaRPr lang="tr-TR"/>
        </a:p>
      </dgm:t>
    </dgm:pt>
    <dgm:pt modelId="{7F38CBFA-A1BF-4778-8786-2BF2C6B3E64E}" type="pres">
      <dgm:prSet presAssocID="{B56CA6F5-5507-444C-8DFA-A2570412C2F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F17135E-A41E-4C1B-81FA-14DEC6C06761}" type="presOf" srcId="{DF4AB5FF-5FDC-4656-9241-682A784BA03F}" destId="{7F38CBFA-A1BF-4778-8786-2BF2C6B3E64E}" srcOrd="1" destOrd="0" presId="urn:microsoft.com/office/officeart/2005/8/layout/venn2"/>
    <dgm:cxn modelId="{911241CA-9A97-4DF8-9096-285DE4E3E497}" type="presOf" srcId="{B56CA6F5-5507-444C-8DFA-A2570412C2F3}" destId="{91BC69D1-7DF4-4366-BEA6-3599BEFB98F3}" srcOrd="0" destOrd="0" presId="urn:microsoft.com/office/officeart/2005/8/layout/venn2"/>
    <dgm:cxn modelId="{0FE6FFFF-F2E8-4364-A649-D42D057FC993}" type="presOf" srcId="{DF4AB5FF-5FDC-4656-9241-682A784BA03F}" destId="{90A4D2CC-19C5-4D77-8517-0DD0492F6BAA}" srcOrd="0" destOrd="0" presId="urn:microsoft.com/office/officeart/2005/8/layout/venn2"/>
    <dgm:cxn modelId="{6DA07D37-634C-4B31-B352-1B896C293089}" srcId="{B56CA6F5-5507-444C-8DFA-A2570412C2F3}" destId="{08AD00D4-53A0-4754-8FAA-9BBB5E1BC516}" srcOrd="0" destOrd="0" parTransId="{C1052569-0F1C-4279-A28F-30F6C5D7DE5E}" sibTransId="{CEE905F4-6AFD-4D94-8EA5-E5C8493A7C8D}"/>
    <dgm:cxn modelId="{6EA790DA-4F57-44D9-940B-FF16738E6295}" srcId="{B56CA6F5-5507-444C-8DFA-A2570412C2F3}" destId="{DF4AB5FF-5FDC-4656-9241-682A784BA03F}" srcOrd="1" destOrd="0" parTransId="{18D0E45F-715E-47CC-950C-572B065D60BD}" sibTransId="{1DB0FFAB-FF16-4CBD-9E01-2CDA579C39D0}"/>
    <dgm:cxn modelId="{B1388EC4-DDB5-45D0-AFA7-669FA94A423F}" type="presOf" srcId="{08AD00D4-53A0-4754-8FAA-9BBB5E1BC516}" destId="{E4B37AD3-B53F-4D75-8017-757A5D79B451}" srcOrd="0" destOrd="0" presId="urn:microsoft.com/office/officeart/2005/8/layout/venn2"/>
    <dgm:cxn modelId="{0CDB8D3C-3CA0-4EDD-B460-4382C07A7C85}" type="presOf" srcId="{08AD00D4-53A0-4754-8FAA-9BBB5E1BC516}" destId="{412ABA05-01B2-4D46-8B61-58DA740605BB}" srcOrd="1" destOrd="0" presId="urn:microsoft.com/office/officeart/2005/8/layout/venn2"/>
    <dgm:cxn modelId="{DD047DFF-CF56-4494-A0F5-9D7E9BFF392E}" type="presParOf" srcId="{91BC69D1-7DF4-4366-BEA6-3599BEFB98F3}" destId="{17581A60-7437-4277-97A3-8E18431BA838}" srcOrd="0" destOrd="0" presId="urn:microsoft.com/office/officeart/2005/8/layout/venn2"/>
    <dgm:cxn modelId="{0C7D4279-E79F-452D-B9AF-9FC7A0701763}" type="presParOf" srcId="{17581A60-7437-4277-97A3-8E18431BA838}" destId="{E4B37AD3-B53F-4D75-8017-757A5D79B451}" srcOrd="0" destOrd="0" presId="urn:microsoft.com/office/officeart/2005/8/layout/venn2"/>
    <dgm:cxn modelId="{3DE760F7-CAD4-44E0-85B6-04D633FC551D}" type="presParOf" srcId="{17581A60-7437-4277-97A3-8E18431BA838}" destId="{412ABA05-01B2-4D46-8B61-58DA740605BB}" srcOrd="1" destOrd="0" presId="urn:microsoft.com/office/officeart/2005/8/layout/venn2"/>
    <dgm:cxn modelId="{23873D75-1DCD-41B1-A92C-455AA8D28AFC}" type="presParOf" srcId="{91BC69D1-7DF4-4366-BEA6-3599BEFB98F3}" destId="{400842EF-3E2E-4E81-A444-5984C44B71C8}" srcOrd="1" destOrd="0" presId="urn:microsoft.com/office/officeart/2005/8/layout/venn2"/>
    <dgm:cxn modelId="{883E59C6-B01E-44F4-900D-CEA5E452D418}" type="presParOf" srcId="{400842EF-3E2E-4E81-A444-5984C44B71C8}" destId="{90A4D2CC-19C5-4D77-8517-0DD0492F6BAA}" srcOrd="0" destOrd="0" presId="urn:microsoft.com/office/officeart/2005/8/layout/venn2"/>
    <dgm:cxn modelId="{00E7A048-029C-47F4-BD05-593822BCAFE2}" type="presParOf" srcId="{400842EF-3E2E-4E81-A444-5984C44B71C8}" destId="{7F38CBFA-A1BF-4778-8786-2BF2C6B3E64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0F033F-B8A3-4B4C-95B3-EC4848153B8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DF1AA9-63C4-41CF-8F60-11171C0F0F52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Peygamber</a:t>
          </a:r>
          <a:endParaRPr lang="tr-TR" b="1" dirty="0">
            <a:solidFill>
              <a:schemeClr val="tx1"/>
            </a:solidFill>
          </a:endParaRPr>
        </a:p>
      </dgm:t>
    </dgm:pt>
    <dgm:pt modelId="{0429E006-A2FF-4291-9AA7-8149B4511978}" type="parTrans" cxnId="{4E925C64-E6F1-4CAD-858D-B05350B076A1}">
      <dgm:prSet/>
      <dgm:spPr/>
      <dgm:t>
        <a:bodyPr/>
        <a:lstStyle/>
        <a:p>
          <a:endParaRPr lang="tr-TR"/>
        </a:p>
      </dgm:t>
    </dgm:pt>
    <dgm:pt modelId="{818B5113-5F21-4EAD-9ADD-8443649A825D}" type="sibTrans" cxnId="{4E925C64-E6F1-4CAD-858D-B05350B076A1}">
      <dgm:prSet/>
      <dgm:spPr/>
      <dgm:t>
        <a:bodyPr/>
        <a:lstStyle/>
        <a:p>
          <a:endParaRPr lang="tr-TR"/>
        </a:p>
      </dgm:t>
    </dgm:pt>
    <dgm:pt modelId="{523278B2-1FBD-4585-A951-19834975022C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Başkan</a:t>
          </a:r>
          <a:endParaRPr lang="tr-TR" b="1" dirty="0">
            <a:solidFill>
              <a:schemeClr val="tx1"/>
            </a:solidFill>
          </a:endParaRPr>
        </a:p>
      </dgm:t>
    </dgm:pt>
    <dgm:pt modelId="{B1ED4002-493D-4A51-B1F9-8A337A11D3CA}" type="parTrans" cxnId="{22B950F2-17CA-438D-83F3-7AE77468A2D3}">
      <dgm:prSet/>
      <dgm:spPr/>
      <dgm:t>
        <a:bodyPr/>
        <a:lstStyle/>
        <a:p>
          <a:endParaRPr lang="tr-TR"/>
        </a:p>
      </dgm:t>
    </dgm:pt>
    <dgm:pt modelId="{85650B97-2B7D-4480-8C58-132512DC460B}" type="sibTrans" cxnId="{22B950F2-17CA-438D-83F3-7AE77468A2D3}">
      <dgm:prSet/>
      <dgm:spPr/>
      <dgm:t>
        <a:bodyPr/>
        <a:lstStyle/>
        <a:p>
          <a:endParaRPr lang="tr-TR"/>
        </a:p>
      </dgm:t>
    </dgm:pt>
    <dgm:pt modelId="{E69872EB-8203-4349-B3CF-EE7C4BBBDC7D}" type="pres">
      <dgm:prSet presAssocID="{3F0F033F-B8A3-4B4C-95B3-EC4848153B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E9D981-0482-48B8-B166-2BFAA9CC8675}" type="pres">
      <dgm:prSet presAssocID="{DFDF1AA9-63C4-41CF-8F60-11171C0F0F5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F4C2FB-611D-4DFD-86A4-469D322E791C}" type="pres">
      <dgm:prSet presAssocID="{523278B2-1FBD-4585-A951-19834975022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B950F2-17CA-438D-83F3-7AE77468A2D3}" srcId="{3F0F033F-B8A3-4B4C-95B3-EC4848153B8D}" destId="{523278B2-1FBD-4585-A951-19834975022C}" srcOrd="1" destOrd="0" parTransId="{B1ED4002-493D-4A51-B1F9-8A337A11D3CA}" sibTransId="{85650B97-2B7D-4480-8C58-132512DC460B}"/>
    <dgm:cxn modelId="{F87D0E06-2722-47E7-ACA3-9F796BCC5B6F}" type="presOf" srcId="{3F0F033F-B8A3-4B4C-95B3-EC4848153B8D}" destId="{E69872EB-8203-4349-B3CF-EE7C4BBBDC7D}" srcOrd="0" destOrd="0" presId="urn:microsoft.com/office/officeart/2005/8/layout/arrow5"/>
    <dgm:cxn modelId="{7EF5217A-8674-450A-BBC7-189873DF7562}" type="presOf" srcId="{523278B2-1FBD-4585-A951-19834975022C}" destId="{38F4C2FB-611D-4DFD-86A4-469D322E791C}" srcOrd="0" destOrd="0" presId="urn:microsoft.com/office/officeart/2005/8/layout/arrow5"/>
    <dgm:cxn modelId="{3E78E9E1-087C-4E92-8AD7-C6AF998213B0}" type="presOf" srcId="{DFDF1AA9-63C4-41CF-8F60-11171C0F0F52}" destId="{54E9D981-0482-48B8-B166-2BFAA9CC8675}" srcOrd="0" destOrd="0" presId="urn:microsoft.com/office/officeart/2005/8/layout/arrow5"/>
    <dgm:cxn modelId="{4E925C64-E6F1-4CAD-858D-B05350B076A1}" srcId="{3F0F033F-B8A3-4B4C-95B3-EC4848153B8D}" destId="{DFDF1AA9-63C4-41CF-8F60-11171C0F0F52}" srcOrd="0" destOrd="0" parTransId="{0429E006-A2FF-4291-9AA7-8149B4511978}" sibTransId="{818B5113-5F21-4EAD-9ADD-8443649A825D}"/>
    <dgm:cxn modelId="{7895EDB3-2B89-4999-9F19-AB8C51DB5199}" type="presParOf" srcId="{E69872EB-8203-4349-B3CF-EE7C4BBBDC7D}" destId="{54E9D981-0482-48B8-B166-2BFAA9CC8675}" srcOrd="0" destOrd="0" presId="urn:microsoft.com/office/officeart/2005/8/layout/arrow5"/>
    <dgm:cxn modelId="{702D0BFF-9A9B-48D4-B2DB-FCDDFD18A11E}" type="presParOf" srcId="{E69872EB-8203-4349-B3CF-EE7C4BBBDC7D}" destId="{38F4C2FB-611D-4DFD-86A4-469D322E791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330AA5-8946-4B4A-BEB3-AF01A5EAEF5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BACCF47-73B7-47BB-8A4B-1B42562B0C76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Abdurrahman b. </a:t>
          </a:r>
          <a:r>
            <a:rPr lang="tr-TR" b="1" dirty="0" err="1" smtClean="0">
              <a:solidFill>
                <a:schemeClr val="tx1"/>
              </a:solidFill>
            </a:rPr>
            <a:t>Avf</a:t>
          </a:r>
          <a:endParaRPr lang="tr-TR" b="1" dirty="0">
            <a:solidFill>
              <a:schemeClr val="tx1"/>
            </a:solidFill>
          </a:endParaRPr>
        </a:p>
      </dgm:t>
    </dgm:pt>
    <dgm:pt modelId="{4E502C87-313D-44E4-9F4A-47FFE20F725A}" type="parTrans" cxnId="{E4BDF16C-9AC5-429D-B5FD-FB1976103D6F}">
      <dgm:prSet/>
      <dgm:spPr/>
      <dgm:t>
        <a:bodyPr/>
        <a:lstStyle/>
        <a:p>
          <a:endParaRPr lang="tr-TR"/>
        </a:p>
      </dgm:t>
    </dgm:pt>
    <dgm:pt modelId="{B2A006FC-7DBD-4211-8CFA-1342D730EC20}" type="sibTrans" cxnId="{E4BDF16C-9AC5-429D-B5FD-FB1976103D6F}">
      <dgm:prSet/>
      <dgm:spPr/>
      <dgm:t>
        <a:bodyPr/>
        <a:lstStyle/>
        <a:p>
          <a:endParaRPr lang="tr-TR"/>
        </a:p>
      </dgm:t>
    </dgm:pt>
    <dgm:pt modelId="{A2BC3D08-F82E-4039-9EA7-ACD1827295D3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Ali b. </a:t>
          </a:r>
          <a:r>
            <a:rPr lang="tr-TR" b="1" dirty="0" err="1" smtClean="0">
              <a:solidFill>
                <a:schemeClr val="tx1"/>
              </a:solidFill>
            </a:rPr>
            <a:t>Ebi</a:t>
          </a:r>
          <a:r>
            <a:rPr lang="tr-TR" b="1" dirty="0" smtClean="0">
              <a:solidFill>
                <a:schemeClr val="tx1"/>
              </a:solidFill>
            </a:rPr>
            <a:t> </a:t>
          </a:r>
          <a:r>
            <a:rPr lang="tr-TR" b="1" dirty="0" err="1" smtClean="0">
              <a:solidFill>
                <a:schemeClr val="tx1"/>
              </a:solidFill>
            </a:rPr>
            <a:t>Talib</a:t>
          </a:r>
          <a:endParaRPr lang="tr-TR" b="1" dirty="0">
            <a:solidFill>
              <a:schemeClr val="tx1"/>
            </a:solidFill>
          </a:endParaRPr>
        </a:p>
      </dgm:t>
    </dgm:pt>
    <dgm:pt modelId="{6AB9E9F3-A673-46A2-92B6-01274295E28D}" type="parTrans" cxnId="{569183C5-DB4E-4872-BCB3-2E3C3821CC52}">
      <dgm:prSet/>
      <dgm:spPr/>
      <dgm:t>
        <a:bodyPr/>
        <a:lstStyle/>
        <a:p>
          <a:endParaRPr lang="tr-TR"/>
        </a:p>
      </dgm:t>
    </dgm:pt>
    <dgm:pt modelId="{89F15E3B-73E4-4296-8EDD-6E31C50780B4}" type="sibTrans" cxnId="{569183C5-DB4E-4872-BCB3-2E3C3821CC52}">
      <dgm:prSet/>
      <dgm:spPr/>
      <dgm:t>
        <a:bodyPr/>
        <a:lstStyle/>
        <a:p>
          <a:endParaRPr lang="tr-TR"/>
        </a:p>
      </dgm:t>
    </dgm:pt>
    <dgm:pt modelId="{F1CB7237-E643-4BE3-83CC-5D5907F6A6C8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Osman b. Affan</a:t>
          </a:r>
          <a:endParaRPr lang="tr-TR" b="1" dirty="0">
            <a:solidFill>
              <a:schemeClr val="tx1"/>
            </a:solidFill>
          </a:endParaRPr>
        </a:p>
      </dgm:t>
    </dgm:pt>
    <dgm:pt modelId="{858ECCB7-2600-4CD3-BEED-12D39DE7B919}" type="parTrans" cxnId="{1BFD791A-634C-43AB-8D81-9FD0C7C37EB9}">
      <dgm:prSet/>
      <dgm:spPr/>
      <dgm:t>
        <a:bodyPr/>
        <a:lstStyle/>
        <a:p>
          <a:endParaRPr lang="tr-TR"/>
        </a:p>
      </dgm:t>
    </dgm:pt>
    <dgm:pt modelId="{E42FA422-C035-4E00-BE5A-52BA98F793CA}" type="sibTrans" cxnId="{1BFD791A-634C-43AB-8D81-9FD0C7C37EB9}">
      <dgm:prSet/>
      <dgm:spPr/>
      <dgm:t>
        <a:bodyPr/>
        <a:lstStyle/>
        <a:p>
          <a:endParaRPr lang="tr-TR"/>
        </a:p>
      </dgm:t>
    </dgm:pt>
    <dgm:pt modelId="{3E0E4009-8C55-40F0-846D-D1FA121E63A4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Talha b. Ubeydullah</a:t>
          </a:r>
          <a:endParaRPr lang="tr-TR" b="1" dirty="0">
            <a:solidFill>
              <a:schemeClr val="tx1"/>
            </a:solidFill>
          </a:endParaRPr>
        </a:p>
      </dgm:t>
    </dgm:pt>
    <dgm:pt modelId="{8872A312-B105-4432-A239-AF89EA58DB2C}" type="parTrans" cxnId="{276D73F6-A444-4791-873A-97678C4CA920}">
      <dgm:prSet/>
      <dgm:spPr/>
      <dgm:t>
        <a:bodyPr/>
        <a:lstStyle/>
        <a:p>
          <a:endParaRPr lang="tr-TR"/>
        </a:p>
      </dgm:t>
    </dgm:pt>
    <dgm:pt modelId="{5D67D6AC-A961-406A-AFBD-284BC7F178D9}" type="sibTrans" cxnId="{276D73F6-A444-4791-873A-97678C4CA920}">
      <dgm:prSet/>
      <dgm:spPr/>
      <dgm:t>
        <a:bodyPr/>
        <a:lstStyle/>
        <a:p>
          <a:endParaRPr lang="tr-TR"/>
        </a:p>
      </dgm:t>
    </dgm:pt>
    <dgm:pt modelId="{C439A10A-7C56-4DF2-B698-8720030EAF21}">
      <dgm:prSet phldrT="[Metin]"/>
      <dgm:spPr/>
      <dgm:t>
        <a:bodyPr/>
        <a:lstStyle/>
        <a:p>
          <a:r>
            <a:rPr lang="tr-TR" b="1" dirty="0" err="1" smtClean="0">
              <a:solidFill>
                <a:schemeClr val="tx1"/>
              </a:solidFill>
            </a:rPr>
            <a:t>Zübeyr</a:t>
          </a:r>
          <a:r>
            <a:rPr lang="tr-TR" b="1" dirty="0" smtClean="0">
              <a:solidFill>
                <a:schemeClr val="tx1"/>
              </a:solidFill>
            </a:rPr>
            <a:t> b. </a:t>
          </a:r>
          <a:r>
            <a:rPr lang="tr-TR" b="1" dirty="0" err="1" smtClean="0">
              <a:solidFill>
                <a:schemeClr val="tx1"/>
              </a:solidFill>
            </a:rPr>
            <a:t>Avvam</a:t>
          </a:r>
          <a:endParaRPr lang="tr-TR" b="1" dirty="0">
            <a:solidFill>
              <a:schemeClr val="tx1"/>
            </a:solidFill>
          </a:endParaRPr>
        </a:p>
      </dgm:t>
    </dgm:pt>
    <dgm:pt modelId="{66C4D60E-DB67-4E87-B1E9-2624BB1DC64B}" type="parTrans" cxnId="{68B2C12A-8A13-489A-8482-FA7911A45810}">
      <dgm:prSet/>
      <dgm:spPr/>
      <dgm:t>
        <a:bodyPr/>
        <a:lstStyle/>
        <a:p>
          <a:endParaRPr lang="tr-TR"/>
        </a:p>
      </dgm:t>
    </dgm:pt>
    <dgm:pt modelId="{03DA5EC5-AE7D-46C3-A576-9D3163D74E04}" type="sibTrans" cxnId="{68B2C12A-8A13-489A-8482-FA7911A45810}">
      <dgm:prSet/>
      <dgm:spPr/>
      <dgm:t>
        <a:bodyPr/>
        <a:lstStyle/>
        <a:p>
          <a:endParaRPr lang="tr-TR"/>
        </a:p>
      </dgm:t>
    </dgm:pt>
    <dgm:pt modelId="{0F29A1EB-DFA1-4F98-AAA3-EF5851964DFE}">
      <dgm:prSet phldrT="[Metin]"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Sad b. </a:t>
          </a:r>
          <a:r>
            <a:rPr lang="tr-TR" b="1" dirty="0" err="1" smtClean="0">
              <a:solidFill>
                <a:schemeClr val="tx1"/>
              </a:solidFill>
            </a:rPr>
            <a:t>Ebi</a:t>
          </a:r>
          <a:r>
            <a:rPr lang="tr-TR" b="1" dirty="0" smtClean="0">
              <a:solidFill>
                <a:schemeClr val="tx1"/>
              </a:solidFill>
            </a:rPr>
            <a:t> </a:t>
          </a:r>
          <a:r>
            <a:rPr lang="tr-TR" b="1" dirty="0" err="1" smtClean="0">
              <a:solidFill>
                <a:schemeClr val="tx1"/>
              </a:solidFill>
            </a:rPr>
            <a:t>Vakkas</a:t>
          </a:r>
          <a:endParaRPr lang="tr-TR" b="1" dirty="0">
            <a:solidFill>
              <a:schemeClr val="tx1"/>
            </a:solidFill>
          </a:endParaRPr>
        </a:p>
      </dgm:t>
    </dgm:pt>
    <dgm:pt modelId="{9BB11D26-8A19-4FC1-B458-702A95BDA845}" type="parTrans" cxnId="{1788B224-B6D1-49C0-BC11-3177D8309AB7}">
      <dgm:prSet/>
      <dgm:spPr/>
      <dgm:t>
        <a:bodyPr/>
        <a:lstStyle/>
        <a:p>
          <a:endParaRPr lang="tr-TR"/>
        </a:p>
      </dgm:t>
    </dgm:pt>
    <dgm:pt modelId="{6C0DA59E-CDC0-4D10-BE58-3DF07B75D800}" type="sibTrans" cxnId="{1788B224-B6D1-49C0-BC11-3177D8309AB7}">
      <dgm:prSet/>
      <dgm:spPr/>
      <dgm:t>
        <a:bodyPr/>
        <a:lstStyle/>
        <a:p>
          <a:endParaRPr lang="tr-TR"/>
        </a:p>
      </dgm:t>
    </dgm:pt>
    <dgm:pt modelId="{FF106C32-9538-48B2-AD84-77FFB168B87B}" type="pres">
      <dgm:prSet presAssocID="{A3330AA5-8946-4B4A-BEB3-AF01A5EAEF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D43B0A-FBFD-48FD-A0B8-FFCA38EF6DA9}" type="pres">
      <dgm:prSet presAssocID="{EBACCF47-73B7-47BB-8A4B-1B42562B0C7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A38FB5-CAD0-4A3F-932B-2E98B38537F7}" type="pres">
      <dgm:prSet presAssocID="{B2A006FC-7DBD-4211-8CFA-1342D730EC20}" presName="sibTrans" presStyleLbl="sibTrans2D1" presStyleIdx="0" presStyleCnt="6"/>
      <dgm:spPr/>
      <dgm:t>
        <a:bodyPr/>
        <a:lstStyle/>
        <a:p>
          <a:endParaRPr lang="tr-TR"/>
        </a:p>
      </dgm:t>
    </dgm:pt>
    <dgm:pt modelId="{B0BA08BA-AC21-44D4-8616-5B4D6AE5594C}" type="pres">
      <dgm:prSet presAssocID="{B2A006FC-7DBD-4211-8CFA-1342D730EC20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2BB93F37-1894-4883-9229-55411A9FAA63}" type="pres">
      <dgm:prSet presAssocID="{A2BC3D08-F82E-4039-9EA7-ACD1827295D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F39C50-1D51-460D-89C9-62BC989FFC14}" type="pres">
      <dgm:prSet presAssocID="{89F15E3B-73E4-4296-8EDD-6E31C50780B4}" presName="sibTrans" presStyleLbl="sibTrans2D1" presStyleIdx="1" presStyleCnt="6"/>
      <dgm:spPr/>
      <dgm:t>
        <a:bodyPr/>
        <a:lstStyle/>
        <a:p>
          <a:endParaRPr lang="tr-TR"/>
        </a:p>
      </dgm:t>
    </dgm:pt>
    <dgm:pt modelId="{E2A3F52F-4A2F-490C-B29E-D924BC5D3693}" type="pres">
      <dgm:prSet presAssocID="{89F15E3B-73E4-4296-8EDD-6E31C50780B4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3466F1A5-2CE5-456E-989D-AC6307E9DB66}" type="pres">
      <dgm:prSet presAssocID="{F1CB7237-E643-4BE3-83CC-5D5907F6A6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B6D1FE-824D-40B7-9731-5A165668F7A7}" type="pres">
      <dgm:prSet presAssocID="{E42FA422-C035-4E00-BE5A-52BA98F793CA}" presName="sibTrans" presStyleLbl="sibTrans2D1" presStyleIdx="2" presStyleCnt="6"/>
      <dgm:spPr/>
      <dgm:t>
        <a:bodyPr/>
        <a:lstStyle/>
        <a:p>
          <a:endParaRPr lang="tr-TR"/>
        </a:p>
      </dgm:t>
    </dgm:pt>
    <dgm:pt modelId="{326AA2A7-CC5B-4F2F-BBD7-BB919F4EDA06}" type="pres">
      <dgm:prSet presAssocID="{E42FA422-C035-4E00-BE5A-52BA98F793CA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9C474F97-8BF2-44DB-BBC9-A82AB45AF17D}" type="pres">
      <dgm:prSet presAssocID="{3E0E4009-8C55-40F0-846D-D1FA121E63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082665-918B-4AEB-B243-52220428CBC3}" type="pres">
      <dgm:prSet presAssocID="{5D67D6AC-A961-406A-AFBD-284BC7F178D9}" presName="sibTrans" presStyleLbl="sibTrans2D1" presStyleIdx="3" presStyleCnt="6"/>
      <dgm:spPr/>
      <dgm:t>
        <a:bodyPr/>
        <a:lstStyle/>
        <a:p>
          <a:endParaRPr lang="tr-TR"/>
        </a:p>
      </dgm:t>
    </dgm:pt>
    <dgm:pt modelId="{C53CDD52-98ED-4071-B283-5D0DF3FC6244}" type="pres">
      <dgm:prSet presAssocID="{5D67D6AC-A961-406A-AFBD-284BC7F178D9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F21ED8F1-3EE2-470C-9DA1-FBC5DFA332F1}" type="pres">
      <dgm:prSet presAssocID="{C439A10A-7C56-4DF2-B698-8720030EAF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B876E7-3EDA-4EC2-AF36-999DC7F7B5E1}" type="pres">
      <dgm:prSet presAssocID="{03DA5EC5-AE7D-46C3-A576-9D3163D74E04}" presName="sibTrans" presStyleLbl="sibTrans2D1" presStyleIdx="4" presStyleCnt="6"/>
      <dgm:spPr/>
      <dgm:t>
        <a:bodyPr/>
        <a:lstStyle/>
        <a:p>
          <a:endParaRPr lang="tr-TR"/>
        </a:p>
      </dgm:t>
    </dgm:pt>
    <dgm:pt modelId="{55CF845E-E2B3-477E-921F-75A9C23BAB6D}" type="pres">
      <dgm:prSet presAssocID="{03DA5EC5-AE7D-46C3-A576-9D3163D74E04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3BACCB18-414C-4D69-9AC9-22F48BDA0560}" type="pres">
      <dgm:prSet presAssocID="{0F29A1EB-DFA1-4F98-AAA3-EF5851964DF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592973-95CB-4356-803E-9F6DD31F77D1}" type="pres">
      <dgm:prSet presAssocID="{6C0DA59E-CDC0-4D10-BE58-3DF07B75D800}" presName="sibTrans" presStyleLbl="sibTrans2D1" presStyleIdx="5" presStyleCnt="6"/>
      <dgm:spPr/>
      <dgm:t>
        <a:bodyPr/>
        <a:lstStyle/>
        <a:p>
          <a:endParaRPr lang="tr-TR"/>
        </a:p>
      </dgm:t>
    </dgm:pt>
    <dgm:pt modelId="{1A45A23E-9EB1-4E2B-9B15-32918E8CA936}" type="pres">
      <dgm:prSet presAssocID="{6C0DA59E-CDC0-4D10-BE58-3DF07B75D800}" presName="connectorText" presStyleLbl="sibTrans2D1" presStyleIdx="5" presStyleCnt="6"/>
      <dgm:spPr/>
      <dgm:t>
        <a:bodyPr/>
        <a:lstStyle/>
        <a:p>
          <a:endParaRPr lang="tr-TR"/>
        </a:p>
      </dgm:t>
    </dgm:pt>
  </dgm:ptLst>
  <dgm:cxnLst>
    <dgm:cxn modelId="{72D81D0E-4859-4C04-8DB6-9DBAC5AFEB81}" type="presOf" srcId="{E42FA422-C035-4E00-BE5A-52BA98F793CA}" destId="{18B6D1FE-824D-40B7-9731-5A165668F7A7}" srcOrd="0" destOrd="0" presId="urn:microsoft.com/office/officeart/2005/8/layout/cycle2"/>
    <dgm:cxn modelId="{2A160C6D-0CDD-462E-BFD4-FAB4095C2A75}" type="presOf" srcId="{C439A10A-7C56-4DF2-B698-8720030EAF21}" destId="{F21ED8F1-3EE2-470C-9DA1-FBC5DFA332F1}" srcOrd="0" destOrd="0" presId="urn:microsoft.com/office/officeart/2005/8/layout/cycle2"/>
    <dgm:cxn modelId="{7AB203DB-D8CB-4F81-BE9B-8853970519D4}" type="presOf" srcId="{89F15E3B-73E4-4296-8EDD-6E31C50780B4}" destId="{E2A3F52F-4A2F-490C-B29E-D924BC5D3693}" srcOrd="1" destOrd="0" presId="urn:microsoft.com/office/officeart/2005/8/layout/cycle2"/>
    <dgm:cxn modelId="{08F0CF4A-70CA-4488-B443-0BF2993BFDCD}" type="presOf" srcId="{5D67D6AC-A961-406A-AFBD-284BC7F178D9}" destId="{6A082665-918B-4AEB-B243-52220428CBC3}" srcOrd="0" destOrd="0" presId="urn:microsoft.com/office/officeart/2005/8/layout/cycle2"/>
    <dgm:cxn modelId="{86A47F3B-1D63-4762-BEDE-C6D2822E26B6}" type="presOf" srcId="{0F29A1EB-DFA1-4F98-AAA3-EF5851964DFE}" destId="{3BACCB18-414C-4D69-9AC9-22F48BDA0560}" srcOrd="0" destOrd="0" presId="urn:microsoft.com/office/officeart/2005/8/layout/cycle2"/>
    <dgm:cxn modelId="{D752D8A0-2324-4D27-A1A1-DC37C0688471}" type="presOf" srcId="{6C0DA59E-CDC0-4D10-BE58-3DF07B75D800}" destId="{D5592973-95CB-4356-803E-9F6DD31F77D1}" srcOrd="0" destOrd="0" presId="urn:microsoft.com/office/officeart/2005/8/layout/cycle2"/>
    <dgm:cxn modelId="{57F1B796-D6E1-4FD5-86E1-6A970070A749}" type="presOf" srcId="{6C0DA59E-CDC0-4D10-BE58-3DF07B75D800}" destId="{1A45A23E-9EB1-4E2B-9B15-32918E8CA936}" srcOrd="1" destOrd="0" presId="urn:microsoft.com/office/officeart/2005/8/layout/cycle2"/>
    <dgm:cxn modelId="{81AE8923-C9BB-4906-A4B1-1FDC5837D04D}" type="presOf" srcId="{03DA5EC5-AE7D-46C3-A576-9D3163D74E04}" destId="{55CF845E-E2B3-477E-921F-75A9C23BAB6D}" srcOrd="1" destOrd="0" presId="urn:microsoft.com/office/officeart/2005/8/layout/cycle2"/>
    <dgm:cxn modelId="{2ACF8265-9535-4437-AD07-0932D8CF68B5}" type="presOf" srcId="{03DA5EC5-AE7D-46C3-A576-9D3163D74E04}" destId="{D0B876E7-3EDA-4EC2-AF36-999DC7F7B5E1}" srcOrd="0" destOrd="0" presId="urn:microsoft.com/office/officeart/2005/8/layout/cycle2"/>
    <dgm:cxn modelId="{EC2D632A-76AC-4827-89E8-C251C3F7B13D}" type="presOf" srcId="{A2BC3D08-F82E-4039-9EA7-ACD1827295D3}" destId="{2BB93F37-1894-4883-9229-55411A9FAA63}" srcOrd="0" destOrd="0" presId="urn:microsoft.com/office/officeart/2005/8/layout/cycle2"/>
    <dgm:cxn modelId="{4EABBB03-CA86-4285-8357-1E750C307F93}" type="presOf" srcId="{B2A006FC-7DBD-4211-8CFA-1342D730EC20}" destId="{B0BA08BA-AC21-44D4-8616-5B4D6AE5594C}" srcOrd="1" destOrd="0" presId="urn:microsoft.com/office/officeart/2005/8/layout/cycle2"/>
    <dgm:cxn modelId="{9E578622-D36C-46D7-9E46-7AF1A45951A2}" type="presOf" srcId="{89F15E3B-73E4-4296-8EDD-6E31C50780B4}" destId="{CEF39C50-1D51-460D-89C9-62BC989FFC14}" srcOrd="0" destOrd="0" presId="urn:microsoft.com/office/officeart/2005/8/layout/cycle2"/>
    <dgm:cxn modelId="{1BFD791A-634C-43AB-8D81-9FD0C7C37EB9}" srcId="{A3330AA5-8946-4B4A-BEB3-AF01A5EAEF58}" destId="{F1CB7237-E643-4BE3-83CC-5D5907F6A6C8}" srcOrd="2" destOrd="0" parTransId="{858ECCB7-2600-4CD3-BEED-12D39DE7B919}" sibTransId="{E42FA422-C035-4E00-BE5A-52BA98F793CA}"/>
    <dgm:cxn modelId="{51B613DE-B1E9-453D-AE6D-8609B0681C37}" type="presOf" srcId="{5D67D6AC-A961-406A-AFBD-284BC7F178D9}" destId="{C53CDD52-98ED-4071-B283-5D0DF3FC6244}" srcOrd="1" destOrd="0" presId="urn:microsoft.com/office/officeart/2005/8/layout/cycle2"/>
    <dgm:cxn modelId="{569183C5-DB4E-4872-BCB3-2E3C3821CC52}" srcId="{A3330AA5-8946-4B4A-BEB3-AF01A5EAEF58}" destId="{A2BC3D08-F82E-4039-9EA7-ACD1827295D3}" srcOrd="1" destOrd="0" parTransId="{6AB9E9F3-A673-46A2-92B6-01274295E28D}" sibTransId="{89F15E3B-73E4-4296-8EDD-6E31C50780B4}"/>
    <dgm:cxn modelId="{56591CB5-3689-4A54-874A-A03B69173E97}" type="presOf" srcId="{B2A006FC-7DBD-4211-8CFA-1342D730EC20}" destId="{03A38FB5-CAD0-4A3F-932B-2E98B38537F7}" srcOrd="0" destOrd="0" presId="urn:microsoft.com/office/officeart/2005/8/layout/cycle2"/>
    <dgm:cxn modelId="{276D73F6-A444-4791-873A-97678C4CA920}" srcId="{A3330AA5-8946-4B4A-BEB3-AF01A5EAEF58}" destId="{3E0E4009-8C55-40F0-846D-D1FA121E63A4}" srcOrd="3" destOrd="0" parTransId="{8872A312-B105-4432-A239-AF89EA58DB2C}" sibTransId="{5D67D6AC-A961-406A-AFBD-284BC7F178D9}"/>
    <dgm:cxn modelId="{03E7F7CB-0B72-4BD8-B2BA-D0C629B901CA}" type="presOf" srcId="{3E0E4009-8C55-40F0-846D-D1FA121E63A4}" destId="{9C474F97-8BF2-44DB-BBC9-A82AB45AF17D}" srcOrd="0" destOrd="0" presId="urn:microsoft.com/office/officeart/2005/8/layout/cycle2"/>
    <dgm:cxn modelId="{65D318C3-D652-4B2E-9084-F3BE2CDDD00D}" type="presOf" srcId="{A3330AA5-8946-4B4A-BEB3-AF01A5EAEF58}" destId="{FF106C32-9538-48B2-AD84-77FFB168B87B}" srcOrd="0" destOrd="0" presId="urn:microsoft.com/office/officeart/2005/8/layout/cycle2"/>
    <dgm:cxn modelId="{E4BDF16C-9AC5-429D-B5FD-FB1976103D6F}" srcId="{A3330AA5-8946-4B4A-BEB3-AF01A5EAEF58}" destId="{EBACCF47-73B7-47BB-8A4B-1B42562B0C76}" srcOrd="0" destOrd="0" parTransId="{4E502C87-313D-44E4-9F4A-47FFE20F725A}" sibTransId="{B2A006FC-7DBD-4211-8CFA-1342D730EC20}"/>
    <dgm:cxn modelId="{0CF84416-E66D-4215-A033-EE013F33CC9A}" type="presOf" srcId="{F1CB7237-E643-4BE3-83CC-5D5907F6A6C8}" destId="{3466F1A5-2CE5-456E-989D-AC6307E9DB66}" srcOrd="0" destOrd="0" presId="urn:microsoft.com/office/officeart/2005/8/layout/cycle2"/>
    <dgm:cxn modelId="{1788B224-B6D1-49C0-BC11-3177D8309AB7}" srcId="{A3330AA5-8946-4B4A-BEB3-AF01A5EAEF58}" destId="{0F29A1EB-DFA1-4F98-AAA3-EF5851964DFE}" srcOrd="5" destOrd="0" parTransId="{9BB11D26-8A19-4FC1-B458-702A95BDA845}" sibTransId="{6C0DA59E-CDC0-4D10-BE58-3DF07B75D800}"/>
    <dgm:cxn modelId="{552ABCC9-599A-427F-B994-2C4D0D93B546}" type="presOf" srcId="{EBACCF47-73B7-47BB-8A4B-1B42562B0C76}" destId="{D1D43B0A-FBFD-48FD-A0B8-FFCA38EF6DA9}" srcOrd="0" destOrd="0" presId="urn:microsoft.com/office/officeart/2005/8/layout/cycle2"/>
    <dgm:cxn modelId="{68B2C12A-8A13-489A-8482-FA7911A45810}" srcId="{A3330AA5-8946-4B4A-BEB3-AF01A5EAEF58}" destId="{C439A10A-7C56-4DF2-B698-8720030EAF21}" srcOrd="4" destOrd="0" parTransId="{66C4D60E-DB67-4E87-B1E9-2624BB1DC64B}" sibTransId="{03DA5EC5-AE7D-46C3-A576-9D3163D74E04}"/>
    <dgm:cxn modelId="{A58C2EF1-7E47-41A4-AEE7-BCD0B0C5E845}" type="presOf" srcId="{E42FA422-C035-4E00-BE5A-52BA98F793CA}" destId="{326AA2A7-CC5B-4F2F-BBD7-BB919F4EDA06}" srcOrd="1" destOrd="0" presId="urn:microsoft.com/office/officeart/2005/8/layout/cycle2"/>
    <dgm:cxn modelId="{837BA27F-4D6D-41F3-84F7-5C73AB6739E2}" type="presParOf" srcId="{FF106C32-9538-48B2-AD84-77FFB168B87B}" destId="{D1D43B0A-FBFD-48FD-A0B8-FFCA38EF6DA9}" srcOrd="0" destOrd="0" presId="urn:microsoft.com/office/officeart/2005/8/layout/cycle2"/>
    <dgm:cxn modelId="{70493FC3-4BA5-4E31-890E-7B4551BF7C5E}" type="presParOf" srcId="{FF106C32-9538-48B2-AD84-77FFB168B87B}" destId="{03A38FB5-CAD0-4A3F-932B-2E98B38537F7}" srcOrd="1" destOrd="0" presId="urn:microsoft.com/office/officeart/2005/8/layout/cycle2"/>
    <dgm:cxn modelId="{CEA4ADCA-7EC3-4315-9038-E66D68DB2A5F}" type="presParOf" srcId="{03A38FB5-CAD0-4A3F-932B-2E98B38537F7}" destId="{B0BA08BA-AC21-44D4-8616-5B4D6AE5594C}" srcOrd="0" destOrd="0" presId="urn:microsoft.com/office/officeart/2005/8/layout/cycle2"/>
    <dgm:cxn modelId="{2D9E30FA-3A51-4C3D-8F1C-B13B010F524E}" type="presParOf" srcId="{FF106C32-9538-48B2-AD84-77FFB168B87B}" destId="{2BB93F37-1894-4883-9229-55411A9FAA63}" srcOrd="2" destOrd="0" presId="urn:microsoft.com/office/officeart/2005/8/layout/cycle2"/>
    <dgm:cxn modelId="{7038781D-AA91-42ED-AB98-62E281E88E6B}" type="presParOf" srcId="{FF106C32-9538-48B2-AD84-77FFB168B87B}" destId="{CEF39C50-1D51-460D-89C9-62BC989FFC14}" srcOrd="3" destOrd="0" presId="urn:microsoft.com/office/officeart/2005/8/layout/cycle2"/>
    <dgm:cxn modelId="{C1E2D592-A306-40D2-BA9E-F6F98E8CE9DC}" type="presParOf" srcId="{CEF39C50-1D51-460D-89C9-62BC989FFC14}" destId="{E2A3F52F-4A2F-490C-B29E-D924BC5D3693}" srcOrd="0" destOrd="0" presId="urn:microsoft.com/office/officeart/2005/8/layout/cycle2"/>
    <dgm:cxn modelId="{5C3AB6EE-E6BB-48A8-B109-A0CA6562D2C5}" type="presParOf" srcId="{FF106C32-9538-48B2-AD84-77FFB168B87B}" destId="{3466F1A5-2CE5-456E-989D-AC6307E9DB66}" srcOrd="4" destOrd="0" presId="urn:microsoft.com/office/officeart/2005/8/layout/cycle2"/>
    <dgm:cxn modelId="{B2AF3920-7F67-4408-8CE2-EBBB9E0BEB33}" type="presParOf" srcId="{FF106C32-9538-48B2-AD84-77FFB168B87B}" destId="{18B6D1FE-824D-40B7-9731-5A165668F7A7}" srcOrd="5" destOrd="0" presId="urn:microsoft.com/office/officeart/2005/8/layout/cycle2"/>
    <dgm:cxn modelId="{246B31A5-6A9C-4F89-948D-056EEE8B7535}" type="presParOf" srcId="{18B6D1FE-824D-40B7-9731-5A165668F7A7}" destId="{326AA2A7-CC5B-4F2F-BBD7-BB919F4EDA06}" srcOrd="0" destOrd="0" presId="urn:microsoft.com/office/officeart/2005/8/layout/cycle2"/>
    <dgm:cxn modelId="{D60F3B49-2239-4C2F-BBC9-419F088ED694}" type="presParOf" srcId="{FF106C32-9538-48B2-AD84-77FFB168B87B}" destId="{9C474F97-8BF2-44DB-BBC9-A82AB45AF17D}" srcOrd="6" destOrd="0" presId="urn:microsoft.com/office/officeart/2005/8/layout/cycle2"/>
    <dgm:cxn modelId="{FBA87522-4257-4B28-A70B-C04B31199B17}" type="presParOf" srcId="{FF106C32-9538-48B2-AD84-77FFB168B87B}" destId="{6A082665-918B-4AEB-B243-52220428CBC3}" srcOrd="7" destOrd="0" presId="urn:microsoft.com/office/officeart/2005/8/layout/cycle2"/>
    <dgm:cxn modelId="{5D110BF5-4A91-4E72-ACBF-EC979319275F}" type="presParOf" srcId="{6A082665-918B-4AEB-B243-52220428CBC3}" destId="{C53CDD52-98ED-4071-B283-5D0DF3FC6244}" srcOrd="0" destOrd="0" presId="urn:microsoft.com/office/officeart/2005/8/layout/cycle2"/>
    <dgm:cxn modelId="{11B2065C-2587-4D11-9090-0C4142B8E4B0}" type="presParOf" srcId="{FF106C32-9538-48B2-AD84-77FFB168B87B}" destId="{F21ED8F1-3EE2-470C-9DA1-FBC5DFA332F1}" srcOrd="8" destOrd="0" presId="urn:microsoft.com/office/officeart/2005/8/layout/cycle2"/>
    <dgm:cxn modelId="{BA257F35-6C46-4888-8127-7E7DF0577060}" type="presParOf" srcId="{FF106C32-9538-48B2-AD84-77FFB168B87B}" destId="{D0B876E7-3EDA-4EC2-AF36-999DC7F7B5E1}" srcOrd="9" destOrd="0" presId="urn:microsoft.com/office/officeart/2005/8/layout/cycle2"/>
    <dgm:cxn modelId="{87202948-AA4C-4307-8C8A-45F7542847C5}" type="presParOf" srcId="{D0B876E7-3EDA-4EC2-AF36-999DC7F7B5E1}" destId="{55CF845E-E2B3-477E-921F-75A9C23BAB6D}" srcOrd="0" destOrd="0" presId="urn:microsoft.com/office/officeart/2005/8/layout/cycle2"/>
    <dgm:cxn modelId="{EAD6EE0B-8484-4A84-BDE0-4486D43C6A6B}" type="presParOf" srcId="{FF106C32-9538-48B2-AD84-77FFB168B87B}" destId="{3BACCB18-414C-4D69-9AC9-22F48BDA0560}" srcOrd="10" destOrd="0" presId="urn:microsoft.com/office/officeart/2005/8/layout/cycle2"/>
    <dgm:cxn modelId="{6E575EE4-31C8-4FB2-9E66-520491E2F5EA}" type="presParOf" srcId="{FF106C32-9538-48B2-AD84-77FFB168B87B}" destId="{D5592973-95CB-4356-803E-9F6DD31F77D1}" srcOrd="11" destOrd="0" presId="urn:microsoft.com/office/officeart/2005/8/layout/cycle2"/>
    <dgm:cxn modelId="{D7A96FA5-AEC1-48B9-871B-8DEB1B9274CE}" type="presParOf" srcId="{D5592973-95CB-4356-803E-9F6DD31F77D1}" destId="{1A45A23E-9EB1-4E2B-9B15-32918E8CA9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61ADB-346F-4088-B185-24B86D9DEDB8}">
      <dsp:nvSpPr>
        <dsp:cNvPr id="0" name=""/>
        <dsp:cNvSpPr/>
      </dsp:nvSpPr>
      <dsp:spPr>
        <a:xfrm rot="5400000">
          <a:off x="-156299" y="156404"/>
          <a:ext cx="1041993" cy="72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-5400000">
        <a:off x="1" y="364803"/>
        <a:ext cx="729395" cy="312598"/>
      </dsp:txXfrm>
    </dsp:sp>
    <dsp:sp modelId="{75AAE679-326A-42D7-B112-8DED25F1AE92}">
      <dsp:nvSpPr>
        <dsp:cNvPr id="0" name=""/>
        <dsp:cNvSpPr/>
      </dsp:nvSpPr>
      <dsp:spPr>
        <a:xfrm rot="5400000">
          <a:off x="5436249" y="-4706748"/>
          <a:ext cx="677295" cy="10091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Mesajın sahibi Allah</a:t>
          </a:r>
          <a:endParaRPr lang="tr-TR" sz="2600" kern="1200" dirty="0"/>
        </a:p>
      </dsp:txBody>
      <dsp:txXfrm rot="-5400000">
        <a:off x="729395" y="33169"/>
        <a:ext cx="10057941" cy="611169"/>
      </dsp:txXfrm>
    </dsp:sp>
    <dsp:sp modelId="{ED40DFD0-C0B7-4157-AFFA-72CBA10F569C}">
      <dsp:nvSpPr>
        <dsp:cNvPr id="0" name=""/>
        <dsp:cNvSpPr/>
      </dsp:nvSpPr>
      <dsp:spPr>
        <a:xfrm rot="5400000">
          <a:off x="-156299" y="992810"/>
          <a:ext cx="1041993" cy="72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-5400000">
        <a:off x="1" y="1201209"/>
        <a:ext cx="729395" cy="312598"/>
      </dsp:txXfrm>
    </dsp:sp>
    <dsp:sp modelId="{94790A74-E6D4-4734-AA5E-24F8C9E4C3A5}">
      <dsp:nvSpPr>
        <dsp:cNvPr id="0" name=""/>
        <dsp:cNvSpPr/>
      </dsp:nvSpPr>
      <dsp:spPr>
        <a:xfrm rot="5400000">
          <a:off x="5436249" y="-3870342"/>
          <a:ext cx="677295" cy="10091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Muhatabı birey olarak insan</a:t>
          </a:r>
          <a:endParaRPr lang="tr-TR" sz="2600" kern="1200" dirty="0"/>
        </a:p>
      </dsp:txBody>
      <dsp:txXfrm rot="-5400000">
        <a:off x="729395" y="869575"/>
        <a:ext cx="10057941" cy="611169"/>
      </dsp:txXfrm>
    </dsp:sp>
    <dsp:sp modelId="{E529D37F-0A59-4035-B478-8C4DE2F00A89}">
      <dsp:nvSpPr>
        <dsp:cNvPr id="0" name=""/>
        <dsp:cNvSpPr/>
      </dsp:nvSpPr>
      <dsp:spPr>
        <a:xfrm rot="5400000">
          <a:off x="-156299" y="1829216"/>
          <a:ext cx="1041993" cy="729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-5400000">
        <a:off x="1" y="2037615"/>
        <a:ext cx="729395" cy="312598"/>
      </dsp:txXfrm>
    </dsp:sp>
    <dsp:sp modelId="{43C464C3-6D4D-4942-91DB-2927514B0E80}">
      <dsp:nvSpPr>
        <dsp:cNvPr id="0" name=""/>
        <dsp:cNvSpPr/>
      </dsp:nvSpPr>
      <dsp:spPr>
        <a:xfrm rot="5400000">
          <a:off x="5436249" y="-3033936"/>
          <a:ext cx="677295" cy="10091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İnsanlığa bildirmek üzere görevlendirilen Hz. Muhammed’dir</a:t>
          </a:r>
          <a:endParaRPr lang="tr-TR" sz="2600" kern="1200" dirty="0"/>
        </a:p>
      </dsp:txBody>
      <dsp:txXfrm rot="-5400000">
        <a:off x="729395" y="1705981"/>
        <a:ext cx="10057941" cy="611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D104-C718-446B-BAFF-A82D2CE6374F}">
      <dsp:nvSpPr>
        <dsp:cNvPr id="0" name=""/>
        <dsp:cNvSpPr/>
      </dsp:nvSpPr>
      <dsp:spPr>
        <a:xfrm rot="21300000">
          <a:off x="792818" y="1608187"/>
          <a:ext cx="9234762" cy="807937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C4D7C-17BF-4B0B-863C-D3744B429E19}">
      <dsp:nvSpPr>
        <dsp:cNvPr id="0" name=""/>
        <dsp:cNvSpPr/>
      </dsp:nvSpPr>
      <dsp:spPr>
        <a:xfrm>
          <a:off x="1298448" y="201215"/>
          <a:ext cx="3246120" cy="160972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1F501-08DB-4AB8-A2C0-4A9F9DA1B726}">
      <dsp:nvSpPr>
        <dsp:cNvPr id="0" name=""/>
        <dsp:cNvSpPr/>
      </dsp:nvSpPr>
      <dsp:spPr>
        <a:xfrm>
          <a:off x="5734812" y="0"/>
          <a:ext cx="3462528" cy="169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Bu mesajların rehberliği doğrultusunda hareket etmek</a:t>
          </a:r>
          <a:endParaRPr lang="tr-TR" sz="2200" kern="1200" dirty="0"/>
        </a:p>
      </dsp:txBody>
      <dsp:txXfrm>
        <a:off x="5734812" y="0"/>
        <a:ext cx="3462528" cy="1690211"/>
      </dsp:txXfrm>
    </dsp:sp>
    <dsp:sp modelId="{1A1DC4D8-FFD2-4170-905D-FC9315E3F091}">
      <dsp:nvSpPr>
        <dsp:cNvPr id="0" name=""/>
        <dsp:cNvSpPr/>
      </dsp:nvSpPr>
      <dsp:spPr>
        <a:xfrm>
          <a:off x="6275832" y="2213372"/>
          <a:ext cx="3246120" cy="160972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8B568-1DCE-4255-92F4-ABEEA9877CC6}">
      <dsp:nvSpPr>
        <dsp:cNvPr id="0" name=""/>
        <dsp:cNvSpPr/>
      </dsp:nvSpPr>
      <dsp:spPr>
        <a:xfrm>
          <a:off x="1623060" y="2334101"/>
          <a:ext cx="3462528" cy="169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Allah’ın gönderdiği mesajları olduğu gibi insanlara bildirmek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/>
        </a:p>
      </dsp:txBody>
      <dsp:txXfrm>
        <a:off x="1623060" y="2334101"/>
        <a:ext cx="3462528" cy="1690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35661-BBD1-4139-BD84-AA110A0746EB}">
      <dsp:nvSpPr>
        <dsp:cNvPr id="0" name=""/>
        <dsp:cNvSpPr/>
      </dsp:nvSpPr>
      <dsp:spPr>
        <a:xfrm>
          <a:off x="3449584" y="374123"/>
          <a:ext cx="4117291" cy="4117291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1"/>
              </a:solidFill>
            </a:rPr>
            <a:t>Din-Siyaset ilişkisi</a:t>
          </a:r>
          <a:endParaRPr lang="tr-TR" sz="1700" b="1" kern="1200" dirty="0">
            <a:solidFill>
              <a:schemeClr val="tx1"/>
            </a:solidFill>
          </a:endParaRPr>
        </a:p>
      </dsp:txBody>
      <dsp:txXfrm>
        <a:off x="5699390" y="1452461"/>
        <a:ext cx="1470461" cy="1960615"/>
      </dsp:txXfrm>
    </dsp:sp>
    <dsp:sp modelId="{4AD8BCC9-2D92-4CB0-9A3D-4826B3EACA2B}">
      <dsp:nvSpPr>
        <dsp:cNvPr id="0" name=""/>
        <dsp:cNvSpPr/>
      </dsp:nvSpPr>
      <dsp:spPr>
        <a:xfrm>
          <a:off x="3253523" y="374123"/>
          <a:ext cx="4117291" cy="41172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>
              <a:solidFill>
                <a:schemeClr val="tx1"/>
              </a:solidFill>
            </a:rPr>
            <a:t>Peygamberin konumu</a:t>
          </a:r>
          <a:endParaRPr lang="tr-TR" sz="1700" b="1" kern="1200" dirty="0">
            <a:solidFill>
              <a:schemeClr val="tx1"/>
            </a:solidFill>
          </a:endParaRPr>
        </a:p>
      </dsp:txBody>
      <dsp:txXfrm>
        <a:off x="3650547" y="1452461"/>
        <a:ext cx="1470461" cy="1960615"/>
      </dsp:txXfrm>
    </dsp:sp>
    <dsp:sp modelId="{9EF951FD-D21E-49EB-A39E-9F902322557F}">
      <dsp:nvSpPr>
        <dsp:cNvPr id="0" name=""/>
        <dsp:cNvSpPr/>
      </dsp:nvSpPr>
      <dsp:spPr>
        <a:xfrm>
          <a:off x="3194704" y="119243"/>
          <a:ext cx="4627051" cy="462705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85CD2-C32B-4643-AF3F-453E2B36450E}">
      <dsp:nvSpPr>
        <dsp:cNvPr id="0" name=""/>
        <dsp:cNvSpPr/>
      </dsp:nvSpPr>
      <dsp:spPr>
        <a:xfrm>
          <a:off x="2998643" y="119243"/>
          <a:ext cx="4627051" cy="462705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0FEB1-E353-4252-926F-72E4C9B1CD44}">
      <dsp:nvSpPr>
        <dsp:cNvPr id="0" name=""/>
        <dsp:cNvSpPr/>
      </dsp:nvSpPr>
      <dsp:spPr>
        <a:xfrm>
          <a:off x="4535797" y="357"/>
          <a:ext cx="1748804" cy="17488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Muhacir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4791903" y="256463"/>
        <a:ext cx="1236592" cy="1236592"/>
      </dsp:txXfrm>
    </dsp:sp>
    <dsp:sp modelId="{B1128E21-43CE-4992-A6F4-BE6A0FD8F5BC}">
      <dsp:nvSpPr>
        <dsp:cNvPr id="0" name=""/>
        <dsp:cNvSpPr/>
      </dsp:nvSpPr>
      <dsp:spPr>
        <a:xfrm rot="3600000">
          <a:off x="5827648" y="1705641"/>
          <a:ext cx="465287" cy="590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5862545" y="1763242"/>
        <a:ext cx="325701" cy="354133"/>
      </dsp:txXfrm>
    </dsp:sp>
    <dsp:sp modelId="{6E37CA8B-85A3-4701-9C0C-6B288D6366E8}">
      <dsp:nvSpPr>
        <dsp:cNvPr id="0" name=""/>
        <dsp:cNvSpPr/>
      </dsp:nvSpPr>
      <dsp:spPr>
        <a:xfrm>
          <a:off x="5849150" y="2275150"/>
          <a:ext cx="1748804" cy="17488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Ensar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6105256" y="2531256"/>
        <a:ext cx="1236592" cy="1236592"/>
      </dsp:txXfrm>
    </dsp:sp>
    <dsp:sp modelId="{6104F93B-D465-45A0-82F7-EF1CC0FE0A0E}">
      <dsp:nvSpPr>
        <dsp:cNvPr id="0" name=""/>
        <dsp:cNvSpPr/>
      </dsp:nvSpPr>
      <dsp:spPr>
        <a:xfrm rot="10800000">
          <a:off x="5190724" y="2854442"/>
          <a:ext cx="465287" cy="590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5330310" y="2972486"/>
        <a:ext cx="325701" cy="354133"/>
      </dsp:txXfrm>
    </dsp:sp>
    <dsp:sp modelId="{2518BBCB-5BD8-48DD-945A-3289606EA4CF}">
      <dsp:nvSpPr>
        <dsp:cNvPr id="0" name=""/>
        <dsp:cNvSpPr/>
      </dsp:nvSpPr>
      <dsp:spPr>
        <a:xfrm>
          <a:off x="3222444" y="2275150"/>
          <a:ext cx="1748804" cy="17488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 smtClean="0">
              <a:solidFill>
                <a:schemeClr val="tx1"/>
              </a:solidFill>
            </a:rPr>
            <a:t>Yahudi Kabileler</a:t>
          </a:r>
          <a:endParaRPr lang="tr-TR" sz="2100" b="1" kern="1200" dirty="0">
            <a:solidFill>
              <a:schemeClr val="tx1"/>
            </a:solidFill>
          </a:endParaRPr>
        </a:p>
      </dsp:txBody>
      <dsp:txXfrm>
        <a:off x="3478550" y="2531256"/>
        <a:ext cx="1236592" cy="1236592"/>
      </dsp:txXfrm>
    </dsp:sp>
    <dsp:sp modelId="{56C923F7-10D3-437E-9CD3-DE434D43774A}">
      <dsp:nvSpPr>
        <dsp:cNvPr id="0" name=""/>
        <dsp:cNvSpPr/>
      </dsp:nvSpPr>
      <dsp:spPr>
        <a:xfrm rot="18000000">
          <a:off x="4514295" y="1728449"/>
          <a:ext cx="465287" cy="590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549192" y="1906936"/>
        <a:ext cx="325701" cy="3541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37AD3-B53F-4D75-8017-757A5D79B451}">
      <dsp:nvSpPr>
        <dsp:cNvPr id="0" name=""/>
        <dsp:cNvSpPr/>
      </dsp:nvSpPr>
      <dsp:spPr>
        <a:xfrm>
          <a:off x="3398043" y="0"/>
          <a:ext cx="4024313" cy="40243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Siyasi Liderlik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4353817" y="301823"/>
        <a:ext cx="2112764" cy="684133"/>
      </dsp:txXfrm>
    </dsp:sp>
    <dsp:sp modelId="{90A4D2CC-19C5-4D77-8517-0DD0492F6BAA}">
      <dsp:nvSpPr>
        <dsp:cNvPr id="0" name=""/>
        <dsp:cNvSpPr/>
      </dsp:nvSpPr>
      <dsp:spPr>
        <a:xfrm>
          <a:off x="3901082" y="1006078"/>
          <a:ext cx="3018234" cy="30182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solidFill>
                <a:schemeClr val="tx1"/>
              </a:solidFill>
            </a:rPr>
            <a:t>Dini Liderlik</a:t>
          </a:r>
          <a:endParaRPr lang="tr-TR" sz="2200" b="1" kern="1200" dirty="0">
            <a:solidFill>
              <a:schemeClr val="tx1"/>
            </a:solidFill>
          </a:endParaRPr>
        </a:p>
      </dsp:txBody>
      <dsp:txXfrm>
        <a:off x="4343092" y="1760636"/>
        <a:ext cx="2134214" cy="15091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9D981-0482-48B8-B166-2BFAA9CC8675}">
      <dsp:nvSpPr>
        <dsp:cNvPr id="0" name=""/>
        <dsp:cNvSpPr/>
      </dsp:nvSpPr>
      <dsp:spPr>
        <a:xfrm rot="16200000">
          <a:off x="1439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b="1" kern="1200" dirty="0" smtClean="0">
              <a:solidFill>
                <a:schemeClr val="tx1"/>
              </a:solidFill>
            </a:rPr>
            <a:t>Peygamber</a:t>
          </a:r>
          <a:endParaRPr lang="tr-TR" sz="3800" b="1" kern="1200" dirty="0">
            <a:solidFill>
              <a:schemeClr val="tx1"/>
            </a:solidFill>
          </a:endParaRPr>
        </a:p>
      </dsp:txBody>
      <dsp:txXfrm rot="5400000">
        <a:off x="1439" y="1006989"/>
        <a:ext cx="3317049" cy="2010333"/>
      </dsp:txXfrm>
    </dsp:sp>
    <dsp:sp modelId="{38F4C2FB-611D-4DFD-86A4-469D322E791C}">
      <dsp:nvSpPr>
        <dsp:cNvPr id="0" name=""/>
        <dsp:cNvSpPr/>
      </dsp:nvSpPr>
      <dsp:spPr>
        <a:xfrm rot="5400000">
          <a:off x="6798294" y="1823"/>
          <a:ext cx="4020666" cy="402066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b="1" kern="1200" dirty="0" smtClean="0">
              <a:solidFill>
                <a:schemeClr val="tx1"/>
              </a:solidFill>
            </a:rPr>
            <a:t>Başkan</a:t>
          </a:r>
          <a:endParaRPr lang="tr-TR" sz="3800" b="1" kern="1200" dirty="0">
            <a:solidFill>
              <a:schemeClr val="tx1"/>
            </a:solidFill>
          </a:endParaRPr>
        </a:p>
      </dsp:txBody>
      <dsp:txXfrm rot="-5400000">
        <a:off x="7501911" y="1006990"/>
        <a:ext cx="3317049" cy="20103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3B0A-FBFD-48FD-A0B8-FFCA38EF6DA9}">
      <dsp:nvSpPr>
        <dsp:cNvPr id="0" name=""/>
        <dsp:cNvSpPr/>
      </dsp:nvSpPr>
      <dsp:spPr>
        <a:xfrm>
          <a:off x="3871734" y="68"/>
          <a:ext cx="1241587" cy="124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tx1"/>
              </a:solidFill>
            </a:rPr>
            <a:t>Abdurrahman b. </a:t>
          </a:r>
          <a:r>
            <a:rPr lang="tr-TR" sz="900" b="1" kern="1200" dirty="0" err="1" smtClean="0">
              <a:solidFill>
                <a:schemeClr val="tx1"/>
              </a:solidFill>
            </a:rPr>
            <a:t>Avf</a:t>
          </a:r>
          <a:endParaRPr lang="tr-TR" sz="900" b="1" kern="1200" dirty="0">
            <a:solidFill>
              <a:schemeClr val="tx1"/>
            </a:solidFill>
          </a:endParaRPr>
        </a:p>
      </dsp:txBody>
      <dsp:txXfrm>
        <a:off x="4053560" y="181894"/>
        <a:ext cx="877935" cy="877935"/>
      </dsp:txXfrm>
    </dsp:sp>
    <dsp:sp modelId="{03A38FB5-CAD0-4A3F-932B-2E98B38537F7}">
      <dsp:nvSpPr>
        <dsp:cNvPr id="0" name=""/>
        <dsp:cNvSpPr/>
      </dsp:nvSpPr>
      <dsp:spPr>
        <a:xfrm rot="1800000">
          <a:off x="5126757" y="872859"/>
          <a:ext cx="33028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5133394" y="931895"/>
        <a:ext cx="231197" cy="251421"/>
      </dsp:txXfrm>
    </dsp:sp>
    <dsp:sp modelId="{2BB93F37-1894-4883-9229-55411A9FAA63}">
      <dsp:nvSpPr>
        <dsp:cNvPr id="0" name=""/>
        <dsp:cNvSpPr/>
      </dsp:nvSpPr>
      <dsp:spPr>
        <a:xfrm>
          <a:off x="5486663" y="932447"/>
          <a:ext cx="1241587" cy="124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tx1"/>
              </a:solidFill>
            </a:rPr>
            <a:t>Ali b. </a:t>
          </a:r>
          <a:r>
            <a:rPr lang="tr-TR" sz="900" b="1" kern="1200" dirty="0" err="1" smtClean="0">
              <a:solidFill>
                <a:schemeClr val="tx1"/>
              </a:solidFill>
            </a:rPr>
            <a:t>Ebi</a:t>
          </a:r>
          <a:r>
            <a:rPr lang="tr-TR" sz="900" b="1" kern="1200" dirty="0" smtClean="0">
              <a:solidFill>
                <a:schemeClr val="tx1"/>
              </a:solidFill>
            </a:rPr>
            <a:t> </a:t>
          </a:r>
          <a:r>
            <a:rPr lang="tr-TR" sz="900" b="1" kern="1200" dirty="0" err="1" smtClean="0">
              <a:solidFill>
                <a:schemeClr val="tx1"/>
              </a:solidFill>
            </a:rPr>
            <a:t>Talib</a:t>
          </a:r>
          <a:endParaRPr lang="tr-TR" sz="900" b="1" kern="1200" dirty="0">
            <a:solidFill>
              <a:schemeClr val="tx1"/>
            </a:solidFill>
          </a:endParaRPr>
        </a:p>
      </dsp:txBody>
      <dsp:txXfrm>
        <a:off x="5668489" y="1114273"/>
        <a:ext cx="877935" cy="877935"/>
      </dsp:txXfrm>
    </dsp:sp>
    <dsp:sp modelId="{CEF39C50-1D51-460D-89C9-62BC989FFC14}">
      <dsp:nvSpPr>
        <dsp:cNvPr id="0" name=""/>
        <dsp:cNvSpPr/>
      </dsp:nvSpPr>
      <dsp:spPr>
        <a:xfrm rot="5400000">
          <a:off x="5942316" y="2266755"/>
          <a:ext cx="33028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5991858" y="2301020"/>
        <a:ext cx="231197" cy="251421"/>
      </dsp:txXfrm>
    </dsp:sp>
    <dsp:sp modelId="{3466F1A5-2CE5-456E-989D-AC6307E9DB66}">
      <dsp:nvSpPr>
        <dsp:cNvPr id="0" name=""/>
        <dsp:cNvSpPr/>
      </dsp:nvSpPr>
      <dsp:spPr>
        <a:xfrm>
          <a:off x="5486663" y="2797206"/>
          <a:ext cx="1241587" cy="124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tx1"/>
              </a:solidFill>
            </a:rPr>
            <a:t>Osman b. Affan</a:t>
          </a:r>
          <a:endParaRPr lang="tr-TR" sz="900" b="1" kern="1200" dirty="0">
            <a:solidFill>
              <a:schemeClr val="tx1"/>
            </a:solidFill>
          </a:endParaRPr>
        </a:p>
      </dsp:txBody>
      <dsp:txXfrm>
        <a:off x="5668489" y="2979032"/>
        <a:ext cx="877935" cy="877935"/>
      </dsp:txXfrm>
    </dsp:sp>
    <dsp:sp modelId="{18B6D1FE-824D-40B7-9731-5A165668F7A7}">
      <dsp:nvSpPr>
        <dsp:cNvPr id="0" name=""/>
        <dsp:cNvSpPr/>
      </dsp:nvSpPr>
      <dsp:spPr>
        <a:xfrm rot="9000000">
          <a:off x="5142947" y="3669998"/>
          <a:ext cx="33028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 rot="10800000">
        <a:off x="5235394" y="3729034"/>
        <a:ext cx="231197" cy="251421"/>
      </dsp:txXfrm>
    </dsp:sp>
    <dsp:sp modelId="{9C474F97-8BF2-44DB-BBC9-A82AB45AF17D}">
      <dsp:nvSpPr>
        <dsp:cNvPr id="0" name=""/>
        <dsp:cNvSpPr/>
      </dsp:nvSpPr>
      <dsp:spPr>
        <a:xfrm>
          <a:off x="3871734" y="3729586"/>
          <a:ext cx="1241587" cy="124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tx1"/>
              </a:solidFill>
            </a:rPr>
            <a:t>Talha b. Ubeydullah</a:t>
          </a:r>
          <a:endParaRPr lang="tr-TR" sz="900" b="1" kern="1200" dirty="0">
            <a:solidFill>
              <a:schemeClr val="tx1"/>
            </a:solidFill>
          </a:endParaRPr>
        </a:p>
      </dsp:txBody>
      <dsp:txXfrm>
        <a:off x="4053560" y="3911412"/>
        <a:ext cx="877935" cy="877935"/>
      </dsp:txXfrm>
    </dsp:sp>
    <dsp:sp modelId="{6A082665-918B-4AEB-B243-52220428CBC3}">
      <dsp:nvSpPr>
        <dsp:cNvPr id="0" name=""/>
        <dsp:cNvSpPr/>
      </dsp:nvSpPr>
      <dsp:spPr>
        <a:xfrm rot="12600000">
          <a:off x="3528018" y="3679346"/>
          <a:ext cx="33028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 rot="10800000">
        <a:off x="3620465" y="3787924"/>
        <a:ext cx="231197" cy="251421"/>
      </dsp:txXfrm>
    </dsp:sp>
    <dsp:sp modelId="{F21ED8F1-3EE2-470C-9DA1-FBC5DFA332F1}">
      <dsp:nvSpPr>
        <dsp:cNvPr id="0" name=""/>
        <dsp:cNvSpPr/>
      </dsp:nvSpPr>
      <dsp:spPr>
        <a:xfrm>
          <a:off x="2256805" y="2797206"/>
          <a:ext cx="1241587" cy="124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err="1" smtClean="0">
              <a:solidFill>
                <a:schemeClr val="tx1"/>
              </a:solidFill>
            </a:rPr>
            <a:t>Zübeyr</a:t>
          </a:r>
          <a:r>
            <a:rPr lang="tr-TR" sz="900" b="1" kern="1200" dirty="0" smtClean="0">
              <a:solidFill>
                <a:schemeClr val="tx1"/>
              </a:solidFill>
            </a:rPr>
            <a:t> b. </a:t>
          </a:r>
          <a:r>
            <a:rPr lang="tr-TR" sz="900" b="1" kern="1200" dirty="0" err="1" smtClean="0">
              <a:solidFill>
                <a:schemeClr val="tx1"/>
              </a:solidFill>
            </a:rPr>
            <a:t>Avvam</a:t>
          </a:r>
          <a:endParaRPr lang="tr-TR" sz="900" b="1" kern="1200" dirty="0">
            <a:solidFill>
              <a:schemeClr val="tx1"/>
            </a:solidFill>
          </a:endParaRPr>
        </a:p>
      </dsp:txBody>
      <dsp:txXfrm>
        <a:off x="2438631" y="2979032"/>
        <a:ext cx="877935" cy="877935"/>
      </dsp:txXfrm>
    </dsp:sp>
    <dsp:sp modelId="{D0B876E7-3EDA-4EC2-AF36-999DC7F7B5E1}">
      <dsp:nvSpPr>
        <dsp:cNvPr id="0" name=""/>
        <dsp:cNvSpPr/>
      </dsp:nvSpPr>
      <dsp:spPr>
        <a:xfrm rot="16200000">
          <a:off x="2712459" y="2285450"/>
          <a:ext cx="33028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2762001" y="2418799"/>
        <a:ext cx="231197" cy="251421"/>
      </dsp:txXfrm>
    </dsp:sp>
    <dsp:sp modelId="{3BACCB18-414C-4D69-9AC9-22F48BDA0560}">
      <dsp:nvSpPr>
        <dsp:cNvPr id="0" name=""/>
        <dsp:cNvSpPr/>
      </dsp:nvSpPr>
      <dsp:spPr>
        <a:xfrm>
          <a:off x="2256805" y="932447"/>
          <a:ext cx="1241587" cy="124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b="1" kern="1200" dirty="0" smtClean="0">
              <a:solidFill>
                <a:schemeClr val="tx1"/>
              </a:solidFill>
            </a:rPr>
            <a:t>Sad b. </a:t>
          </a:r>
          <a:r>
            <a:rPr lang="tr-TR" sz="900" b="1" kern="1200" dirty="0" err="1" smtClean="0">
              <a:solidFill>
                <a:schemeClr val="tx1"/>
              </a:solidFill>
            </a:rPr>
            <a:t>Ebi</a:t>
          </a:r>
          <a:r>
            <a:rPr lang="tr-TR" sz="900" b="1" kern="1200" dirty="0" smtClean="0">
              <a:solidFill>
                <a:schemeClr val="tx1"/>
              </a:solidFill>
            </a:rPr>
            <a:t> </a:t>
          </a:r>
          <a:r>
            <a:rPr lang="tr-TR" sz="900" b="1" kern="1200" dirty="0" err="1" smtClean="0">
              <a:solidFill>
                <a:schemeClr val="tx1"/>
              </a:solidFill>
            </a:rPr>
            <a:t>Vakkas</a:t>
          </a:r>
          <a:endParaRPr lang="tr-TR" sz="900" b="1" kern="1200" dirty="0">
            <a:solidFill>
              <a:schemeClr val="tx1"/>
            </a:solidFill>
          </a:endParaRPr>
        </a:p>
      </dsp:txBody>
      <dsp:txXfrm>
        <a:off x="2438631" y="1114273"/>
        <a:ext cx="877935" cy="877935"/>
      </dsp:txXfrm>
    </dsp:sp>
    <dsp:sp modelId="{D5592973-95CB-4356-803E-9F6DD31F77D1}">
      <dsp:nvSpPr>
        <dsp:cNvPr id="0" name=""/>
        <dsp:cNvSpPr/>
      </dsp:nvSpPr>
      <dsp:spPr>
        <a:xfrm rot="19800000">
          <a:off x="3511828" y="882207"/>
          <a:ext cx="33028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3518465" y="990785"/>
        <a:ext cx="231197" cy="251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79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3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52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33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18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65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87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7458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29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15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9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37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20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6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77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37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49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EBEE-344C-4A83-86BA-73E89BD1C7CE}" type="datetimeFigureOut">
              <a:rPr lang="tr-TR" smtClean="0"/>
              <a:pPr/>
              <a:t>5.06.2018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F5E18-4E7A-4815-A033-379D4E0F7F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9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Din ve devlet ilişkileri bağlamına kavramsal netlik açısından bakış</a:t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13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 Muhammed’in </a:t>
            </a:r>
            <a:br>
              <a:rPr lang="tr-TR" dirty="0" smtClean="0"/>
            </a:br>
            <a:r>
              <a:rPr lang="tr-TR" dirty="0" smtClean="0"/>
              <a:t> liderliği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13927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11506200" y="574616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0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 Peygamberin </a:t>
            </a:r>
            <a:br>
              <a:rPr lang="tr-TR" dirty="0" smtClean="0"/>
            </a:br>
            <a:r>
              <a:rPr lang="tr-TR" dirty="0" smtClean="0"/>
              <a:t>rolleri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57369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4515" y="3246912"/>
            <a:ext cx="1954294" cy="195429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506200" y="5841163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8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siyasi kriz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1130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/>
              <a:t>Müslümanlarda ilk siyasi kriz, Hz. Muhammed’in ölümüyle başladı</a:t>
            </a:r>
          </a:p>
        </p:txBody>
      </p:sp>
      <p:sp>
        <p:nvSpPr>
          <p:cNvPr id="5" name="Sağ Ok 4"/>
          <p:cNvSpPr/>
          <p:nvPr/>
        </p:nvSpPr>
        <p:spPr>
          <a:xfrm>
            <a:off x="6096000" y="3728851"/>
            <a:ext cx="4904509" cy="2351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DEVLET BAŞKANLIĞI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74624" y="4322617"/>
            <a:ext cx="4132613" cy="1175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PEYGAMBERLİK</a:t>
            </a:r>
            <a:endParaRPr lang="tr-TR" b="1" dirty="0">
              <a:solidFill>
                <a:schemeClr val="tx1"/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 flipH="1">
            <a:off x="5723906" y="3752608"/>
            <a:ext cx="23751" cy="2446317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11000509" y="5737260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halife seçimi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3291" y="1957053"/>
            <a:ext cx="10820400" cy="4024125"/>
          </a:xfrm>
        </p:spPr>
        <p:txBody>
          <a:bodyPr/>
          <a:lstStyle/>
          <a:p>
            <a:r>
              <a:rPr lang="tr-TR" dirty="0"/>
              <a:t>Ensar, Medine Devleti’nin başına kendilerinden birini seçmek için Beni Saide </a:t>
            </a:r>
            <a:r>
              <a:rPr lang="tr-TR" dirty="0" err="1"/>
              <a:t>Gölgeliği’nde</a:t>
            </a:r>
            <a:r>
              <a:rPr lang="tr-TR" dirty="0"/>
              <a:t> toplandı.  </a:t>
            </a:r>
            <a:endParaRPr lang="tr-TR" dirty="0" smtClean="0"/>
          </a:p>
          <a:p>
            <a:r>
              <a:rPr lang="tr-TR" dirty="0" smtClean="0"/>
              <a:t>Ensar’ın </a:t>
            </a:r>
            <a:r>
              <a:rPr lang="tr-TR" dirty="0"/>
              <a:t>halife seçmek için toplandığını haber alan Hz. Ebu Bekir, Ömer ve Ebu </a:t>
            </a:r>
            <a:r>
              <a:rPr lang="tr-TR" dirty="0" err="1"/>
              <a:t>Ubeyde</a:t>
            </a:r>
            <a:r>
              <a:rPr lang="tr-TR" dirty="0"/>
              <a:t> Beni Saide’ye geldiler</a:t>
            </a:r>
            <a:r>
              <a:rPr lang="tr-TR" dirty="0" smtClean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/>
          <a:srcRect l="3177" t="48189" r="29783" b="7332"/>
          <a:stretch/>
        </p:blipFill>
        <p:spPr>
          <a:xfrm>
            <a:off x="-24742" y="3722914"/>
            <a:ext cx="6496791" cy="31350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/>
          <a:srcRect l="6685" r="6903"/>
          <a:stretch/>
        </p:blipFill>
        <p:spPr>
          <a:xfrm>
            <a:off x="6402772" y="3722914"/>
            <a:ext cx="5792628" cy="313508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1030749" y="5894179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2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unvan sorunu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800" dirty="0"/>
              <a:t>Müslüman devletinin başına getirilen Hz. Ebu Bekir’e “</a:t>
            </a:r>
            <a:r>
              <a:rPr lang="tr-TR" sz="2800" dirty="0" err="1"/>
              <a:t>Halifetu’r-Rasûl</a:t>
            </a:r>
            <a:r>
              <a:rPr lang="tr-TR" sz="2800" dirty="0"/>
              <a:t>” unvanı </a:t>
            </a:r>
            <a:r>
              <a:rPr lang="tr-TR" sz="2800" dirty="0" smtClean="0"/>
              <a:t>verilmesi.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0934568" y="5651158"/>
            <a:ext cx="1143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 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8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Vasiyet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sz="2800" dirty="0"/>
              <a:t>Beni Saide’de hilafet makamını Hz. Ebu Bekir ile ele geçiren </a:t>
            </a:r>
            <a:r>
              <a:rPr lang="tr-TR" sz="2800" dirty="0" err="1"/>
              <a:t>Kureyş</a:t>
            </a:r>
            <a:r>
              <a:rPr lang="tr-TR" sz="2800" dirty="0"/>
              <a:t> aristokrasisi devlet başkanlığı işini tehlikeye atmamak için vasiyet sistemini devreye </a:t>
            </a:r>
            <a:r>
              <a:rPr lang="tr-TR" sz="2800" dirty="0" smtClean="0"/>
              <a:t>koydu,</a:t>
            </a:r>
          </a:p>
          <a:p>
            <a:endParaRPr lang="tr-TR" sz="2800" dirty="0" smtClean="0"/>
          </a:p>
          <a:p>
            <a:r>
              <a:rPr lang="tr-TR" sz="2800" dirty="0"/>
              <a:t>Hz. Ebu Bekir, kendinden sonrası için Hz. Ömer’in halife olmasını vasiyet </a:t>
            </a:r>
            <a:r>
              <a:rPr lang="tr-TR" sz="2800" dirty="0" smtClean="0"/>
              <a:t>etti,</a:t>
            </a:r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0404959" y="5894179"/>
            <a:ext cx="165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A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2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Kureyş</a:t>
            </a:r>
            <a:r>
              <a:rPr lang="tr-TR" dirty="0"/>
              <a:t> aristokratlarından altı </a:t>
            </a:r>
            <a:r>
              <a:rPr lang="tr-TR" dirty="0" smtClean="0"/>
              <a:t>kişi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0420111" y="5757020"/>
            <a:ext cx="154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 B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2" name="İçerik Yer Tutucusu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90777"/>
              </p:ext>
            </p:extLst>
          </p:nvPr>
        </p:nvGraphicFramePr>
        <p:xfrm>
          <a:off x="2996311" y="1747010"/>
          <a:ext cx="8985057" cy="497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Dikdörtgen 12"/>
          <p:cNvSpPr/>
          <p:nvPr/>
        </p:nvSpPr>
        <p:spPr>
          <a:xfrm>
            <a:off x="1068227" y="3537350"/>
            <a:ext cx="2004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Ensar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Yay 13"/>
          <p:cNvSpPr/>
          <p:nvPr/>
        </p:nvSpPr>
        <p:spPr>
          <a:xfrm rot="16200000">
            <a:off x="1482532" y="3068744"/>
            <a:ext cx="3027558" cy="4271458"/>
          </a:xfrm>
          <a:prstGeom prst="arc">
            <a:avLst>
              <a:gd name="adj1" fmla="val 17581939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576104" y="4712303"/>
            <a:ext cx="29883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Diğer</a:t>
            </a:r>
          </a:p>
          <a:p>
            <a:pPr algn="ctr"/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kabileler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Yay 15"/>
          <p:cNvSpPr/>
          <p:nvPr/>
        </p:nvSpPr>
        <p:spPr>
          <a:xfrm rot="16200000">
            <a:off x="1249450" y="4557584"/>
            <a:ext cx="4008699" cy="5581323"/>
          </a:xfrm>
          <a:prstGeom prst="arc">
            <a:avLst>
              <a:gd name="adj1" fmla="val 17581939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1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 Osman dönemi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Hz. Ömer’in şurası, Hz. Osman’ı devletin başına getirdi. </a:t>
            </a:r>
            <a:endParaRPr lang="tr-TR" dirty="0" smtClean="0"/>
          </a:p>
          <a:p>
            <a:r>
              <a:rPr lang="tr-TR" dirty="0" smtClean="0"/>
              <a:t>Uygulamaları </a:t>
            </a:r>
            <a:r>
              <a:rPr lang="tr-TR" dirty="0"/>
              <a:t>Müslüman halk </a:t>
            </a:r>
            <a:r>
              <a:rPr lang="tr-TR" dirty="0" smtClean="0"/>
              <a:t>tarafından tepki gördü.</a:t>
            </a:r>
            <a:endParaRPr lang="tr-TR" dirty="0" smtClean="0"/>
          </a:p>
          <a:p>
            <a:r>
              <a:rPr lang="tr-TR" dirty="0" smtClean="0"/>
              <a:t>Değişik vilayetlerde halk</a:t>
            </a:r>
            <a:r>
              <a:rPr lang="tr-TR" dirty="0"/>
              <a:t>, halifenin görevden çekilmesi için gösteriler yaptı.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 smtClean="0"/>
          </a:p>
          <a:p>
            <a:r>
              <a:rPr lang="tr-TR" dirty="0" smtClean="0"/>
              <a:t>Çeşitli </a:t>
            </a:r>
            <a:r>
              <a:rPr lang="tr-TR" dirty="0"/>
              <a:t>vilayetlerden isyancılar başkent Medine’ye gelerek Hz. Osman’ı görevden uzaklaştırmak için kuşattılar.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241099" y="5757020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48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Din- Eğitim İlişkisi,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Neye inanıyorum?</a:t>
            </a:r>
          </a:p>
          <a:p>
            <a:endParaRPr lang="tr-TR" dirty="0"/>
          </a:p>
          <a:p>
            <a:r>
              <a:rPr lang="tr-TR" dirty="0" smtClean="0"/>
              <a:t>Ne yapıyorum?</a:t>
            </a:r>
          </a:p>
          <a:p>
            <a:endParaRPr lang="tr-TR" dirty="0"/>
          </a:p>
          <a:p>
            <a:r>
              <a:rPr lang="tr-TR" dirty="0" smtClean="0"/>
              <a:t>Niçin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232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3200" dirty="0" smtClean="0"/>
              <a:t>Kavramsal netlik çalışmasına esas </a:t>
            </a:r>
            <a:r>
              <a:rPr lang="tr-TR" sz="3200" dirty="0" smtClean="0"/>
              <a:t>olan malzeme </a:t>
            </a:r>
            <a:endParaRPr lang="tr-TR" sz="3200" dirty="0" smtClean="0"/>
          </a:p>
          <a:p>
            <a:pPr marL="0" indent="0" algn="just">
              <a:buNone/>
            </a:pPr>
            <a:r>
              <a:rPr lang="tr-TR" sz="3200" dirty="0" smtClean="0"/>
              <a:t> Prof. Dr. Ahmet </a:t>
            </a:r>
            <a:r>
              <a:rPr lang="tr-TR" sz="3200" dirty="0" err="1" smtClean="0"/>
              <a:t>AKBULUT’un</a:t>
            </a:r>
            <a:r>
              <a:rPr lang="tr-TR" sz="3200" dirty="0" smtClean="0"/>
              <a:t> “Hz. Muhammed Sonrası İlk Siyasi Krizin Teoloji Yansımaları” (2006: </a:t>
            </a:r>
            <a:r>
              <a:rPr lang="tr-TR" sz="3200" dirty="0" err="1" smtClean="0"/>
              <a:t>ss</a:t>
            </a:r>
            <a:r>
              <a:rPr lang="tr-TR" sz="3200" dirty="0" smtClean="0"/>
              <a:t>.****** </a:t>
            </a:r>
            <a:r>
              <a:rPr lang="tr-TR" sz="3200" dirty="0" err="1" smtClean="0"/>
              <a:t>Kohlhammer</a:t>
            </a:r>
            <a:r>
              <a:rPr lang="tr-TR" sz="3200" dirty="0" smtClean="0"/>
              <a:t>) adlı makalesinden elde </a:t>
            </a:r>
            <a:r>
              <a:rPr lang="tr-TR" sz="3200" dirty="0" smtClean="0"/>
              <a:t>edilmiş ve  </a:t>
            </a:r>
            <a:r>
              <a:rPr lang="tr-TR" sz="3200" dirty="0" smtClean="0"/>
              <a:t>bir </a:t>
            </a:r>
            <a:r>
              <a:rPr lang="tr-TR" sz="3200" dirty="0" smtClean="0"/>
              <a:t>kurulum gerçekleştirilmiştir.</a:t>
            </a:r>
            <a:endParaRPr lang="tr-TR" sz="3200" dirty="0" smtClean="0"/>
          </a:p>
          <a:p>
            <a:pPr marL="0" indent="0" algn="just">
              <a:buNone/>
            </a:pPr>
            <a:r>
              <a:rPr lang="tr-TR" sz="3200" dirty="0" smtClean="0"/>
              <a:t>Amaç, Siyaset ve Din ilişkisinin tarih içindeki serüvenini </a:t>
            </a:r>
            <a:r>
              <a:rPr lang="tr-TR" sz="3200" dirty="0" err="1" smtClean="0"/>
              <a:t>kelami</a:t>
            </a:r>
            <a:r>
              <a:rPr lang="tr-TR" sz="3200" dirty="0" smtClean="0"/>
              <a:t> açıdan analiz ederek öğrenme ortamına taşımada anlam bağlarını çözebilme becerisi geliştirmektir.</a:t>
            </a:r>
            <a:endParaRPr lang="tr-TR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Allah’ın insanlık tarihine müdahalesi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323811"/>
              </p:ext>
            </p:extLst>
          </p:nvPr>
        </p:nvGraphicFramePr>
        <p:xfrm>
          <a:off x="685800" y="3503221"/>
          <a:ext cx="10820400" cy="271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kdörtgen 5"/>
          <p:cNvSpPr/>
          <p:nvPr/>
        </p:nvSpPr>
        <p:spPr>
          <a:xfrm>
            <a:off x="684810" y="2390646"/>
            <a:ext cx="10821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Yüce Allah, Miladi VII. yüzyılın başlarında mesajını göndererek insanın tarihine müdahalede bulunmuştur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11624216" y="5841163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9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İlahi mesaj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800" dirty="0" smtClean="0"/>
              <a:t>İnsanın yeryüzündeki </a:t>
            </a:r>
            <a:r>
              <a:rPr lang="tr-TR" sz="2800" dirty="0"/>
              <a:t>egemenliğini ve sorumluluğunu </a:t>
            </a:r>
            <a:r>
              <a:rPr lang="tr-TR" sz="2800" dirty="0" smtClean="0"/>
              <a:t>vurgular,</a:t>
            </a:r>
          </a:p>
          <a:p>
            <a:endParaRPr lang="tr-TR" sz="2800" dirty="0" smtClean="0"/>
          </a:p>
          <a:p>
            <a:r>
              <a:rPr lang="tr-TR" sz="2800" dirty="0"/>
              <a:t>S</a:t>
            </a:r>
            <a:r>
              <a:rPr lang="tr-TR" sz="2800" dirty="0" smtClean="0"/>
              <a:t>orunlarla </a:t>
            </a:r>
            <a:r>
              <a:rPr lang="tr-TR" sz="2800" dirty="0"/>
              <a:t>baş </a:t>
            </a:r>
            <a:r>
              <a:rPr lang="tr-TR" sz="2800" dirty="0" smtClean="0"/>
              <a:t>etme </a:t>
            </a:r>
            <a:r>
              <a:rPr lang="tr-TR" sz="2800" dirty="0"/>
              <a:t>de aklını kullanması </a:t>
            </a:r>
            <a:r>
              <a:rPr lang="tr-TR" sz="2800" dirty="0" smtClean="0"/>
              <a:t>gerektiğini bildirir.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1417260" y="5894179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18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İnsanın egemenliği/ sorumluluğu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800" dirty="0" smtClean="0"/>
              <a:t>İnsan, egemenliğini </a:t>
            </a:r>
            <a:r>
              <a:rPr lang="tr-TR" sz="2800" dirty="0"/>
              <a:t>kullanma biçiminden Tanrı’ya karşı sorumludur.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369759" y="5627407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3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 Muhammed’in görevi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10011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11506200" y="5817412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7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95600" y="752498"/>
            <a:ext cx="8610600" cy="1293028"/>
          </a:xfrm>
        </p:spPr>
        <p:txBody>
          <a:bodyPr/>
          <a:lstStyle/>
          <a:p>
            <a:r>
              <a:rPr lang="tr-TR" dirty="0" smtClean="0"/>
              <a:t>Müslüman nesillerin hatası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11021"/>
              </p:ext>
            </p:extLst>
          </p:nvPr>
        </p:nvGraphicFramePr>
        <p:xfrm>
          <a:off x="685800" y="1879271"/>
          <a:ext cx="10820400" cy="490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1310382" y="5829288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1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Hz. Muhammed’in </a:t>
            </a:r>
            <a:br>
              <a:rPr lang="tr-TR" dirty="0" smtClean="0"/>
            </a:br>
            <a:r>
              <a:rPr lang="tr-TR" dirty="0" smtClean="0"/>
              <a:t>ilk siyasi eylemi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Hz</a:t>
            </a:r>
            <a:r>
              <a:rPr lang="tr-TR" dirty="0"/>
              <a:t>. Muhammed’in yaptığı ilk siyasi eylem, Medine’de yaşayanları bir anayasa etrafında </a:t>
            </a:r>
            <a:r>
              <a:rPr lang="tr-TR" dirty="0" smtClean="0"/>
              <a:t>toplamaktı.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506200" y="563928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59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yazılı anayasanın </a:t>
            </a:r>
            <a:br>
              <a:rPr lang="tr-TR" dirty="0" smtClean="0"/>
            </a:br>
            <a:r>
              <a:rPr lang="tr-TR" dirty="0" smtClean="0"/>
              <a:t>tarafları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69281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11506200" y="5769911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tr-T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026971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134</TotalTime>
  <Words>418</Words>
  <Application>Microsoft Office PowerPoint</Application>
  <PresentationFormat>Geniş ekran</PresentationFormat>
  <Paragraphs>95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Times New Roman</vt:lpstr>
      <vt:lpstr>Uçak İzi</vt:lpstr>
      <vt:lpstr>Din ve devlet ilişkileri bağlamına kavramsal netlik açısından bakış </vt:lpstr>
      <vt:lpstr>PowerPoint Sunusu</vt:lpstr>
      <vt:lpstr>Allah’ın insanlık tarihine müdahalesi</vt:lpstr>
      <vt:lpstr>İlahi mesaj</vt:lpstr>
      <vt:lpstr>İnsanın egemenliği/ sorumluluğu</vt:lpstr>
      <vt:lpstr>Hz. Muhammed’in görevi</vt:lpstr>
      <vt:lpstr>Müslüman nesillerin hatası</vt:lpstr>
      <vt:lpstr>Hz. Muhammed’in  ilk siyasi eylemi</vt:lpstr>
      <vt:lpstr>İlk yazılı anayasanın  tarafları</vt:lpstr>
      <vt:lpstr>Hz. Muhammed’in   liderliği</vt:lpstr>
      <vt:lpstr>Hz. Peygamberin  rolleri</vt:lpstr>
      <vt:lpstr>İlk siyasi kriz</vt:lpstr>
      <vt:lpstr>İlk halife seçimi</vt:lpstr>
      <vt:lpstr>unvan sorunu</vt:lpstr>
      <vt:lpstr>Vasiyet sistemi</vt:lpstr>
      <vt:lpstr>Kureyş aristokratlarından altı kişi </vt:lpstr>
      <vt:lpstr>Hz. Osman dönemi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Hz. Muhammed Sonrası İlk Siyasi Krizin Teoloji Yansımaları</dc:title>
  <dc:creator>userr</dc:creator>
  <cp:lastModifiedBy>Windows Kullanıcısı</cp:lastModifiedBy>
  <cp:revision>17</cp:revision>
  <dcterms:created xsi:type="dcterms:W3CDTF">2015-04-20T15:03:34Z</dcterms:created>
  <dcterms:modified xsi:type="dcterms:W3CDTF">2018-06-05T11:55:29Z</dcterms:modified>
</cp:coreProperties>
</file>