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7764" r:id="rId17"/>
    <p:sldMasterId id="2147487777" r:id="rId18"/>
    <p:sldMasterId id="2147487790" r:id="rId19"/>
    <p:sldMasterId id="2147487815" r:id="rId20"/>
    <p:sldMasterId id="2147488722" r:id="rId21"/>
  </p:sldMasterIdLst>
  <p:notesMasterIdLst>
    <p:notesMasterId r:id="rId37"/>
  </p:notesMasterIdLst>
  <p:sldIdLst>
    <p:sldId id="256" r:id="rId22"/>
    <p:sldId id="355" r:id="rId23"/>
    <p:sldId id="379" r:id="rId24"/>
    <p:sldId id="380" r:id="rId25"/>
    <p:sldId id="381" r:id="rId26"/>
    <p:sldId id="358" r:id="rId27"/>
    <p:sldId id="359" r:id="rId28"/>
    <p:sldId id="360" r:id="rId29"/>
    <p:sldId id="361" r:id="rId30"/>
    <p:sldId id="362" r:id="rId31"/>
    <p:sldId id="369" r:id="rId32"/>
    <p:sldId id="364" r:id="rId33"/>
    <p:sldId id="343" r:id="rId34"/>
    <p:sldId id="275" r:id="rId35"/>
    <p:sldId id="322" r:id="rId3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44" autoAdjust="0"/>
    <p:restoredTop sz="94660"/>
  </p:normalViewPr>
  <p:slideViewPr>
    <p:cSldViewPr>
      <p:cViewPr varScale="1">
        <p:scale>
          <a:sx n="66" d="100"/>
          <a:sy n="66" d="100"/>
        </p:scale>
        <p:origin x="-17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slide" Target="slides/slide12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slide" Target="slides/slide15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5A513C2-B790-4C5A-9AB4-2BDDDBAC81A2}" type="datetimeFigureOut">
              <a:rPr lang="zh-CN" altLang="en-US"/>
              <a:pPr>
                <a:defRPr/>
              </a:pPr>
              <a:t>2015/3/16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DDFD86-9472-4362-B540-8ECD2C1CCFB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3635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609C5E0-AB1D-4301-8D91-2080A8EABC6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32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C965B-3416-44FF-99B5-4F146F1E688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241576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6BBE-4C17-41DB-8D8D-E8F2A38AF1A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233515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ED964-F8BF-4FD7-9387-C74F4D44586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675811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DD9B2-898B-4A47-AB05-CAD01805A3E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06902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42989-C8CE-47E0-8F97-DDB83933A1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0598356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56B2B-D7E1-432D-B591-9A01355AF7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6459028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5B9A0-DF86-4910-934F-5E26E94A0D8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0646892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7568E-6412-4A37-AE95-3A725A232AD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99813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65C65-16C1-4C0F-99AE-7F47459EA4E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9051872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F744EAC-2604-40B6-9473-416A46BD5FF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180373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AB5E-6052-4491-92C6-F8FAB4DA2FF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5877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D6C8A-3306-48DE-8664-B967CF2EA36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7247818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270D7-D081-4E71-8A77-899B5E5F9FE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2928206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49478-2555-449C-B90A-F4B16AA3D32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245365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06168-BB41-41AA-9D94-56BD36796E9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895403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BDDCE-7BFE-41D1-B0B3-E311B31CCF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3875973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6B33E-0594-41A8-BCF2-00FCF51095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5011327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044B1-1A8E-42CA-83CE-B18DDA78575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5007887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2D947-66FB-4D1E-A28F-70B6547EEA4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656482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17D6D-BD90-4E8C-840F-9B43A5A684F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7850584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BDA7A-8E4D-465C-B3C3-B7428C6D257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355252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B94F-65E5-4537-BD15-22DB8BB41AC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26606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ADF27-2296-4D58-8427-3A1BDC4E87D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53576903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3D62DE6-DC04-480D-B6DD-A2E418A3566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021545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1A3F69-58C5-42F3-B2A7-BECF2B2A456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8072391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415B976-7A0D-47EA-92EB-CA5671EFC5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5806961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058CF6-C486-4787-B0B7-43C67E90D25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76983268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CC2A668-63E1-474C-B72C-85D9BEFC23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1264443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0ACBE9D-7BF2-4C83-A16E-AA2167674B7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452434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7C76B08-E4CE-4C24-9A72-FB6A2725F9F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412555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F59BD92-4994-470F-BA6D-AAFD9886571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5456044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66EE39C-D297-43B1-9C31-F8C4B39F6E3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388157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0F30480-8688-4D23-99B2-B0884AC819E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98019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09A8FF8-82FF-40EB-8551-344B884359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6306707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600B6C6-2F19-4E85-BD2F-3423ABF9B6C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1548905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6B62741-FE86-4F72-9898-EB249AF5228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0518144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619410D-DA7F-4212-A866-64D12E07065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4125069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A45A2AB-0650-4A07-9861-FCD863C774E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922605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0C64128-DB3F-45A6-8149-6A70F04F61B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6182914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3F3BB45-7E54-4CF6-8CAE-B2D45BA6C79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6928656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50FF6BE-7FAF-41ED-967C-71109452C42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8557839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2DC7F53-3043-4609-88DE-F6A39890E9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08909969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C79E050-F6E9-41D6-8F0E-178BD19D41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6862227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E4D31C5-BA3A-473A-9B82-EEBD33454CD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084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907AA-05B3-4599-A497-C79B5403A7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7616220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1F094FD-0DC6-40B1-B47C-16AE77BD5F1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1571184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FD2B37B-F02F-4A4E-A4BB-A0B9FD7F832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5986655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1D7210B-5497-45CF-96A6-09A89B78B16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15873824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800CAED-EE5A-4C01-AF95-1C2EEE18B86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268613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92C108-86C0-4AA8-9F1E-75F0B779BD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74066040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908FCEC-489D-4BC0-88E4-C65B69831ED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241864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C454CAA-30F3-4612-99C6-D7276731786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7411165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FEA71D1-EDA4-48BE-A886-87A494153A2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56431759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A0F2D91-83A3-4541-B7FF-0293E91C979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6223666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A83C169-A811-4D0D-AE20-3F07E085348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62509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2EF97-052E-4DAA-B36D-25D045CD400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13648462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C66834-D476-46E8-8C3B-5DA24203348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27166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807702E-9B0E-423C-9D23-127525B95FF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7157530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73E7C21-F58B-4DAA-9274-40AA316F93C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567906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475EE0C-EC59-48FC-A3B1-33E7C38EF51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3843010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28CD8-DC51-4185-8CC4-D917463D30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1619455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110EB-6D2C-400D-9AFB-997D966285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7970858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77223-EFC4-4207-9395-6AAB3C36D0B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60630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99A81-759B-4F6E-A6A3-4FF269F7A3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4659611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50E41-2A56-4C03-8A7A-9664D648186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3641132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C8964-2507-47F1-8956-43F8EE76177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4200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C7762-06D8-4A2B-AD17-E9B168DF13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7892647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D5081-DA58-4543-8BE4-A3D201A140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33829988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403D-D6E2-4B54-8254-147D3EAF657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619859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82861-3642-424B-8E5C-2517B3C65FD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239542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91878-41A4-41D5-A8E1-FE7EB18C178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9911833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14F44-430C-443F-AA19-7643F6E7986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9187314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94EFD3F-E44B-4EE2-B94B-07CF26EAE57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1378357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7B02D-A001-499B-9E61-E9094D0A45A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68153103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DCA16-E66E-4AD5-979B-0D881A2E1AA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594362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2CF4D-32B7-49AA-9BF5-83C61DD31C4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472130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4184B-6B51-4FCC-9D79-7437E1CE4A1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8199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8DB61-B0B3-4F2C-9498-9E6285CD9FE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77403681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01841-165C-4C01-90A0-CDBE8BF78E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2785220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6FBE1-3F39-4BB5-96C2-C4081690E97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3003020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68F6D-3BFB-470E-BFEC-BF400725F22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1180741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2508F-2E85-4BE0-BEE9-E7DC218E5AC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2293114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E9299-BAFF-4925-967C-7E97C40080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1771544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4C8A4-F658-4074-BE04-6F6DFAF81A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2502509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27A32-D7E4-412F-8740-1D5642348B3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99592818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66F556D-3AE1-42E7-A260-56D97AEBD21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8262716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17B9A-3F7E-4F58-98C6-C85CE8FC32F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900775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EF2E2-1743-4453-9029-1B5FCFBC2A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2681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C0D17-78DA-4074-A32F-A39945D0C4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1420103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E33E0-BB7D-41A3-8FC8-49554B1518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9643518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41694-E963-4FBA-889B-E6A70056066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419587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CC4A0-C245-47ED-B676-BC10046B985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4083370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927C0-02F4-4BDC-ADE7-6D672317E98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671000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2D47-4B5A-42FF-8B66-812A5C36270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20240249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75149-2CA9-4559-9F38-53DB7E34BD0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06446901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47842-2AED-4FCE-BADC-76FC63ECF1E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84435609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A1495-1B6D-434F-8494-8C096B7B4A8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72737642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8AEF3-B150-4B49-AE6E-8CE280952C3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5305055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A756C6B-1692-457F-9DE1-5506D5F7D49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44640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4F520-7EE0-40D6-98E9-A1B39E7DB85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79034636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D54C7-B8DE-469A-9A34-6E107C1F928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76159736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5E5F0-A7CD-4560-A445-F87A51B167A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361905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CFFEE-3AA9-4701-8FB2-C99B3F22391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6086989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D4402-86EE-43B4-AD27-7CAE1B75BF9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01558514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B6428-A00C-41F1-8181-3E6B2785AFD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91434172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5D9F5-F515-4588-B855-4CFCADF7557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9877595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9AD7A-1F4B-446B-BF6B-1AD1B07D802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2814018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194A5-1CD9-4C90-AA1C-D883FD78B4F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06130479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5CBDC-D98C-41FC-821A-ACEAAF7C82D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5369035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BE568-5FE2-4BF8-BAEF-971F0867544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344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219BE-806D-4D18-A42C-46353E75748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33509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CB24F-FDFF-4818-B979-52EE25129B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41145046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D14DD-6C60-4B1F-8DAE-EF4C9A98549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88516643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01BE0F8-379D-42FD-B145-5A6CED63A66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471062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B6568-BC89-4787-8544-E50E9B7D237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8245407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031FD-5B32-4648-A691-12599DFE6A8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1982042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14049-52CC-4488-BE27-EF22A2BEBBB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9321328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7442C-EA0A-4B3C-BFFC-6A31381E9FB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4541558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7E032-3EEC-4847-A18B-83933F5610F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670785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96545-2D63-448A-9396-C2922AC64C9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61865531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E11D5-4E10-4423-BA5D-9437E7494C5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0991079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2563D-805B-41B0-9265-270AE905378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838940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CD484-A4BE-4C03-98E1-E97665FAD9A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2668029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B11532-C481-4A56-9312-83CD2370B7D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2916024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64448-8053-409E-9074-94F6928E74C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7886378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75AC4-B831-4BDC-984D-C3B32A7150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5459256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1F96914-8A9E-44EE-8F83-E2899C0714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566625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5BEBD-656F-49D7-94A8-30EEC35376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144893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1C038-636F-426D-BAC0-556FEE75BA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2138899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B6CAA-0AE4-466D-92B5-992CED4695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7933089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CD2F7-75B6-4F0D-B84C-A96F8E82DE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8123796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893E6-0F7E-4E78-AA08-52F8C28C2A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4141719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A3E49-72CF-462B-900F-3EE681346C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4258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E11E4-3573-4DB7-A34C-A728647ABA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54491740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0C950-04E8-4729-8C47-774413F753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0645394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77F0-7CBD-4B49-941D-F9296051FF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748110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21D85-2289-464B-8B31-868B19E879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188058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AAB2A-E894-49C6-836D-E3530DB040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770563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A383-65C9-42F7-AF02-5E67922E03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4023159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D1F9EEC-22F2-4A04-BBA1-AED13CB0530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31746878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E4FE3-3855-4170-9D28-57B18A52234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91706229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10997-3046-40D9-B04E-2DF54375C71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40093504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87C57-B57F-481B-B80C-C1A6E31F6EC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51436616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52FC8-3108-4F96-A494-3D2C260FCF8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52095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31D5D-682F-45FF-A975-2C961F240B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9819008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3CDC6-A7B7-4D3D-8695-B52306C72CE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291812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3A3F8-0F72-4638-8418-BC14E03DEFD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654888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1E499-B369-406B-8B1B-68855F0DA35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8418205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B97AB-6256-41BA-B833-1EAA52D3444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90388410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0AA39-85D4-4161-AAC0-64B5C01321D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5004327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79FC5-02D7-4A94-A925-EAC5BBB3686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9136751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B9230-1E0E-4F1A-A59D-0AEF3D3DF07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72046670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5D3AA17-D8F3-4E51-84E0-EDD9E55B33B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9556681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47CB2-FF91-4179-8472-42AEBE596ED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9589088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5F61B-5911-451B-80A9-47D60DDF2E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71166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2C4E6-1CB4-4A5D-9E15-B575249E5F3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26789302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3FB4B-FE03-4275-884E-955BB0E3DD4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7431215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B9B2F-CE2E-48BC-88DF-19856AFD5BD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00094856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142C-64CE-4A43-A709-4C79F965339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5234272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69EF-E677-4FE0-9A4E-9833ED3E676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5077677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E2150-489B-47E1-BCDA-295F8E3C9E3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43424235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3E013-F537-4B4B-98E4-69CC7807598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52716202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96447-3DB3-4CE0-9CC6-85B6E51AC63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23246130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B770B-E433-4341-B835-39E4E602885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5720939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E23F0-B909-41D7-9DC7-EC8010EFC9D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52263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5F762-BBE3-4115-8782-CE4DE5CCE9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43644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002A-F040-46F5-9BF6-A8D0BA61F22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84950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A1723-7BEF-4E9F-ABF9-92E2A2A0F8E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97646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647D7-CDFC-43C8-AFC7-5A75CAE2E0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902354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1D45766-1FC9-47EC-B423-B8EBA5DDE8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6509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6A9C8-B2E8-4529-BC5B-B0A5FE93BC7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646534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D80A2-BFF0-42DA-A83C-22FE6BA49D1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64395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95888-8000-4F19-A435-25EE36BC699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41654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410D6-2D63-4439-8AC7-D8AD4AD614C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168874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C908D-4E44-4C2D-B524-CA79D8DE5E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301548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8AC95-54A1-44DD-A6C6-2FF0EAFD5DD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33248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95DCB-897E-41FD-B082-1AA8B32F552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144213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BA423-64D7-417F-BE27-EC720DCED65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29716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05D8E-DAC2-4CB4-B03C-613A7B22948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85760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265F6-D459-4386-836C-6A370AF24D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94148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009DB-6B9B-4683-9B6D-26CDE9A67C0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912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43CD1-CB5B-46D7-B1A5-2A57713C8FF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86048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50CD350-38D4-4358-B4D2-809BFCF1EE9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61117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0F6D2-D68E-4C6C-8202-83BD6D7D10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199304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678CD-1E9D-4556-9D5C-972A7FB6306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567758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B3BF1-C334-49A9-A291-61A2528AF2E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684775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D0D56-3EA8-4B28-8A94-03813922BEA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079922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5BC2D-93DE-4CA1-9A56-877DA2D8963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68083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1B06D-746E-441D-B583-0AD447FD13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47235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95058-78B3-466D-A7B8-98B8803CB1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557262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84666-47A3-4413-802C-F8AF630A09D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552168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069A1-7A8E-4A41-917F-E1501D150A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913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48645-054F-46D1-809E-2A9D4E9A272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543132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51635-8412-4763-BB46-7AC4C7149D2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8719602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2CCF5A2-8D7B-4D95-BDD3-730098D3F79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367810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3F855-E3F9-4003-826D-4D98C64679C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37341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A84EB-C9B9-4BB9-AD7A-CFDB20DD9FA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316570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B7E8C-26A1-42F1-9ECB-F6E4BB89FE0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66832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CEA97-FED1-43B9-BDDB-4B077A56841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787960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8A865-F7EB-4A2B-82B4-C44285E9EDE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982249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989B-430F-49FC-BFC7-8DEA999F56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02800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05B07-A973-49E0-969A-6B91C8D14D0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899834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79696-1369-48CE-A251-6B91044AF23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4656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29CA3-9C47-4D37-9CDD-338DFF56006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991492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60459-097B-415D-854C-47E603E9BE7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804277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EE904-B527-4C7D-9765-5FE63C5A51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6328236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A6D94-DCE7-4CF4-AC91-768C38F2E5C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598528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CAF6A0A-DEC2-4789-8326-BF8958C70FA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2377839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A5D01-946C-4D7C-8678-99CDF247F4F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97838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42586-DF09-483A-A30D-6CC3742241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0339709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1F106-C358-420B-B714-48EF3CF28DB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166508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0DBF0-F252-4B6D-A646-37639C1C128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68375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7D8D3-25F1-434C-A897-C9E3AD1032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92848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CB0AF-23F1-49E7-BEBC-D5830E0B4CD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7428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6337C-F0D3-41A4-BA93-4A170034702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936667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E8E93-1CFD-4441-9101-972F40BBA76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01926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7B8F0-08F9-4EE8-8E90-7EEF77B1329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1166129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AA3EA-3161-4E99-8908-0FBE2A3A4FF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1531620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8ED0C-E79E-4BEC-88F8-8C5FD0A18E9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660318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1A85B53-68B1-43CE-AAF0-7188F394F0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5976234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2BE7C-8091-4335-A15F-5DFAEE4FA79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874213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A90EB-D59D-4ACB-91F7-985FDEDC82E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614441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5303-4A6C-4CD6-92FB-5B186161A06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4753336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ECE81-8680-4027-82B4-249CDA2B70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800494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C983B-3C10-4B2A-BB11-91E05983C3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8299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DB9D1-3F95-45C2-8148-3876AC97D66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805181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5E24C-F4CD-4EA6-A3D9-58A1AE5D9AB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489019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F39C9-D0A6-4202-AF44-6B0043B3DC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7096597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79279-49E5-4C2D-BF86-2970FB5C58C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242216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4257C-4278-4833-8A7C-110F3F21910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429977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7BABC-00FF-47D7-9841-C03465013C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137260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3522A80-FF32-4946-B28C-F059F24739A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31537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A3D70-359D-404F-9D7D-9394BAC824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0504084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DC985-FCDD-44F0-9EDD-F854CB6FD7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8485015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90ACF-11FE-45C6-8F42-3F665212EF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832190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A8111-6E3A-464B-B073-6FA77A089D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2585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631BE-01E7-46FF-A6FD-4770D852AC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7391414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C7F22-6A3F-4D8B-91D1-63B4668C66E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95700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D7931-3BF6-415F-892D-05B958E93D7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893944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92CF9-CB2B-4836-B9AE-A8D0A3D5B9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769402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9A40D-B29F-4B25-A0C2-419ED00B1E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542933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0C6C4-1D4E-48B8-812A-52A594DD30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4744933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F775D-347C-444D-AF6A-D873B077E1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2144284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BC388-DB03-4EF5-A3E6-342C48D59B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983502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3D0E47D-647D-432D-879F-1BA2D058CBC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0346259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DA373-D574-402F-AB5A-3A616FCFC8E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618397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59378-D525-4CC3-A115-40A3102BB85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34218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1C67BD22-484E-461E-ABFA-8C6C992824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05" r:id="rId1"/>
    <p:sldLayoutId id="2147489098" r:id="rId2"/>
    <p:sldLayoutId id="2147489099" r:id="rId3"/>
    <p:sldLayoutId id="2147489100" r:id="rId4"/>
    <p:sldLayoutId id="2147489101" r:id="rId5"/>
    <p:sldLayoutId id="2147489102" r:id="rId6"/>
    <p:sldLayoutId id="2147489103" r:id="rId7"/>
    <p:sldLayoutId id="2147489104" r:id="rId8"/>
    <p:sldLayoutId id="2147489105" r:id="rId9"/>
    <p:sldLayoutId id="2147489106" r:id="rId10"/>
    <p:sldLayoutId id="2147489107" r:id="rId11"/>
    <p:sldLayoutId id="214748910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C56929C-89D4-4862-BD4D-373A9C69EB2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14" r:id="rId1"/>
    <p:sldLayoutId id="2147489196" r:id="rId2"/>
    <p:sldLayoutId id="2147489197" r:id="rId3"/>
    <p:sldLayoutId id="2147489198" r:id="rId4"/>
    <p:sldLayoutId id="2147489199" r:id="rId5"/>
    <p:sldLayoutId id="2147489200" r:id="rId6"/>
    <p:sldLayoutId id="2147489201" r:id="rId7"/>
    <p:sldLayoutId id="2147489202" r:id="rId8"/>
    <p:sldLayoutId id="2147489203" r:id="rId9"/>
    <p:sldLayoutId id="2147489204" r:id="rId10"/>
    <p:sldLayoutId id="2147489205" r:id="rId11"/>
    <p:sldLayoutId id="214748920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F5C6817-1A9C-427A-B904-C08D5DF8F32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15" r:id="rId1"/>
    <p:sldLayoutId id="2147489316" r:id="rId2"/>
    <p:sldLayoutId id="2147489317" r:id="rId3"/>
    <p:sldLayoutId id="2147489318" r:id="rId4"/>
    <p:sldLayoutId id="2147489319" r:id="rId5"/>
    <p:sldLayoutId id="2147489320" r:id="rId6"/>
    <p:sldLayoutId id="2147489321" r:id="rId7"/>
    <p:sldLayoutId id="2147489322" r:id="rId8"/>
    <p:sldLayoutId id="2147489323" r:id="rId9"/>
    <p:sldLayoutId id="2147489324" r:id="rId10"/>
    <p:sldLayoutId id="21474893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45E5D73C-9D21-4BE7-B7A9-290E5AC2FC1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26" r:id="rId1"/>
    <p:sldLayoutId id="2147489327" r:id="rId2"/>
    <p:sldLayoutId id="2147489328" r:id="rId3"/>
    <p:sldLayoutId id="2147489329" r:id="rId4"/>
    <p:sldLayoutId id="2147489330" r:id="rId5"/>
    <p:sldLayoutId id="2147489331" r:id="rId6"/>
    <p:sldLayoutId id="2147489332" r:id="rId7"/>
    <p:sldLayoutId id="2147489333" r:id="rId8"/>
    <p:sldLayoutId id="2147489334" r:id="rId9"/>
    <p:sldLayoutId id="2147489335" r:id="rId10"/>
    <p:sldLayoutId id="21474893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C5A6AD0A-1F91-4302-9406-7E68E4502C3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37" r:id="rId1"/>
    <p:sldLayoutId id="2147489338" r:id="rId2"/>
    <p:sldLayoutId id="2147489339" r:id="rId3"/>
    <p:sldLayoutId id="2147489340" r:id="rId4"/>
    <p:sldLayoutId id="2147489341" r:id="rId5"/>
    <p:sldLayoutId id="2147489342" r:id="rId6"/>
    <p:sldLayoutId id="2147489343" r:id="rId7"/>
    <p:sldLayoutId id="2147489344" r:id="rId8"/>
    <p:sldLayoutId id="2147489345" r:id="rId9"/>
    <p:sldLayoutId id="2147489346" r:id="rId10"/>
    <p:sldLayoutId id="21474893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A168BBA-177F-49DB-83F9-9B013FE41F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48" r:id="rId1"/>
    <p:sldLayoutId id="2147489207" r:id="rId2"/>
    <p:sldLayoutId id="2147489208" r:id="rId3"/>
    <p:sldLayoutId id="2147489209" r:id="rId4"/>
    <p:sldLayoutId id="2147489210" r:id="rId5"/>
    <p:sldLayoutId id="2147489211" r:id="rId6"/>
    <p:sldLayoutId id="2147489212" r:id="rId7"/>
    <p:sldLayoutId id="2147489213" r:id="rId8"/>
    <p:sldLayoutId id="2147489214" r:id="rId9"/>
    <p:sldLayoutId id="2147489215" r:id="rId10"/>
    <p:sldLayoutId id="2147489216" r:id="rId11"/>
    <p:sldLayoutId id="214748921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9555CEA-BB75-448B-8A61-C21BC5F843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49" r:id="rId1"/>
    <p:sldLayoutId id="2147489218" r:id="rId2"/>
    <p:sldLayoutId id="2147489219" r:id="rId3"/>
    <p:sldLayoutId id="2147489220" r:id="rId4"/>
    <p:sldLayoutId id="2147489221" r:id="rId5"/>
    <p:sldLayoutId id="2147489222" r:id="rId6"/>
    <p:sldLayoutId id="2147489223" r:id="rId7"/>
    <p:sldLayoutId id="2147489224" r:id="rId8"/>
    <p:sldLayoutId id="2147489225" r:id="rId9"/>
    <p:sldLayoutId id="2147489226" r:id="rId10"/>
    <p:sldLayoutId id="2147489227" r:id="rId11"/>
    <p:sldLayoutId id="214748922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F9D8763-6952-4C61-A2C7-A01412B83E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50" r:id="rId1"/>
    <p:sldLayoutId id="2147489229" r:id="rId2"/>
    <p:sldLayoutId id="2147489230" r:id="rId3"/>
    <p:sldLayoutId id="2147489231" r:id="rId4"/>
    <p:sldLayoutId id="2147489232" r:id="rId5"/>
    <p:sldLayoutId id="2147489233" r:id="rId6"/>
    <p:sldLayoutId id="2147489234" r:id="rId7"/>
    <p:sldLayoutId id="2147489235" r:id="rId8"/>
    <p:sldLayoutId id="2147489236" r:id="rId9"/>
    <p:sldLayoutId id="2147489237" r:id="rId10"/>
    <p:sldLayoutId id="2147489238" r:id="rId11"/>
    <p:sldLayoutId id="214748923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18F3D9E-547F-44AC-92CB-E773E063EC6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51" r:id="rId1"/>
    <p:sldLayoutId id="2147489240" r:id="rId2"/>
    <p:sldLayoutId id="2147489241" r:id="rId3"/>
    <p:sldLayoutId id="2147489242" r:id="rId4"/>
    <p:sldLayoutId id="2147489243" r:id="rId5"/>
    <p:sldLayoutId id="2147489244" r:id="rId6"/>
    <p:sldLayoutId id="2147489245" r:id="rId7"/>
    <p:sldLayoutId id="2147489246" r:id="rId8"/>
    <p:sldLayoutId id="2147489247" r:id="rId9"/>
    <p:sldLayoutId id="2147489248" r:id="rId10"/>
    <p:sldLayoutId id="2147489249" r:id="rId11"/>
    <p:sldLayoutId id="214748925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7F2E1AD-F1A9-4F17-B749-C2BA38DD38A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52" r:id="rId1"/>
    <p:sldLayoutId id="2147489251" r:id="rId2"/>
    <p:sldLayoutId id="2147489252" r:id="rId3"/>
    <p:sldLayoutId id="2147489253" r:id="rId4"/>
    <p:sldLayoutId id="2147489254" r:id="rId5"/>
    <p:sldLayoutId id="2147489255" r:id="rId6"/>
    <p:sldLayoutId id="2147489256" r:id="rId7"/>
    <p:sldLayoutId id="2147489257" r:id="rId8"/>
    <p:sldLayoutId id="2147489258" r:id="rId9"/>
    <p:sldLayoutId id="2147489259" r:id="rId10"/>
    <p:sldLayoutId id="2147489260" r:id="rId11"/>
    <p:sldLayoutId id="214748926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09AF393-7988-4755-A4A9-4BC2C8098B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53" r:id="rId1"/>
    <p:sldLayoutId id="2147489262" r:id="rId2"/>
    <p:sldLayoutId id="2147489263" r:id="rId3"/>
    <p:sldLayoutId id="2147489264" r:id="rId4"/>
    <p:sldLayoutId id="2147489265" r:id="rId5"/>
    <p:sldLayoutId id="2147489266" r:id="rId6"/>
    <p:sldLayoutId id="2147489267" r:id="rId7"/>
    <p:sldLayoutId id="2147489268" r:id="rId8"/>
    <p:sldLayoutId id="2147489269" r:id="rId9"/>
    <p:sldLayoutId id="2147489270" r:id="rId10"/>
    <p:sldLayoutId id="2147489271" r:id="rId11"/>
    <p:sldLayoutId id="21474892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C10CBFE-EAF7-4630-88C5-82015A8ED9B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06" r:id="rId1"/>
    <p:sldLayoutId id="2147489109" r:id="rId2"/>
    <p:sldLayoutId id="2147489110" r:id="rId3"/>
    <p:sldLayoutId id="2147489111" r:id="rId4"/>
    <p:sldLayoutId id="2147489112" r:id="rId5"/>
    <p:sldLayoutId id="2147489113" r:id="rId6"/>
    <p:sldLayoutId id="2147489114" r:id="rId7"/>
    <p:sldLayoutId id="2147489115" r:id="rId8"/>
    <p:sldLayoutId id="2147489116" r:id="rId9"/>
    <p:sldLayoutId id="2147489117" r:id="rId10"/>
    <p:sldLayoutId id="2147489118" r:id="rId11"/>
    <p:sldLayoutId id="2147489119" r:id="rId12"/>
    <p:sldLayoutId id="2147489120" r:id="rId13"/>
    <p:sldLayoutId id="2147489121" r:id="rId14"/>
    <p:sldLayoutId id="2147489122" r:id="rId15"/>
    <p:sldLayoutId id="214748912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0EFD999-450C-4DE4-910B-8251ADCA4FD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55" r:id="rId1"/>
    <p:sldLayoutId id="2147489283" r:id="rId2"/>
    <p:sldLayoutId id="2147489284" r:id="rId3"/>
    <p:sldLayoutId id="2147489285" r:id="rId4"/>
    <p:sldLayoutId id="2147489286" r:id="rId5"/>
    <p:sldLayoutId id="2147489287" r:id="rId6"/>
    <p:sldLayoutId id="2147489288" r:id="rId7"/>
    <p:sldLayoutId id="2147489289" r:id="rId8"/>
    <p:sldLayoutId id="2147489290" r:id="rId9"/>
    <p:sldLayoutId id="2147489291" r:id="rId10"/>
    <p:sldLayoutId id="2147489292" r:id="rId11"/>
    <p:sldLayoutId id="214748929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0BB61B0-AABD-4247-8E91-5398A60968D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56" r:id="rId1"/>
    <p:sldLayoutId id="2147489294" r:id="rId2"/>
    <p:sldLayoutId id="2147489295" r:id="rId3"/>
    <p:sldLayoutId id="2147489296" r:id="rId4"/>
    <p:sldLayoutId id="2147489297" r:id="rId5"/>
    <p:sldLayoutId id="2147489298" r:id="rId6"/>
    <p:sldLayoutId id="2147489299" r:id="rId7"/>
    <p:sldLayoutId id="2147489300" r:id="rId8"/>
    <p:sldLayoutId id="2147489301" r:id="rId9"/>
    <p:sldLayoutId id="2147489302" r:id="rId10"/>
    <p:sldLayoutId id="2147489303" r:id="rId11"/>
    <p:sldLayoutId id="21474893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E0B4815-9B66-43DE-AC68-38B18425D8E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07" r:id="rId1"/>
    <p:sldLayoutId id="2147489124" r:id="rId2"/>
    <p:sldLayoutId id="2147489125" r:id="rId3"/>
    <p:sldLayoutId id="2147489126" r:id="rId4"/>
    <p:sldLayoutId id="2147489127" r:id="rId5"/>
    <p:sldLayoutId id="2147489128" r:id="rId6"/>
    <p:sldLayoutId id="2147489129" r:id="rId7"/>
    <p:sldLayoutId id="2147489130" r:id="rId8"/>
    <p:sldLayoutId id="2147489131" r:id="rId9"/>
    <p:sldLayoutId id="2147489132" r:id="rId10"/>
    <p:sldLayoutId id="21474891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4ED71DA-3FB5-420E-A11C-C00289D1941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08" r:id="rId1"/>
    <p:sldLayoutId id="2147489134" r:id="rId2"/>
    <p:sldLayoutId id="2147489135" r:id="rId3"/>
    <p:sldLayoutId id="2147489136" r:id="rId4"/>
    <p:sldLayoutId id="2147489137" r:id="rId5"/>
    <p:sldLayoutId id="2147489138" r:id="rId6"/>
    <p:sldLayoutId id="2147489139" r:id="rId7"/>
    <p:sldLayoutId id="2147489140" r:id="rId8"/>
    <p:sldLayoutId id="2147489141" r:id="rId9"/>
    <p:sldLayoutId id="2147489142" r:id="rId10"/>
    <p:sldLayoutId id="214748914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44BE5ED-6F03-43BF-88CC-2E104A4982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09" r:id="rId1"/>
    <p:sldLayoutId id="2147489144" r:id="rId2"/>
    <p:sldLayoutId id="2147489145" r:id="rId3"/>
    <p:sldLayoutId id="2147489146" r:id="rId4"/>
    <p:sldLayoutId id="2147489147" r:id="rId5"/>
    <p:sldLayoutId id="2147489148" r:id="rId6"/>
    <p:sldLayoutId id="2147489149" r:id="rId7"/>
    <p:sldLayoutId id="2147489150" r:id="rId8"/>
    <p:sldLayoutId id="2147489151" r:id="rId9"/>
    <p:sldLayoutId id="2147489152" r:id="rId10"/>
    <p:sldLayoutId id="2147489153" r:id="rId11"/>
    <p:sldLayoutId id="214748915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CFF14E4-6C11-41E8-9BB0-F9FB497E74C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10" r:id="rId1"/>
    <p:sldLayoutId id="2147489155" r:id="rId2"/>
    <p:sldLayoutId id="2147489156" r:id="rId3"/>
    <p:sldLayoutId id="2147489157" r:id="rId4"/>
    <p:sldLayoutId id="2147489158" r:id="rId5"/>
    <p:sldLayoutId id="2147489159" r:id="rId6"/>
    <p:sldLayoutId id="2147489160" r:id="rId7"/>
    <p:sldLayoutId id="2147489161" r:id="rId8"/>
    <p:sldLayoutId id="2147489162" r:id="rId9"/>
    <p:sldLayoutId id="2147489163" r:id="rId10"/>
    <p:sldLayoutId id="214748916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ABDB004-8779-447F-A9EB-61FE89FBC01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11" r:id="rId1"/>
    <p:sldLayoutId id="2147489165" r:id="rId2"/>
    <p:sldLayoutId id="2147489166" r:id="rId3"/>
    <p:sldLayoutId id="2147489167" r:id="rId4"/>
    <p:sldLayoutId id="2147489168" r:id="rId5"/>
    <p:sldLayoutId id="2147489169" r:id="rId6"/>
    <p:sldLayoutId id="2147489170" r:id="rId7"/>
    <p:sldLayoutId id="2147489171" r:id="rId8"/>
    <p:sldLayoutId id="2147489172" r:id="rId9"/>
    <p:sldLayoutId id="2147489173" r:id="rId10"/>
    <p:sldLayoutId id="214748917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AABD896-1B7C-4229-A971-C639931A127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12" r:id="rId1"/>
    <p:sldLayoutId id="2147489175" r:id="rId2"/>
    <p:sldLayoutId id="2147489176" r:id="rId3"/>
    <p:sldLayoutId id="2147489177" r:id="rId4"/>
    <p:sldLayoutId id="2147489178" r:id="rId5"/>
    <p:sldLayoutId id="2147489179" r:id="rId6"/>
    <p:sldLayoutId id="2147489180" r:id="rId7"/>
    <p:sldLayoutId id="2147489181" r:id="rId8"/>
    <p:sldLayoutId id="2147489182" r:id="rId9"/>
    <p:sldLayoutId id="2147489183" r:id="rId10"/>
    <p:sldLayoutId id="2147489184" r:id="rId11"/>
    <p:sldLayoutId id="214748918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BE92894-F250-497C-AD81-91B123622DD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13" r:id="rId1"/>
    <p:sldLayoutId id="2147489186" r:id="rId2"/>
    <p:sldLayoutId id="2147489187" r:id="rId3"/>
    <p:sldLayoutId id="2147489188" r:id="rId4"/>
    <p:sldLayoutId id="2147489189" r:id="rId5"/>
    <p:sldLayoutId id="2147489190" r:id="rId6"/>
    <p:sldLayoutId id="2147489191" r:id="rId7"/>
    <p:sldLayoutId id="2147489192" r:id="rId8"/>
    <p:sldLayoutId id="2147489193" r:id="rId9"/>
    <p:sldLayoutId id="2147489194" r:id="rId10"/>
    <p:sldLayoutId id="21474891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第十三课 一个高职生的升职神话（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3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用“说不定”完成对话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975" y="1574800"/>
            <a:ext cx="8709025" cy="4806950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1</a:t>
            </a:r>
            <a:r>
              <a:rPr lang="zh-CN" altLang="en-US" b="1" dirty="0" smtClean="0"/>
              <a:t>．</a:t>
            </a:r>
            <a:r>
              <a:rPr lang="en-US" b="1" dirty="0" smtClean="0"/>
              <a:t>A</a:t>
            </a:r>
            <a:r>
              <a:rPr lang="zh-CN" altLang="en-US" b="1" dirty="0" smtClean="0"/>
              <a:t>：都过了半个小时了，他还会来吗？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</a:t>
            </a:r>
            <a:r>
              <a:rPr lang="en-US" b="1" dirty="0" smtClean="0"/>
              <a:t>________________</a:t>
            </a:r>
            <a:r>
              <a:rPr lang="zh-CN" altLang="en-US" b="1" dirty="0" smtClean="0"/>
              <a:t>，咱们别等他了。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2</a:t>
            </a:r>
            <a:r>
              <a:rPr lang="zh-CN" altLang="en-US" b="1" dirty="0" smtClean="0"/>
              <a:t>．</a:t>
            </a:r>
            <a:r>
              <a:rPr lang="en-US" b="1" dirty="0" smtClean="0"/>
              <a:t>A</a:t>
            </a:r>
            <a:r>
              <a:rPr lang="zh-CN" altLang="en-US" b="1" dirty="0" smtClean="0"/>
              <a:t>：你们中有谁知道到底在哪儿考试？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：你去问一下小王吧，</a:t>
            </a:r>
            <a:r>
              <a:rPr lang="en-US" b="1" dirty="0" smtClean="0"/>
              <a:t>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3</a:t>
            </a:r>
            <a:r>
              <a:rPr lang="zh-CN" altLang="en-US" b="1" dirty="0" smtClean="0"/>
              <a:t>．</a:t>
            </a:r>
            <a:r>
              <a:rPr lang="en-US" b="1" dirty="0" smtClean="0"/>
              <a:t>A</a:t>
            </a:r>
            <a:r>
              <a:rPr lang="zh-CN" altLang="en-US" b="1" dirty="0" smtClean="0"/>
              <a:t>：雨都下了一天了，什么时候能停呢？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</a:t>
            </a:r>
            <a:r>
              <a:rPr lang="en-US" b="1" dirty="0" smtClean="0"/>
              <a:t>___________________________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4</a:t>
            </a:r>
            <a:r>
              <a:rPr lang="zh-CN" altLang="en-US" b="1" dirty="0" smtClean="0"/>
              <a:t>．</a:t>
            </a:r>
            <a:r>
              <a:rPr lang="en-US" b="1" dirty="0" smtClean="0"/>
              <a:t>A</a:t>
            </a:r>
            <a:r>
              <a:rPr lang="zh-CN" altLang="en-US" b="1" dirty="0" smtClean="0"/>
              <a:t>：你说今天要带伞吗？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b="1" dirty="0" smtClean="0"/>
              <a:t>B</a:t>
            </a:r>
            <a:r>
              <a:rPr lang="zh-CN" altLang="en-US" b="1" dirty="0" smtClean="0"/>
              <a:t>：还是把伞带上吧，</a:t>
            </a:r>
            <a:r>
              <a:rPr lang="en-US" b="1" dirty="0" smtClean="0"/>
              <a:t>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38350" y="204152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说不定</a:t>
            </a:r>
            <a:r>
              <a:rPr lang="zh-CN" altLang="en-US" sz="2800" b="1"/>
              <a:t>不来了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67350" y="3121025"/>
            <a:ext cx="309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说不定</a:t>
            </a:r>
            <a:r>
              <a:rPr lang="zh-CN" altLang="en-US" sz="2800" b="1"/>
              <a:t>他知道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38350" y="4273550"/>
            <a:ext cx="6278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说不定</a:t>
            </a:r>
            <a:r>
              <a:rPr lang="zh-CN" altLang="en-US" sz="2800" b="1"/>
              <a:t>一会儿就会停</a:t>
            </a:r>
            <a:r>
              <a:rPr lang="en-US" altLang="zh-CN" sz="2800" b="1"/>
              <a:t>//</a:t>
            </a:r>
            <a:r>
              <a:rPr lang="zh-CN" altLang="en-US" sz="2800" b="1"/>
              <a:t>谁也</a:t>
            </a:r>
            <a:r>
              <a:rPr lang="zh-CN" altLang="en-US" sz="2800" b="1">
                <a:solidFill>
                  <a:srgbClr val="FF0000"/>
                </a:solidFill>
              </a:rPr>
              <a:t>说不定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065713" y="5318125"/>
            <a:ext cx="3251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说不定</a:t>
            </a:r>
            <a:r>
              <a:rPr lang="zh-CN" altLang="en-US" sz="2800" b="1"/>
              <a:t>会下雨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语法   按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71427" name="Text Box 3"/>
          <p:cNvSpPr txBox="1">
            <a:spLocks noChangeArrowheads="1"/>
          </p:cNvSpPr>
          <p:nvPr/>
        </p:nvSpPr>
        <p:spPr bwMode="auto">
          <a:xfrm>
            <a:off x="196850" y="1484313"/>
            <a:ext cx="89471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FF0000"/>
                </a:solidFill>
                <a:ea typeface="楷体_GB2312" charset="-122"/>
              </a:rPr>
              <a:t>按</a:t>
            </a: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他给我提供的地址，我很快就找到了他的家。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总经理已经同意了你的计划，就</a:t>
            </a:r>
            <a:r>
              <a:rPr kumimoji="1" lang="zh-CN" altLang="en-US" sz="2800" b="1">
                <a:solidFill>
                  <a:srgbClr val="FF0000"/>
                </a:solidFill>
                <a:ea typeface="楷体_GB2312" charset="-122"/>
              </a:rPr>
              <a:t>按</a:t>
            </a: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你的计划去做吧。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他是专家，</a:t>
            </a:r>
            <a:r>
              <a:rPr kumimoji="1" lang="zh-CN" altLang="en-US" sz="2800" b="1">
                <a:solidFill>
                  <a:srgbClr val="FF0000"/>
                </a:solidFill>
                <a:ea typeface="楷体_GB2312" charset="-122"/>
              </a:rPr>
              <a:t>按</a:t>
            </a: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他说的话去做保险没有问题。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FF0000"/>
                </a:solidFill>
                <a:ea typeface="楷体_GB2312" charset="-122"/>
              </a:rPr>
              <a:t>按</a:t>
            </a: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学校规定，学生不能在教室内抽烟。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学校运动会将</a:t>
            </a:r>
            <a:r>
              <a:rPr kumimoji="1" lang="zh-CN" altLang="en-US" sz="2800" b="1">
                <a:solidFill>
                  <a:srgbClr val="FF0000"/>
                </a:solidFill>
                <a:ea typeface="楷体_GB2312" charset="-122"/>
              </a:rPr>
              <a:t>按</a:t>
            </a: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期举行，希望报了名的同学都能</a:t>
            </a:r>
            <a:r>
              <a:rPr kumimoji="1" lang="zh-CN" altLang="en-US" sz="2800" b="1">
                <a:solidFill>
                  <a:srgbClr val="FF0000"/>
                </a:solidFill>
                <a:ea typeface="楷体_GB2312" charset="-122"/>
              </a:rPr>
              <a:t>按</a:t>
            </a:r>
            <a:r>
              <a:rPr kumimoji="1" lang="zh-CN" altLang="en-US" sz="2800" b="1">
                <a:solidFill>
                  <a:srgbClr val="000000"/>
                </a:solidFill>
                <a:ea typeface="楷体_GB2312" charset="-122"/>
              </a:rPr>
              <a:t>时参加。</a:t>
            </a:r>
          </a:p>
        </p:txBody>
      </p:sp>
      <p:sp>
        <p:nvSpPr>
          <p:cNvPr id="871430" name="Text Box 6"/>
          <p:cNvSpPr txBox="1">
            <a:spLocks noChangeArrowheads="1"/>
          </p:cNvSpPr>
          <p:nvPr/>
        </p:nvSpPr>
        <p:spPr bwMode="auto">
          <a:xfrm>
            <a:off x="1187450" y="5199063"/>
            <a:ext cx="6480175" cy="13255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charset="-122"/>
              </a:rPr>
              <a:t>按</a:t>
            </a:r>
            <a:r>
              <a:rPr kumimoji="1" lang="en-US" altLang="zh-CN" sz="3200" b="1">
                <a:solidFill>
                  <a:srgbClr val="000000"/>
                </a:solidFill>
                <a:ea typeface="楷体_GB2312" charset="-122"/>
              </a:rPr>
              <a:t>+</a:t>
            </a:r>
            <a:r>
              <a:rPr kumimoji="1" lang="zh-CN" altLang="en-US" sz="3200" b="1">
                <a:solidFill>
                  <a:srgbClr val="000000"/>
                </a:solidFill>
                <a:ea typeface="楷体_GB2312" charset="-122"/>
              </a:rPr>
              <a:t>名词性词语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 u="sng">
                <a:solidFill>
                  <a:srgbClr val="000000"/>
                </a:solidFill>
                <a:ea typeface="楷体_GB2312" charset="-122"/>
              </a:rPr>
              <a:t>按时、按期</a:t>
            </a:r>
            <a:r>
              <a:rPr kumimoji="1" lang="zh-CN" altLang="en-US" sz="3200" b="1">
                <a:solidFill>
                  <a:srgbClr val="000000"/>
                </a:solidFill>
                <a:ea typeface="楷体_GB2312" charset="-122"/>
              </a:rPr>
              <a:t>、按月、按年、按季</a:t>
            </a:r>
            <a:endParaRPr lang="zh-CN" altLang="en-US" sz="3200" b="1" u="sng">
              <a:solidFill>
                <a:srgbClr val="000000"/>
              </a:solidFill>
              <a:ea typeface="楷体_GB231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用“按”完成对话：</a:t>
            </a:r>
          </a:p>
        </p:txBody>
      </p:sp>
      <p:sp>
        <p:nvSpPr>
          <p:cNvPr id="95235" name="内容占位符 2"/>
          <p:cNvSpPr>
            <a:spLocks noGrp="1"/>
          </p:cNvSpPr>
          <p:nvPr>
            <p:ph idx="1"/>
          </p:nvPr>
        </p:nvSpPr>
        <p:spPr>
          <a:xfrm>
            <a:off x="323850" y="1484313"/>
            <a:ext cx="8569325" cy="5184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1.A</a:t>
            </a:r>
            <a:r>
              <a:rPr lang="zh-CN" altLang="en-US" sz="2800" b="1" smtClean="0"/>
              <a:t>：我们国家的法律规定女的</a:t>
            </a:r>
            <a:r>
              <a:rPr lang="en-US" altLang="zh-CN" sz="2800" b="1" smtClean="0"/>
              <a:t>18</a:t>
            </a:r>
            <a:r>
              <a:rPr lang="zh-CN" altLang="en-US" sz="2800" b="1" smtClean="0"/>
              <a:t>岁就可以结婚了，中国呢？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2.A</a:t>
            </a:r>
            <a:r>
              <a:rPr lang="zh-CN" altLang="en-US" sz="2800" b="1" smtClean="0"/>
              <a:t>：如果租您的房子的话，必须要一次性付清一年的房租吗？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3.A</a:t>
            </a:r>
            <a:r>
              <a:rPr lang="zh-CN" altLang="en-US" sz="2800" b="1" smtClean="0"/>
              <a:t>：你看，车的速度这么慢，能按时到达吗？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，肯定要迟到。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4.A</a:t>
            </a:r>
            <a:r>
              <a:rPr lang="zh-CN" altLang="en-US" sz="2800" b="1" smtClean="0"/>
              <a:t>：每隔</a:t>
            </a:r>
            <a:r>
              <a:rPr lang="en-US" altLang="zh-CN" sz="2800" b="1" smtClean="0"/>
              <a:t>8</a:t>
            </a:r>
            <a:r>
              <a:rPr lang="zh-CN" altLang="en-US" sz="2800" b="1" smtClean="0"/>
              <a:t>个小时吃一次药，千万别忘了。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B</a:t>
            </a:r>
            <a:r>
              <a:rPr lang="zh-CN" altLang="en-US" sz="2800" b="1" smtClean="0"/>
              <a:t>：妈，您就放心吧，我一定会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403350" y="2349500"/>
            <a:ext cx="63087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按</a:t>
            </a:r>
            <a:r>
              <a:rPr lang="zh-CN" altLang="en-US" sz="2800" b="1"/>
              <a:t>中国法律，女的</a:t>
            </a:r>
            <a:r>
              <a:rPr lang="en-US" altLang="zh-CN" sz="2800" b="1"/>
              <a:t>20</a:t>
            </a:r>
            <a:r>
              <a:rPr lang="zh-CN" altLang="en-US" sz="2800" b="1"/>
              <a:t>岁可以结婚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03350" y="3789363"/>
            <a:ext cx="46434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不需要。你可以</a:t>
            </a:r>
            <a:r>
              <a:rPr lang="zh-CN" altLang="en-US" sz="2800" b="1">
                <a:solidFill>
                  <a:srgbClr val="FF0000"/>
                </a:solidFill>
              </a:rPr>
              <a:t>按</a:t>
            </a:r>
            <a:r>
              <a:rPr lang="zh-CN" altLang="en-US" sz="2800" b="1"/>
              <a:t>季付房租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19213" y="4849813"/>
            <a:ext cx="3357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按</a:t>
            </a:r>
            <a:r>
              <a:rPr lang="zh-CN" altLang="en-US" sz="2800" b="1"/>
              <a:t>我们现在的速度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11863" y="5876925"/>
            <a:ext cx="2428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按</a:t>
            </a:r>
            <a:r>
              <a:rPr lang="zh-CN" altLang="en-US" sz="2800" b="1"/>
              <a:t>时吃药的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7793038" cy="731837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课文（</a:t>
            </a:r>
            <a:r>
              <a:rPr lang="en-US" altLang="zh-CN" smtClean="0">
                <a:solidFill>
                  <a:schemeClr val="tx1"/>
                </a:solidFill>
              </a:rPr>
              <a:t>10</a:t>
            </a:r>
            <a:r>
              <a:rPr lang="zh-CN" altLang="en-US" smtClean="0">
                <a:solidFill>
                  <a:schemeClr val="tx1"/>
                </a:solidFill>
              </a:rPr>
              <a:t>段）</a:t>
            </a:r>
          </a:p>
        </p:txBody>
      </p:sp>
      <p:sp>
        <p:nvSpPr>
          <p:cNvPr id="74755" name="内容占位符 2"/>
          <p:cNvSpPr>
            <a:spLocks noGrp="1"/>
          </p:cNvSpPr>
          <p:nvPr>
            <p:ph idx="1"/>
          </p:nvPr>
        </p:nvSpPr>
        <p:spPr>
          <a:xfrm>
            <a:off x="179388" y="1250950"/>
            <a:ext cx="8964612" cy="4122738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为什么其他</a:t>
            </a:r>
            <a:r>
              <a:rPr lang="zh-CN" altLang="en-US" b="1" dirty="0"/>
              <a:t>老员工劝她不用认真对待述职报告？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zh-CN" sz="1600" b="1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0000FF"/>
                </a:solidFill>
              </a:rPr>
              <a:t>对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没有    </a:t>
            </a:r>
            <a:r>
              <a:rPr lang="zh-CN" altLang="en-US" b="1" dirty="0" smtClean="0">
                <a:solidFill>
                  <a:srgbClr val="FF0000"/>
                </a:solidFill>
              </a:rPr>
              <a:t>限制</a:t>
            </a:r>
            <a:r>
              <a:rPr lang="zh-CN" altLang="en-US" b="1" dirty="0" smtClean="0">
                <a:solidFill>
                  <a:srgbClr val="0000FF"/>
                </a:solidFill>
              </a:rPr>
              <a:t>   下载  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0000FF"/>
                </a:solidFill>
              </a:rPr>
              <a:t>整个   加起来   堆起来   </a:t>
            </a:r>
            <a:r>
              <a:rPr lang="zh-CN" altLang="en-US" b="1" dirty="0" smtClean="0">
                <a:solidFill>
                  <a:srgbClr val="FF0000"/>
                </a:solidFill>
              </a:rPr>
              <a:t>比</a:t>
            </a:r>
            <a:r>
              <a:rPr lang="en-US" altLang="zh-CN" b="1" dirty="0" smtClean="0">
                <a:solidFill>
                  <a:srgbClr val="FF0000"/>
                </a:solidFill>
              </a:rPr>
              <a:t>……</a:t>
            </a:r>
            <a:r>
              <a:rPr lang="zh-CN" altLang="en-US" b="1" dirty="0" smtClean="0">
                <a:solidFill>
                  <a:srgbClr val="FF0000"/>
                </a:solidFill>
              </a:rPr>
              <a:t>还</a:t>
            </a:r>
            <a:r>
              <a:rPr lang="en-US" altLang="zh-CN" b="1" dirty="0" smtClean="0">
                <a:solidFill>
                  <a:srgbClr val="FF0000"/>
                </a:solidFill>
              </a:rPr>
              <a:t>……   </a:t>
            </a:r>
            <a:r>
              <a:rPr lang="zh-CN" altLang="en-US" b="1" dirty="0" smtClean="0">
                <a:solidFill>
                  <a:srgbClr val="0000FF"/>
                </a:solidFill>
              </a:rPr>
              <a:t>怎么可能   </a:t>
            </a:r>
            <a:r>
              <a:rPr lang="zh-CN" altLang="en-US" b="1" dirty="0" smtClean="0">
                <a:solidFill>
                  <a:srgbClr val="FF0000"/>
                </a:solidFill>
              </a:rPr>
              <a:t>说不定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rgbClr val="FF0000"/>
                </a:solidFill>
              </a:rPr>
              <a:t>按</a:t>
            </a:r>
            <a:r>
              <a:rPr lang="zh-CN" altLang="en-US" b="1" dirty="0" smtClean="0">
                <a:solidFill>
                  <a:srgbClr val="0000FF"/>
                </a:solidFill>
              </a:rPr>
              <a:t>   </a:t>
            </a:r>
            <a:r>
              <a:rPr lang="zh-CN" altLang="en-US" b="1" dirty="0" smtClean="0">
                <a:solidFill>
                  <a:srgbClr val="FF0000"/>
                </a:solidFill>
              </a:rPr>
              <a:t>保险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smtClean="0"/>
              <a:t>重点词： </a:t>
            </a:r>
            <a:r>
              <a:rPr lang="zh-CN" altLang="en-US" smtClean="0">
                <a:solidFill>
                  <a:srgbClr val="0000FF"/>
                </a:solidFill>
                <a:ea typeface="楷体_GB2312" charset="-122"/>
              </a:rPr>
              <a:t>限制、保险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smtClean="0"/>
              <a:t>语法：</a:t>
            </a:r>
            <a:r>
              <a:rPr lang="zh-CN" altLang="en-US" smtClean="0">
                <a:solidFill>
                  <a:srgbClr val="0000FF"/>
                </a:solidFill>
              </a:rPr>
              <a:t>比</a:t>
            </a:r>
            <a:r>
              <a:rPr lang="en-US" altLang="zh-CN" smtClean="0">
                <a:solidFill>
                  <a:srgbClr val="0000FF"/>
                </a:solidFill>
              </a:rPr>
              <a:t>……</a:t>
            </a:r>
            <a:r>
              <a:rPr lang="zh-CN" altLang="en-US" smtClean="0">
                <a:solidFill>
                  <a:srgbClr val="0000FF"/>
                </a:solidFill>
              </a:rPr>
              <a:t>还</a:t>
            </a:r>
            <a:r>
              <a:rPr lang="en-US" altLang="zh-CN" smtClean="0">
                <a:solidFill>
                  <a:srgbClr val="0000FF"/>
                </a:solidFill>
              </a:rPr>
              <a:t>……</a:t>
            </a:r>
            <a:r>
              <a:rPr lang="zh-CN" altLang="en-US" smtClean="0">
                <a:solidFill>
                  <a:srgbClr val="0000FF"/>
                </a:solidFill>
              </a:rPr>
              <a:t>、说不定、按</a:t>
            </a:r>
            <a:endParaRPr lang="en-US" altLang="zh-CN" smtClean="0">
              <a:solidFill>
                <a:srgbClr val="0000FF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课文：</a:t>
            </a:r>
            <a:endParaRPr lang="en-US" altLang="zh-CN" smtClean="0">
              <a:solidFill>
                <a:schemeClr val="tx2"/>
              </a:solidFill>
              <a:latin typeface="楷体_GB2312" charset="-122"/>
              <a:ea typeface="楷体_GB2312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（</a:t>
            </a:r>
            <a:r>
              <a:rPr lang="en-US" altLang="zh-CN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1</a:t>
            </a: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）为什么其他老员工劝她不用认真对待述职报告？</a:t>
            </a: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（</a:t>
            </a:r>
            <a:r>
              <a:rPr lang="en-US" altLang="zh-CN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2</a:t>
            </a: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）杨丽的述职报告是什么样的？</a:t>
            </a: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（</a:t>
            </a:r>
            <a:r>
              <a:rPr lang="en-US" altLang="zh-CN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3</a:t>
            </a:r>
            <a:r>
              <a:rPr lang="zh-CN" altLang="en-US" smtClean="0">
                <a:solidFill>
                  <a:schemeClr val="tx2"/>
                </a:solidFill>
                <a:latin typeface="楷体_GB2312" charset="-122"/>
                <a:ea typeface="楷体_GB2312" charset="-122"/>
              </a:rPr>
              <a:t>）老板为什么让她当部门经理？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CN" b="1" smtClean="0">
              <a:solidFill>
                <a:schemeClr val="tx2"/>
              </a:solidFill>
              <a:latin typeface="楷体_GB2312" charset="-122"/>
              <a:ea typeface="楷体_GB231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作</a:t>
            </a:r>
            <a:r>
              <a:rPr lang="zh-CN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业和练习：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9331" name="内容占位符 2"/>
          <p:cNvSpPr>
            <a:spLocks noGrp="1"/>
          </p:cNvSpPr>
          <p:nvPr>
            <p:ph idx="1"/>
          </p:nvPr>
        </p:nvSpPr>
        <p:spPr>
          <a:xfrm>
            <a:off x="250825" y="1628775"/>
            <a:ext cx="9001125" cy="3024188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书面作业：练习活页</a:t>
            </a:r>
            <a:r>
              <a:rPr lang="en-US" altLang="zh-CN" b="1" smtClean="0"/>
              <a:t>p2</a:t>
            </a:r>
            <a:r>
              <a:rPr lang="zh-CN" altLang="en-US" b="1" smtClean="0"/>
              <a:t>，第四题，第五题</a:t>
            </a:r>
            <a:r>
              <a:rPr lang="zh-CN" altLang="en-US" smtClean="0"/>
              <a:t>    （</a:t>
            </a:r>
            <a:r>
              <a:rPr lang="zh-CN" altLang="en-US" smtClean="0">
                <a:solidFill>
                  <a:srgbClr val="FF0000"/>
                </a:solidFill>
              </a:rPr>
              <a:t>可以写在活页上，也可以写在作业本上</a:t>
            </a:r>
            <a:r>
              <a:rPr lang="zh-CN" altLang="en-US" smtClean="0"/>
              <a:t>）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其他练习（一二三六七八）写在活页上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u="sng" smtClean="0"/>
              <a:t>复习生词、语法</a:t>
            </a:r>
            <a:r>
              <a:rPr lang="zh-CN" altLang="en-US" smtClean="0"/>
              <a:t>，至少</a:t>
            </a:r>
            <a:r>
              <a:rPr lang="zh-CN" altLang="en-US" b="1" u="sng" smtClean="0"/>
              <a:t>读两遍课文</a:t>
            </a:r>
            <a:endParaRPr lang="en-US" altLang="zh-CN" b="1" u="sng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b="1" smtClean="0"/>
              <a:t>准备听写</a:t>
            </a:r>
            <a:endParaRPr lang="en-US" altLang="zh-CN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复习：稍微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894979" name="Text Box 3"/>
          <p:cNvSpPr txBox="1">
            <a:spLocks noChangeArrowheads="1"/>
          </p:cNvSpPr>
          <p:nvPr/>
        </p:nvSpPr>
        <p:spPr bwMode="auto">
          <a:xfrm>
            <a:off x="238125" y="1844675"/>
            <a:ext cx="89058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那件衣服</a:t>
            </a:r>
            <a:r>
              <a:rPr lang="en-US" altLang="zh-CN" sz="3200" b="1">
                <a:solidFill>
                  <a:srgbClr val="000000"/>
                </a:solidFill>
                <a:ea typeface="楷体_GB2312" charset="-122"/>
              </a:rPr>
              <a:t>120</a:t>
            </a: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元，这件</a:t>
            </a:r>
            <a:r>
              <a:rPr lang="en-US" altLang="zh-CN" sz="3200" b="1">
                <a:solidFill>
                  <a:srgbClr val="000000"/>
                </a:solidFill>
                <a:ea typeface="楷体_GB2312" charset="-122"/>
              </a:rPr>
              <a:t>115</a:t>
            </a: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，</a:t>
            </a:r>
            <a:r>
              <a:rPr lang="en-US" altLang="zh-CN" sz="3200" b="1">
                <a:solidFill>
                  <a:srgbClr val="000000"/>
                </a:solidFill>
                <a:ea typeface="楷体_GB2312" charset="-122"/>
              </a:rPr>
              <a:t>_________</a:t>
            </a: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这篇文章</a:t>
            </a:r>
            <a:r>
              <a:rPr lang="en-US" altLang="zh-CN" sz="3200" b="1">
                <a:solidFill>
                  <a:srgbClr val="000000"/>
                </a:solidFill>
                <a:ea typeface="楷体_GB2312" charset="-122"/>
              </a:rPr>
              <a:t>___________________</a:t>
            </a: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，能不能改短一些。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她真聪明，</a:t>
            </a:r>
            <a:r>
              <a:rPr lang="en-US" altLang="zh-CN" sz="3200" b="1">
                <a:solidFill>
                  <a:srgbClr val="000000"/>
                </a:solidFill>
                <a:ea typeface="楷体_GB2312" charset="-122"/>
              </a:rPr>
              <a:t>____________________</a:t>
            </a: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就想出了答案。</a:t>
            </a:r>
          </a:p>
          <a:p>
            <a:pPr eaLnBrk="1" hangingPunct="1"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我知道你不舒服，可你也不能什么都不吃啊。为了身体，还是</a:t>
            </a:r>
            <a:r>
              <a:rPr lang="en-US" altLang="zh-CN" sz="3200" b="1">
                <a:solidFill>
                  <a:srgbClr val="000000"/>
                </a:solidFill>
                <a:ea typeface="楷体_GB2312" charset="-122"/>
              </a:rPr>
              <a:t>________________</a:t>
            </a:r>
            <a:r>
              <a:rPr lang="zh-CN" altLang="en-US" sz="3200" b="1">
                <a:solidFill>
                  <a:srgbClr val="000000"/>
                </a:solidFill>
                <a:ea typeface="楷体_GB2312" charset="-122"/>
              </a:rPr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156325" y="1366838"/>
            <a:ext cx="244792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比那件</a:t>
            </a:r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/>
              <a:t>便宜一点儿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11413" y="2411413"/>
            <a:ext cx="5400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稍微</a:t>
            </a:r>
            <a:r>
              <a:rPr lang="zh-CN" altLang="en-US" sz="2400" b="1"/>
              <a:t>有点儿长</a:t>
            </a:r>
            <a:r>
              <a:rPr lang="en-US" altLang="zh-CN" sz="2400" b="1"/>
              <a:t>//</a:t>
            </a:r>
            <a:r>
              <a:rPr lang="zh-CN" altLang="en-US" sz="2400" b="1">
                <a:solidFill>
                  <a:srgbClr val="FF0000"/>
                </a:solidFill>
              </a:rPr>
              <a:t>稍微</a:t>
            </a:r>
            <a:r>
              <a:rPr lang="zh-CN" altLang="en-US" sz="2400" b="1"/>
              <a:t>长了一些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16238" y="3265488"/>
            <a:ext cx="5038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/>
              <a:t>想了一会儿</a:t>
            </a:r>
            <a:r>
              <a:rPr lang="en-US" altLang="zh-CN" sz="2800" b="1"/>
              <a:t>//</a:t>
            </a:r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/>
              <a:t>想了想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706813" y="4724400"/>
            <a:ext cx="2736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/>
              <a:t>吃一点儿吧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4979" grpId="0"/>
      <p:bldP spid="2" grpId="0"/>
      <p:bldP spid="5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标题 1"/>
          <p:cNvSpPr>
            <a:spLocks noGrp="1"/>
          </p:cNvSpPr>
          <p:nvPr>
            <p:ph type="title"/>
          </p:nvPr>
        </p:nvSpPr>
        <p:spPr>
          <a:xfrm>
            <a:off x="179388" y="33338"/>
            <a:ext cx="7793037" cy="1163637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限制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925" y="1628775"/>
            <a:ext cx="9109075" cy="489585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（动）受到限制   限制时间   限制人数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    严格限制    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（名）有限制      毫无限制    年龄的限制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）我妈妈</a:t>
            </a:r>
            <a:r>
              <a:rPr lang="zh-CN" altLang="en-US" b="1" dirty="0" smtClean="0">
                <a:solidFill>
                  <a:srgbClr val="FF0000"/>
                </a:solidFill>
              </a:rPr>
              <a:t>限制</a:t>
            </a:r>
            <a:r>
              <a:rPr lang="zh-CN" altLang="en-US" b="1" dirty="0" smtClean="0"/>
              <a:t>我每个月的零花钱不能超过</a:t>
            </a:r>
            <a:r>
              <a:rPr lang="en-US" altLang="zh-CN" b="1" dirty="0"/>
              <a:t>5</a:t>
            </a:r>
            <a:r>
              <a:rPr lang="en-US" altLang="zh-CN" b="1" dirty="0" smtClean="0"/>
              <a:t>00</a:t>
            </a:r>
            <a:r>
              <a:rPr lang="zh-CN" altLang="en-US" b="1" dirty="0" smtClean="0"/>
              <a:t>元。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）在你们国家，年轻人结婚有年龄的</a:t>
            </a:r>
            <a:r>
              <a:rPr lang="zh-CN" altLang="en-US" b="1" dirty="0" smtClean="0">
                <a:solidFill>
                  <a:srgbClr val="FF0000"/>
                </a:solidFill>
              </a:rPr>
              <a:t>限制</a:t>
            </a:r>
            <a:r>
              <a:rPr lang="zh-CN" altLang="en-US" b="1" dirty="0" smtClean="0"/>
              <a:t>吗？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）总是上网不好，</a:t>
            </a:r>
            <a:r>
              <a:rPr lang="zh-CN" altLang="en-US" b="1" dirty="0"/>
              <a:t>父母</a:t>
            </a:r>
            <a:r>
              <a:rPr lang="zh-CN" altLang="en-US" b="1" dirty="0" smtClean="0"/>
              <a:t>应该</a:t>
            </a:r>
            <a:r>
              <a:rPr lang="en-US" altLang="zh-CN" b="1" dirty="0" smtClean="0"/>
              <a:t>_________________</a:t>
            </a:r>
            <a:r>
              <a:rPr lang="zh-CN" altLang="en-US" b="1" dirty="0" smtClean="0"/>
              <a:t>。        </a:t>
            </a:r>
            <a:endParaRPr lang="zh-CN" altLang="en-US" b="1" dirty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20725" y="5713413"/>
            <a:ext cx="3490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限制</a:t>
            </a:r>
            <a:r>
              <a:rPr lang="zh-CN" altLang="en-US" sz="2800" b="1"/>
              <a:t>孩子的上网时间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690688"/>
            <a:ext cx="3952875" cy="8016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堆雪人   堆起来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8313" y="4365625"/>
            <a:ext cx="25908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>
                <a:solidFill>
                  <a:srgbClr val="000000"/>
                </a:solidFill>
              </a:rPr>
              <a:t>一堆雪</a:t>
            </a:r>
            <a:endParaRPr lang="en-US" altLang="zh-CN" sz="3200">
              <a:solidFill>
                <a:srgbClr val="000000"/>
              </a:solidFill>
            </a:endParaRPr>
          </a:p>
          <a:p>
            <a:pPr eaLnBrk="1" hangingPunct="1"/>
            <a:r>
              <a:rPr lang="zh-CN" altLang="en-US" sz="3200">
                <a:solidFill>
                  <a:srgbClr val="000000"/>
                </a:solidFill>
              </a:rPr>
              <a:t>一堆硬币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保险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628775"/>
            <a:ext cx="8424862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zh-CN" dirty="0" smtClean="0"/>
              <a:t>(</a:t>
            </a:r>
            <a:r>
              <a:rPr lang="zh-CN" altLang="en-US" dirty="0" smtClean="0"/>
              <a:t>名</a:t>
            </a:r>
            <a:r>
              <a:rPr lang="en-US" altLang="zh-CN" dirty="0" smtClean="0"/>
              <a:t>) </a:t>
            </a:r>
            <a:r>
              <a:rPr lang="zh-CN" altLang="en-US" dirty="0" smtClean="0"/>
              <a:t>上保险     医疗保险     一份保险   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(</a:t>
            </a:r>
            <a:r>
              <a:rPr lang="zh-CN" altLang="en-US" b="1" dirty="0" smtClean="0"/>
              <a:t>形</a:t>
            </a:r>
            <a:r>
              <a:rPr lang="en-US" altLang="zh-CN" b="1" dirty="0" smtClean="0"/>
              <a:t>) </a:t>
            </a:r>
            <a:r>
              <a:rPr lang="zh-CN" altLang="en-US" b="1" dirty="0" smtClean="0"/>
              <a:t>很保险   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(</a:t>
            </a:r>
            <a:r>
              <a:rPr lang="zh-CN" altLang="en-US" b="1" dirty="0"/>
              <a:t>副</a:t>
            </a:r>
            <a:r>
              <a:rPr lang="en-US" altLang="zh-CN" b="1" dirty="0" smtClean="0"/>
              <a:t>) </a:t>
            </a:r>
            <a:r>
              <a:rPr lang="zh-CN" altLang="en-US" b="1" dirty="0" smtClean="0"/>
              <a:t>保险没问题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）公司给每个员工都上了一份医疗</a:t>
            </a:r>
            <a:r>
              <a:rPr lang="zh-CN" altLang="en-US" b="1" dirty="0" smtClean="0">
                <a:solidFill>
                  <a:srgbClr val="FF0000"/>
                </a:solidFill>
              </a:rPr>
              <a:t>保险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）靠别人没有用，最</a:t>
            </a:r>
            <a:r>
              <a:rPr lang="zh-CN" altLang="en-US" b="1" dirty="0" smtClean="0">
                <a:solidFill>
                  <a:srgbClr val="FF0000"/>
                </a:solidFill>
              </a:rPr>
              <a:t>保险</a:t>
            </a:r>
            <a:r>
              <a:rPr lang="zh-CN" altLang="en-US" b="1" dirty="0" smtClean="0"/>
              <a:t>的还是靠自己。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/>
              <a:t>3</a:t>
            </a:r>
            <a:r>
              <a:rPr lang="zh-CN" altLang="en-US" b="1" dirty="0" smtClean="0"/>
              <a:t>）你七点半从宿舍出发，</a:t>
            </a:r>
            <a:r>
              <a:rPr lang="zh-CN" altLang="en-US" b="1" dirty="0" smtClean="0">
                <a:solidFill>
                  <a:srgbClr val="FF0000"/>
                </a:solidFill>
              </a:rPr>
              <a:t>保险</a:t>
            </a:r>
            <a:r>
              <a:rPr lang="zh-CN" altLang="en-US" b="1" dirty="0" smtClean="0"/>
              <a:t>不会迟到。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）</a:t>
            </a:r>
            <a:r>
              <a:rPr lang="en-US" altLang="zh-CN" b="1" dirty="0" smtClean="0"/>
              <a:t>A</a:t>
            </a:r>
            <a:r>
              <a:rPr lang="zh-CN" altLang="en-US" b="1" dirty="0" smtClean="0"/>
              <a:t>：明天你别忘了带那本书来。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/>
              <a:t> </a:t>
            </a:r>
            <a:r>
              <a:rPr lang="en-US" altLang="zh-CN" b="1" dirty="0" smtClean="0"/>
              <a:t>        B</a:t>
            </a:r>
            <a:r>
              <a:rPr lang="zh-CN" altLang="en-US" b="1" dirty="0" smtClean="0"/>
              <a:t>：放心吧，我</a:t>
            </a:r>
            <a:r>
              <a:rPr lang="en-US" altLang="zh-CN" b="1" dirty="0" smtClean="0"/>
              <a:t>_______________</a:t>
            </a:r>
            <a:r>
              <a:rPr lang="zh-CN" altLang="en-US" b="1" dirty="0" smtClean="0"/>
              <a:t>。</a:t>
            </a:r>
          </a:p>
          <a:p>
            <a:pPr>
              <a:defRPr/>
            </a:pP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95850" y="5713413"/>
            <a:ext cx="3492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保险</a:t>
            </a:r>
            <a:r>
              <a:rPr lang="zh-CN" altLang="en-US" sz="2800" b="1"/>
              <a:t>不会忘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生词：</a:t>
            </a:r>
            <a:endParaRPr lang="en-US" altLang="zh-CN" smtClean="0"/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2771775" y="1412875"/>
            <a:ext cx="2160588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宗旨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扉页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目录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提要</a:t>
            </a:r>
            <a:endParaRPr lang="zh-CN" altLang="en-US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正文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数据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图表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漫画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8"/>
              <a:defRPr/>
            </a:pPr>
            <a:endParaRPr lang="en-US" altLang="zh-CN" sz="2400" b="1" kern="0" dirty="0" smtClean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4787900" y="1412875"/>
            <a:ext cx="2160588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展</a:t>
            </a:r>
            <a:r>
              <a:rPr lang="zh-CN" altLang="en-US" b="1" kern="0" dirty="0">
                <a:solidFill>
                  <a:srgbClr val="000000"/>
                </a:solidFill>
              </a:rPr>
              <a:t>示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不良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思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路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创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意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岗位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空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缺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人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选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56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创造</a:t>
            </a:r>
            <a:endParaRPr lang="en-US" altLang="zh-CN" b="1" kern="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 </a:t>
            </a:r>
            <a:endParaRPr lang="en-US" altLang="zh-CN" sz="2400" b="1" kern="0" dirty="0" smtClean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 bwMode="auto">
          <a:xfrm>
            <a:off x="6659563" y="1412875"/>
            <a:ext cx="2160587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64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惊叹</a:t>
            </a:r>
            <a:endParaRPr lang="en-US" altLang="zh-CN" sz="2400" b="1" kern="0" dirty="0" smtClean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11188" y="1412875"/>
            <a:ext cx="2160587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年底  </a:t>
            </a:r>
            <a:endParaRPr lang="en-US" altLang="zh-CN" b="1" kern="0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述职  </a:t>
            </a:r>
            <a:endParaRPr lang="en-US" altLang="zh-CN" b="1" kern="0" dirty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>
                <a:solidFill>
                  <a:srgbClr val="FF0000"/>
                </a:solidFill>
              </a:rPr>
              <a:t>限制</a:t>
            </a:r>
            <a:endParaRPr lang="en-US" altLang="zh-CN" sz="3600" b="1" kern="0" dirty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下载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堆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说不定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>
                <a:solidFill>
                  <a:srgbClr val="FF0000"/>
                </a:solidFill>
              </a:rPr>
              <a:t>保</a:t>
            </a:r>
            <a:r>
              <a:rPr lang="zh-CN" altLang="en-US" b="1" kern="0" dirty="0" smtClean="0">
                <a:solidFill>
                  <a:srgbClr val="FF0000"/>
                </a:solidFill>
              </a:rPr>
              <a:t>险</a:t>
            </a:r>
            <a:endParaRPr lang="en-US" altLang="zh-CN" b="1" kern="0" dirty="0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0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年终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</a:t>
            </a:r>
            <a:endParaRPr lang="en-US" altLang="zh-CN" sz="2400" b="1" kern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语法：</a:t>
            </a:r>
            <a:r>
              <a:rPr lang="zh-CN" altLang="en-US" b="1" smtClean="0">
                <a:solidFill>
                  <a:schemeClr val="tx1"/>
                </a:solidFill>
              </a:rPr>
              <a:t>比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还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557338"/>
            <a:ext cx="8675687" cy="2447925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她比我大好几岁，但她显得</a:t>
            </a:r>
            <a:r>
              <a:rPr lang="zh-CN" altLang="en-US" b="1" dirty="0" smtClean="0">
                <a:solidFill>
                  <a:srgbClr val="FF0000"/>
                </a:solidFill>
              </a:rPr>
              <a:t>比</a:t>
            </a:r>
            <a:r>
              <a:rPr lang="zh-CN" altLang="en-US" b="1" dirty="0" smtClean="0"/>
              <a:t>我</a:t>
            </a:r>
            <a:r>
              <a:rPr lang="zh-CN" altLang="en-US" b="1" dirty="0" smtClean="0">
                <a:solidFill>
                  <a:srgbClr val="FF0000"/>
                </a:solidFill>
              </a:rPr>
              <a:t>还</a:t>
            </a:r>
            <a:r>
              <a:rPr lang="zh-CN" altLang="en-US" b="1" dirty="0" smtClean="0"/>
              <a:t>年轻。</a:t>
            </a: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上海的人口</a:t>
            </a:r>
            <a:r>
              <a:rPr lang="zh-CN" altLang="en-US" b="1" dirty="0" smtClean="0">
                <a:solidFill>
                  <a:srgbClr val="FF0000"/>
                </a:solidFill>
              </a:rPr>
              <a:t>比</a:t>
            </a:r>
            <a:r>
              <a:rPr lang="zh-CN" altLang="en-US" b="1" dirty="0" smtClean="0"/>
              <a:t>北京</a:t>
            </a:r>
            <a:r>
              <a:rPr lang="zh-CN" altLang="en-US" b="1" dirty="0" smtClean="0">
                <a:solidFill>
                  <a:srgbClr val="FF0000"/>
                </a:solidFill>
              </a:rPr>
              <a:t>还</a:t>
            </a:r>
            <a:r>
              <a:rPr lang="zh-CN" altLang="en-US" b="1" dirty="0" smtClean="0"/>
              <a:t>多。</a:t>
            </a:r>
          </a:p>
          <a:p>
            <a:pPr marL="514350" indent="-514350">
              <a:buFont typeface="Tahoma" pitchFamily="34" charset="0"/>
              <a:buAutoNum type="arabicPeriod"/>
              <a:defRPr/>
            </a:pPr>
            <a:r>
              <a:rPr lang="zh-CN" altLang="en-US" b="1" dirty="0" smtClean="0"/>
              <a:t>他踢足球踢得</a:t>
            </a:r>
            <a:r>
              <a:rPr lang="zh-CN" altLang="en-US" b="1" dirty="0" smtClean="0">
                <a:solidFill>
                  <a:srgbClr val="FF0000"/>
                </a:solidFill>
              </a:rPr>
              <a:t>比</a:t>
            </a:r>
            <a:r>
              <a:rPr lang="zh-CN" altLang="en-US" b="1" dirty="0" smtClean="0"/>
              <a:t>小王</a:t>
            </a:r>
            <a:r>
              <a:rPr lang="zh-CN" altLang="en-US" b="1" dirty="0" smtClean="0">
                <a:solidFill>
                  <a:srgbClr val="FF0000"/>
                </a:solidFill>
              </a:rPr>
              <a:t>还</a:t>
            </a:r>
            <a:r>
              <a:rPr lang="zh-CN" altLang="en-US" b="1" dirty="0" smtClean="0"/>
              <a:t>好。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他踢足球</a:t>
            </a:r>
            <a:r>
              <a:rPr lang="zh-CN" altLang="en-US" b="1" dirty="0" smtClean="0">
                <a:solidFill>
                  <a:srgbClr val="FF0000"/>
                </a:solidFill>
              </a:rPr>
              <a:t>比</a:t>
            </a:r>
            <a:r>
              <a:rPr lang="zh-CN" altLang="en-US" b="1" dirty="0" smtClean="0"/>
              <a:t>小王踢得</a:t>
            </a:r>
            <a:r>
              <a:rPr lang="zh-CN" altLang="en-US" b="1" dirty="0" smtClean="0">
                <a:solidFill>
                  <a:srgbClr val="FF0000"/>
                </a:solidFill>
              </a:rPr>
              <a:t>还</a:t>
            </a:r>
            <a:r>
              <a:rPr lang="zh-CN" altLang="en-US" b="1" dirty="0" smtClean="0"/>
              <a:t>好。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124075" y="4602163"/>
            <a:ext cx="3925888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3200" b="1"/>
              <a:t>A  </a:t>
            </a:r>
            <a:r>
              <a:rPr lang="zh-CN" altLang="en-US" sz="3200" b="1"/>
              <a:t>比  </a:t>
            </a:r>
            <a:r>
              <a:rPr lang="en-US" altLang="zh-CN" sz="3200" b="1"/>
              <a:t>B  </a:t>
            </a:r>
            <a:r>
              <a:rPr lang="zh-CN" altLang="en-US" sz="3200" b="1"/>
              <a:t>还</a:t>
            </a:r>
            <a:r>
              <a:rPr lang="en-US" altLang="zh-CN" sz="3200" b="1"/>
              <a:t>+</a:t>
            </a:r>
            <a:r>
              <a:rPr lang="zh-CN" altLang="en-US" sz="3200" b="1">
                <a:solidFill>
                  <a:srgbClr val="0000FF"/>
                </a:solidFill>
              </a:rPr>
              <a:t>形、动</a:t>
            </a:r>
            <a:r>
              <a:rPr lang="zh-CN" altLang="en-US" sz="3200" b="1"/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219700" y="5516563"/>
            <a:ext cx="3455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很，非常，十分</a:t>
            </a:r>
            <a:r>
              <a:rPr lang="en-US" altLang="zh-CN" sz="2800" b="1">
                <a:solidFill>
                  <a:srgbClr val="0000FF"/>
                </a:solidFill>
              </a:rPr>
              <a:t>……</a:t>
            </a:r>
            <a:endParaRPr lang="zh-CN" altLang="en-US" sz="2800" b="1">
              <a:solidFill>
                <a:srgbClr val="0000FF"/>
              </a:solidFill>
            </a:endParaRPr>
          </a:p>
        </p:txBody>
      </p:sp>
      <p:sp>
        <p:nvSpPr>
          <p:cNvPr id="6" name="乘号 5"/>
          <p:cNvSpPr/>
          <p:nvPr/>
        </p:nvSpPr>
        <p:spPr bwMode="auto">
          <a:xfrm>
            <a:off x="4392613" y="4797425"/>
            <a:ext cx="1187450" cy="1982788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kumimoji="1" lang="zh-CN" altLang="en-US" sz="3200"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>用“比</a:t>
            </a:r>
            <a:r>
              <a:rPr lang="en-US" altLang="zh-CN" dirty="0" smtClean="0">
                <a:solidFill>
                  <a:schemeClr val="tx1"/>
                </a:solidFill>
              </a:rPr>
              <a:t>……</a:t>
            </a:r>
            <a:r>
              <a:rPr lang="zh-CN" altLang="en-US" dirty="0" smtClean="0">
                <a:solidFill>
                  <a:schemeClr val="tx1"/>
                </a:solidFill>
              </a:rPr>
              <a:t>还</a:t>
            </a:r>
            <a:r>
              <a:rPr lang="en-US" altLang="zh-CN" dirty="0" smtClean="0">
                <a:solidFill>
                  <a:schemeClr val="tx1"/>
                </a:solidFill>
              </a:rPr>
              <a:t>……</a:t>
            </a:r>
            <a:r>
              <a:rPr lang="zh-CN" altLang="en-US" dirty="0" smtClean="0">
                <a:solidFill>
                  <a:schemeClr val="tx1"/>
                </a:solidFill>
              </a:rPr>
              <a:t>”完成句子或对话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91139" name="内容占位符 2"/>
          <p:cNvSpPr>
            <a:spLocks noGrp="1"/>
          </p:cNvSpPr>
          <p:nvPr>
            <p:ph idx="1"/>
          </p:nvPr>
        </p:nvSpPr>
        <p:spPr>
          <a:xfrm>
            <a:off x="179388" y="1512888"/>
            <a:ext cx="9072562" cy="49403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．我学了两年汉语，他只学了一年，可</a:t>
            </a:r>
            <a:r>
              <a:rPr lang="en-US" altLang="zh-CN" sz="2800" b="1" smtClean="0"/>
              <a:t>_________________________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：他让父母这么伤心，父母以后还会管他吗？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：对父母来说，孩子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，他的父母肯定不会不管他的。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：你的房间太乱了，我们去小王的房间吧？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：他从来不打扫房间，他的房间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：这次你考得这么好，一定超过小李了吧？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：这次我考得确实不错，但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4213" y="1897063"/>
            <a:ext cx="38274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他的汉语水平</a:t>
            </a:r>
            <a:r>
              <a:rPr lang="zh-CN" altLang="en-US" sz="2800" b="1">
                <a:solidFill>
                  <a:srgbClr val="FF0000"/>
                </a:solidFill>
              </a:rPr>
              <a:t>比</a:t>
            </a:r>
            <a:r>
              <a:rPr lang="zh-CN" altLang="en-US" sz="2800" b="1"/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还</a:t>
            </a:r>
            <a:r>
              <a:rPr lang="zh-CN" altLang="en-US" sz="2800" b="1"/>
              <a:t>高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11638" y="2924175"/>
            <a:ext cx="3816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比</a:t>
            </a:r>
            <a:r>
              <a:rPr lang="zh-CN" altLang="en-US" sz="2800" b="1"/>
              <a:t>自己的生命</a:t>
            </a:r>
            <a:r>
              <a:rPr lang="zh-CN" altLang="en-US" sz="2800" b="1">
                <a:solidFill>
                  <a:srgbClr val="FF0000"/>
                </a:solidFill>
              </a:rPr>
              <a:t>还</a:t>
            </a:r>
            <a:r>
              <a:rPr lang="zh-CN" altLang="en-US" sz="2800" b="1"/>
              <a:t>重要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34100" y="4365625"/>
            <a:ext cx="26146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比</a:t>
            </a:r>
            <a:r>
              <a:rPr lang="zh-CN" altLang="en-US" sz="2800" b="1"/>
              <a:t>我的</a:t>
            </a:r>
            <a:r>
              <a:rPr lang="zh-CN" altLang="en-US" sz="2800" b="1">
                <a:solidFill>
                  <a:srgbClr val="FF0000"/>
                </a:solidFill>
              </a:rPr>
              <a:t>还</a:t>
            </a:r>
            <a:r>
              <a:rPr lang="zh-CN" altLang="en-US" sz="2800" b="1"/>
              <a:t>乱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343525" y="5373688"/>
            <a:ext cx="31892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小李考得</a:t>
            </a:r>
            <a:r>
              <a:rPr lang="zh-CN" altLang="en-US" sz="2800" b="1">
                <a:solidFill>
                  <a:srgbClr val="FF0000"/>
                </a:solidFill>
              </a:rPr>
              <a:t>比</a:t>
            </a:r>
            <a:r>
              <a:rPr lang="zh-CN" altLang="en-US" sz="2800" b="1"/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还</a:t>
            </a:r>
            <a:r>
              <a:rPr lang="zh-CN" altLang="en-US" sz="2800" b="1"/>
              <a:t>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语法：说不定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628775"/>
            <a:ext cx="8713788" cy="46799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2800" b="1" dirty="0" smtClean="0">
                <a:solidFill>
                  <a:srgbClr val="0070C0"/>
                </a:solidFill>
              </a:rPr>
              <a:t> 副词。表示估计，</a:t>
            </a:r>
            <a:r>
              <a:rPr lang="zh-CN" altLang="en-US" sz="2800" b="1" dirty="0">
                <a:solidFill>
                  <a:srgbClr val="0070C0"/>
                </a:solidFill>
              </a:rPr>
              <a:t>很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有可能。作状语：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1.  A</a:t>
            </a:r>
            <a:r>
              <a:rPr lang="zh-CN" altLang="en-US" sz="2800" b="1" dirty="0" smtClean="0"/>
              <a:t>：糟糕，我的手机不见了，保险是丢了。</a:t>
            </a:r>
            <a:endParaRPr lang="en-US" altLang="zh-CN" sz="2800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sz="2800" b="1" dirty="0" smtClean="0"/>
              <a:t>     B</a:t>
            </a:r>
            <a:r>
              <a:rPr lang="zh-CN" altLang="en-US" sz="2800" b="1" dirty="0" smtClean="0"/>
              <a:t>：别担心，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说不定</a:t>
            </a:r>
            <a:r>
              <a:rPr lang="zh-CN" altLang="en-US" sz="2800" b="1" dirty="0" smtClean="0"/>
              <a:t>是落在家里了。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2. </a:t>
            </a:r>
            <a:r>
              <a:rPr lang="zh-CN" altLang="en-US" sz="2800" b="1" dirty="0" smtClean="0"/>
              <a:t>喜欢她就向她表白吧，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说不定</a:t>
            </a:r>
            <a:r>
              <a:rPr lang="zh-CN" altLang="en-US" sz="2800" b="1" dirty="0" smtClean="0"/>
              <a:t>她也喜欢你呢。</a:t>
            </a:r>
            <a:endParaRPr lang="en-US" altLang="zh-CN" sz="2800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sz="2800" b="1" dirty="0" smtClean="0"/>
          </a:p>
          <a:p>
            <a:pPr>
              <a:defRPr/>
            </a:pPr>
            <a:r>
              <a:rPr lang="zh-CN" altLang="en-US" sz="2800" b="1" dirty="0" smtClean="0">
                <a:solidFill>
                  <a:srgbClr val="0070C0"/>
                </a:solidFill>
              </a:rPr>
              <a:t>动词。意思是估计不准确，说不好。作谓语：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3. </a:t>
            </a:r>
            <a:r>
              <a:rPr lang="zh-CN" altLang="en-US" sz="2800" b="1" dirty="0" smtClean="0"/>
              <a:t>他什么时候能回来，谁也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说不定</a:t>
            </a:r>
            <a:r>
              <a:rPr lang="zh-CN" altLang="en-US" sz="2800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800" b="1" dirty="0" smtClean="0"/>
              <a:t>4. </a:t>
            </a:r>
            <a:r>
              <a:rPr lang="zh-CN" altLang="en-US" sz="2800" b="1" dirty="0" smtClean="0"/>
              <a:t>她到底能不能参加这次会议，现在还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说不定</a:t>
            </a:r>
            <a:r>
              <a:rPr lang="zh-CN" altLang="en-US" sz="2800" b="1" dirty="0" smtClean="0"/>
              <a:t>。</a:t>
            </a:r>
          </a:p>
          <a:p>
            <a:pPr>
              <a:defRPr/>
            </a:pP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5511</TotalTime>
  <Words>1104</Words>
  <Application>Microsoft Office PowerPoint</Application>
  <PresentationFormat>全屏显示(4:3)</PresentationFormat>
  <Paragraphs>140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21</vt:i4>
      </vt:variant>
      <vt:variant>
        <vt:lpstr>幻灯片标题</vt:lpstr>
      </vt:variant>
      <vt:variant>
        <vt:i4>15</vt:i4>
      </vt:variant>
    </vt:vector>
  </HeadingPairs>
  <TitlesOfParts>
    <vt:vector size="43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16_Blends</vt:lpstr>
      <vt:lpstr>17_Blends</vt:lpstr>
      <vt:lpstr>18_Blends</vt:lpstr>
      <vt:lpstr>20_Blends</vt:lpstr>
      <vt:lpstr>21_Blends</vt:lpstr>
      <vt:lpstr>PowerPoint 演示文稿</vt:lpstr>
      <vt:lpstr>复习：稍微</vt:lpstr>
      <vt:lpstr>限制</vt:lpstr>
      <vt:lpstr>堆</vt:lpstr>
      <vt:lpstr>保险</vt:lpstr>
      <vt:lpstr>生词：</vt:lpstr>
      <vt:lpstr>语法：比……还……</vt:lpstr>
      <vt:lpstr>用“比……还……”完成句子或对话</vt:lpstr>
      <vt:lpstr>语法：说不定</vt:lpstr>
      <vt:lpstr>用“说不定”完成对话</vt:lpstr>
      <vt:lpstr>语法   按</vt:lpstr>
      <vt:lpstr>用“按”完成对话：</vt:lpstr>
      <vt:lpstr>课文（10段）</vt:lpstr>
      <vt:lpstr>小结</vt:lpstr>
      <vt:lpstr>作业和练习：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273</cp:revision>
  <dcterms:created xsi:type="dcterms:W3CDTF">2011-10-16T07:10:07Z</dcterms:created>
  <dcterms:modified xsi:type="dcterms:W3CDTF">2015-03-16T07:24:47Z</dcterms:modified>
</cp:coreProperties>
</file>