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2462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4091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1969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2580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7068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8929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4586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3003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8316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37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5410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8815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3810" y="1544129"/>
            <a:ext cx="7090970" cy="419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67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4"/>
          <a:srcRect l="59575" t="32578" r="19198" b="20378"/>
          <a:stretch/>
        </p:blipFill>
        <p:spPr>
          <a:xfrm>
            <a:off x="3614468" y="1022230"/>
            <a:ext cx="4366256" cy="5443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74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5116" y="1960997"/>
            <a:ext cx="8691474" cy="3232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79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0322" y="2113395"/>
            <a:ext cx="4627265" cy="3097036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1348" y="2113395"/>
            <a:ext cx="2712955" cy="216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97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2867" y="1161091"/>
            <a:ext cx="6206266" cy="4535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78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6855" y="923327"/>
            <a:ext cx="7218290" cy="5011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30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4535" y="1109271"/>
            <a:ext cx="5742930" cy="463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85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7421" y="1312924"/>
            <a:ext cx="6362717" cy="505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69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</TotalTime>
  <Words>16</Words>
  <Application>Microsoft Office PowerPoint</Application>
  <PresentationFormat>Geniş ekran</PresentationFormat>
  <Paragraphs>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kayabali</dc:creator>
  <cp:lastModifiedBy>kayabali</cp:lastModifiedBy>
  <cp:revision>3</cp:revision>
  <dcterms:created xsi:type="dcterms:W3CDTF">2018-02-10T19:13:33Z</dcterms:created>
  <dcterms:modified xsi:type="dcterms:W3CDTF">2018-02-10T19:28:04Z</dcterms:modified>
</cp:coreProperties>
</file>