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810" y="1544129"/>
            <a:ext cx="7090970" cy="41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59575" t="32578" r="19198" b="20378"/>
          <a:stretch/>
        </p:blipFill>
        <p:spPr>
          <a:xfrm>
            <a:off x="3614468" y="1022230"/>
            <a:ext cx="4366256" cy="54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16" y="1960997"/>
            <a:ext cx="8691474" cy="32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322" y="2113395"/>
            <a:ext cx="4627265" cy="309703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348" y="2113395"/>
            <a:ext cx="2712955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867" y="1161091"/>
            <a:ext cx="6206266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855" y="923327"/>
            <a:ext cx="7218290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535" y="1109271"/>
            <a:ext cx="5742930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421" y="1312924"/>
            <a:ext cx="6362717" cy="50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</TotalTime>
  <Words>16</Words>
  <Application>Microsoft Office PowerPoint</Application>
  <PresentationFormat>Geniş ekran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3</cp:revision>
  <dcterms:created xsi:type="dcterms:W3CDTF">2018-02-10T19:13:33Z</dcterms:created>
  <dcterms:modified xsi:type="dcterms:W3CDTF">2018-02-10T19:28:04Z</dcterms:modified>
</cp:coreProperties>
</file>