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75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29.05.2020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ARA SINAV HAFTASI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27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6301</TotalTime>
  <Words>3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Ofis Teması</vt:lpstr>
      <vt:lpstr>ARA SINAV HAFTASI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350</cp:revision>
  <dcterms:created xsi:type="dcterms:W3CDTF">2014-11-20T14:17:10Z</dcterms:created>
  <dcterms:modified xsi:type="dcterms:W3CDTF">2020-05-29T15:33:47Z</dcterms:modified>
</cp:coreProperties>
</file>