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0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F1F760-7EF8-4572-957B-1FAA896D414B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70F1E6F-77A2-4397-B030-79C784FF5CB6}">
      <dgm:prSet/>
      <dgm:spPr/>
      <dgm:t>
        <a:bodyPr/>
        <a:lstStyle/>
        <a:p>
          <a:r>
            <a:rPr lang="tr-TR"/>
            <a:t>Fiziksel özellikleri</a:t>
          </a:r>
          <a:endParaRPr lang="en-US"/>
        </a:p>
      </dgm:t>
    </dgm:pt>
    <dgm:pt modelId="{DBDBC6B8-85EE-4D4B-A9BE-134C9520F3D3}" type="parTrans" cxnId="{095B9742-2DCB-4B3C-9359-8FC4788B7746}">
      <dgm:prSet/>
      <dgm:spPr/>
      <dgm:t>
        <a:bodyPr/>
        <a:lstStyle/>
        <a:p>
          <a:endParaRPr lang="en-US"/>
        </a:p>
      </dgm:t>
    </dgm:pt>
    <dgm:pt modelId="{ECB48337-AD5C-4AD9-9982-CF168CA28D86}" type="sibTrans" cxnId="{095B9742-2DCB-4B3C-9359-8FC4788B7746}">
      <dgm:prSet/>
      <dgm:spPr/>
      <dgm:t>
        <a:bodyPr/>
        <a:lstStyle/>
        <a:p>
          <a:endParaRPr lang="en-US"/>
        </a:p>
      </dgm:t>
    </dgm:pt>
    <dgm:pt modelId="{364F8247-822D-40E9-A6BA-1046D1B64E08}">
      <dgm:prSet/>
      <dgm:spPr/>
      <dgm:t>
        <a:bodyPr/>
        <a:lstStyle/>
        <a:p>
          <a:r>
            <a:rPr lang="tr-TR"/>
            <a:t>Kimyasal özellikleri</a:t>
          </a:r>
          <a:endParaRPr lang="en-US"/>
        </a:p>
      </dgm:t>
    </dgm:pt>
    <dgm:pt modelId="{289676AC-9DCB-4690-95A2-20FCC6CF40BC}" type="parTrans" cxnId="{1C714C8A-91C8-497E-B72B-C2D340CB276A}">
      <dgm:prSet/>
      <dgm:spPr/>
      <dgm:t>
        <a:bodyPr/>
        <a:lstStyle/>
        <a:p>
          <a:endParaRPr lang="en-US"/>
        </a:p>
      </dgm:t>
    </dgm:pt>
    <dgm:pt modelId="{FDFA25F6-351C-4E2D-BF92-E3CAE541479E}" type="sibTrans" cxnId="{1C714C8A-91C8-497E-B72B-C2D340CB276A}">
      <dgm:prSet/>
      <dgm:spPr/>
      <dgm:t>
        <a:bodyPr/>
        <a:lstStyle/>
        <a:p>
          <a:endParaRPr lang="en-US"/>
        </a:p>
      </dgm:t>
    </dgm:pt>
    <dgm:pt modelId="{DB389D69-1A58-40C3-8698-56537D8F8C79}">
      <dgm:prSet/>
      <dgm:spPr/>
      <dgm:t>
        <a:bodyPr/>
        <a:lstStyle/>
        <a:p>
          <a:r>
            <a:rPr lang="tr-TR"/>
            <a:t>Mikroskopik yapıları</a:t>
          </a:r>
          <a:endParaRPr lang="en-US"/>
        </a:p>
      </dgm:t>
    </dgm:pt>
    <dgm:pt modelId="{AAD06FC4-41D5-468C-9F61-000A12427B4A}" type="parTrans" cxnId="{1D0A4960-E96E-4958-BD0D-1FF6B50AAB3F}">
      <dgm:prSet/>
      <dgm:spPr/>
      <dgm:t>
        <a:bodyPr/>
        <a:lstStyle/>
        <a:p>
          <a:endParaRPr lang="en-US"/>
        </a:p>
      </dgm:t>
    </dgm:pt>
    <dgm:pt modelId="{06162EC6-469E-4F3E-8093-6919920717A7}" type="sibTrans" cxnId="{1D0A4960-E96E-4958-BD0D-1FF6B50AAB3F}">
      <dgm:prSet/>
      <dgm:spPr/>
      <dgm:t>
        <a:bodyPr/>
        <a:lstStyle/>
        <a:p>
          <a:endParaRPr lang="en-US"/>
        </a:p>
      </dgm:t>
    </dgm:pt>
    <dgm:pt modelId="{DCEFF938-9FDB-4D0B-B8EB-3EC7889D975C}">
      <dgm:prSet/>
      <dgm:spPr/>
      <dgm:t>
        <a:bodyPr/>
        <a:lstStyle/>
        <a:p>
          <a:r>
            <a:rPr lang="tr-TR"/>
            <a:t>Kullanım alanları</a:t>
          </a:r>
          <a:endParaRPr lang="en-US"/>
        </a:p>
      </dgm:t>
    </dgm:pt>
    <dgm:pt modelId="{7C6E8B9F-E6BB-405E-9D79-5C38ACAEF9B8}" type="parTrans" cxnId="{569BB704-F9F3-453A-83C6-9F69A2A5068D}">
      <dgm:prSet/>
      <dgm:spPr/>
      <dgm:t>
        <a:bodyPr/>
        <a:lstStyle/>
        <a:p>
          <a:endParaRPr lang="en-US"/>
        </a:p>
      </dgm:t>
    </dgm:pt>
    <dgm:pt modelId="{B48BFC4C-2347-4375-BEA8-D74D7F27D485}" type="sibTrans" cxnId="{569BB704-F9F3-453A-83C6-9F69A2A5068D}">
      <dgm:prSet/>
      <dgm:spPr/>
      <dgm:t>
        <a:bodyPr/>
        <a:lstStyle/>
        <a:p>
          <a:endParaRPr lang="en-US"/>
        </a:p>
      </dgm:t>
    </dgm:pt>
    <dgm:pt modelId="{A835F74F-116B-4E96-A442-7498FC24B8C5}" type="pres">
      <dgm:prSet presAssocID="{F2F1F760-7EF8-4572-957B-1FAA896D414B}" presName="matrix" presStyleCnt="0">
        <dgm:presLayoutVars>
          <dgm:chMax val="1"/>
          <dgm:dir/>
          <dgm:resizeHandles val="exact"/>
        </dgm:presLayoutVars>
      </dgm:prSet>
      <dgm:spPr/>
    </dgm:pt>
    <dgm:pt modelId="{D61BEC84-DA09-447D-8161-F7E43B1E20A6}" type="pres">
      <dgm:prSet presAssocID="{F2F1F760-7EF8-4572-957B-1FAA896D414B}" presName="diamond" presStyleLbl="bgShp" presStyleIdx="0" presStyleCnt="1"/>
      <dgm:spPr/>
    </dgm:pt>
    <dgm:pt modelId="{C8088FDF-F124-4C8F-BF91-A637002E9548}" type="pres">
      <dgm:prSet presAssocID="{F2F1F760-7EF8-4572-957B-1FAA896D414B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9671D73-4FDA-445B-AC31-26D8407D2B33}" type="pres">
      <dgm:prSet presAssocID="{F2F1F760-7EF8-4572-957B-1FAA896D414B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42C6A023-81C8-4B0B-8690-57422B55477E}" type="pres">
      <dgm:prSet presAssocID="{F2F1F760-7EF8-4572-957B-1FAA896D414B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C6865AC-1D2F-47DB-9692-FB7C053C01F5}" type="pres">
      <dgm:prSet presAssocID="{F2F1F760-7EF8-4572-957B-1FAA896D414B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569BB704-F9F3-453A-83C6-9F69A2A5068D}" srcId="{F2F1F760-7EF8-4572-957B-1FAA896D414B}" destId="{DCEFF938-9FDB-4D0B-B8EB-3EC7889D975C}" srcOrd="3" destOrd="0" parTransId="{7C6E8B9F-E6BB-405E-9D79-5C38ACAEF9B8}" sibTransId="{B48BFC4C-2347-4375-BEA8-D74D7F27D485}"/>
    <dgm:cxn modelId="{18D7721D-8855-4457-A497-25F69FD25B05}" type="presOf" srcId="{070F1E6F-77A2-4397-B030-79C784FF5CB6}" destId="{C8088FDF-F124-4C8F-BF91-A637002E9548}" srcOrd="0" destOrd="0" presId="urn:microsoft.com/office/officeart/2005/8/layout/matrix3"/>
    <dgm:cxn modelId="{30E2E635-3FFE-4CC2-B43D-FE5A549E15DC}" type="presOf" srcId="{364F8247-822D-40E9-A6BA-1046D1B64E08}" destId="{89671D73-4FDA-445B-AC31-26D8407D2B33}" srcOrd="0" destOrd="0" presId="urn:microsoft.com/office/officeart/2005/8/layout/matrix3"/>
    <dgm:cxn modelId="{1D0A4960-E96E-4958-BD0D-1FF6B50AAB3F}" srcId="{F2F1F760-7EF8-4572-957B-1FAA896D414B}" destId="{DB389D69-1A58-40C3-8698-56537D8F8C79}" srcOrd="2" destOrd="0" parTransId="{AAD06FC4-41D5-468C-9F61-000A12427B4A}" sibTransId="{06162EC6-469E-4F3E-8093-6919920717A7}"/>
    <dgm:cxn modelId="{095B9742-2DCB-4B3C-9359-8FC4788B7746}" srcId="{F2F1F760-7EF8-4572-957B-1FAA896D414B}" destId="{070F1E6F-77A2-4397-B030-79C784FF5CB6}" srcOrd="0" destOrd="0" parTransId="{DBDBC6B8-85EE-4D4B-A9BE-134C9520F3D3}" sibTransId="{ECB48337-AD5C-4AD9-9982-CF168CA28D86}"/>
    <dgm:cxn modelId="{8896504A-5776-4D9A-932A-34DAE750B734}" type="presOf" srcId="{F2F1F760-7EF8-4572-957B-1FAA896D414B}" destId="{A835F74F-116B-4E96-A442-7498FC24B8C5}" srcOrd="0" destOrd="0" presId="urn:microsoft.com/office/officeart/2005/8/layout/matrix3"/>
    <dgm:cxn modelId="{BA05F06A-2F74-4D3E-BAC9-781324744C36}" type="presOf" srcId="{DB389D69-1A58-40C3-8698-56537D8F8C79}" destId="{42C6A023-81C8-4B0B-8690-57422B55477E}" srcOrd="0" destOrd="0" presId="urn:microsoft.com/office/officeart/2005/8/layout/matrix3"/>
    <dgm:cxn modelId="{32680F83-82FE-44C1-98A1-CCA5D1248035}" type="presOf" srcId="{DCEFF938-9FDB-4D0B-B8EB-3EC7889D975C}" destId="{4C6865AC-1D2F-47DB-9692-FB7C053C01F5}" srcOrd="0" destOrd="0" presId="urn:microsoft.com/office/officeart/2005/8/layout/matrix3"/>
    <dgm:cxn modelId="{1C714C8A-91C8-497E-B72B-C2D340CB276A}" srcId="{F2F1F760-7EF8-4572-957B-1FAA896D414B}" destId="{364F8247-822D-40E9-A6BA-1046D1B64E08}" srcOrd="1" destOrd="0" parTransId="{289676AC-9DCB-4690-95A2-20FCC6CF40BC}" sibTransId="{FDFA25F6-351C-4E2D-BF92-E3CAE541479E}"/>
    <dgm:cxn modelId="{1AEBF218-8CC3-4034-AD66-30A399492B6D}" type="presParOf" srcId="{A835F74F-116B-4E96-A442-7498FC24B8C5}" destId="{D61BEC84-DA09-447D-8161-F7E43B1E20A6}" srcOrd="0" destOrd="0" presId="urn:microsoft.com/office/officeart/2005/8/layout/matrix3"/>
    <dgm:cxn modelId="{F97077C6-A43B-41F4-8378-C61D3AF77F68}" type="presParOf" srcId="{A835F74F-116B-4E96-A442-7498FC24B8C5}" destId="{C8088FDF-F124-4C8F-BF91-A637002E9548}" srcOrd="1" destOrd="0" presId="urn:microsoft.com/office/officeart/2005/8/layout/matrix3"/>
    <dgm:cxn modelId="{2FD3F7D4-CC27-4591-A702-1F8CAFDEBE00}" type="presParOf" srcId="{A835F74F-116B-4E96-A442-7498FC24B8C5}" destId="{89671D73-4FDA-445B-AC31-26D8407D2B33}" srcOrd="2" destOrd="0" presId="urn:microsoft.com/office/officeart/2005/8/layout/matrix3"/>
    <dgm:cxn modelId="{CCF6EB7A-903D-4A76-934B-9D1F9F29A11D}" type="presParOf" srcId="{A835F74F-116B-4E96-A442-7498FC24B8C5}" destId="{42C6A023-81C8-4B0B-8690-57422B55477E}" srcOrd="3" destOrd="0" presId="urn:microsoft.com/office/officeart/2005/8/layout/matrix3"/>
    <dgm:cxn modelId="{F904B62F-4069-4BEB-8E4C-2DD7F999A89A}" type="presParOf" srcId="{A835F74F-116B-4E96-A442-7498FC24B8C5}" destId="{4C6865AC-1D2F-47DB-9692-FB7C053C01F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FF97551-D25E-4A23-864E-B2194CAD13FE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977E666-D4D4-4935-85C8-0071512FD12B}">
      <dgm:prSet/>
      <dgm:spPr/>
      <dgm:t>
        <a:bodyPr/>
        <a:lstStyle/>
        <a:p>
          <a:r>
            <a:rPr lang="tr-TR"/>
            <a:t>Ev tekstili</a:t>
          </a:r>
          <a:endParaRPr lang="en-US"/>
        </a:p>
      </dgm:t>
    </dgm:pt>
    <dgm:pt modelId="{BE86D483-98A4-4ADF-970A-48F11F990510}" type="parTrans" cxnId="{E602F21D-812C-4755-9082-31DF9BF5BF1B}">
      <dgm:prSet/>
      <dgm:spPr/>
      <dgm:t>
        <a:bodyPr/>
        <a:lstStyle/>
        <a:p>
          <a:endParaRPr lang="en-US"/>
        </a:p>
      </dgm:t>
    </dgm:pt>
    <dgm:pt modelId="{3FA52318-6455-43DD-BBE8-DB7A53AADC1D}" type="sibTrans" cxnId="{E602F21D-812C-4755-9082-31DF9BF5BF1B}">
      <dgm:prSet/>
      <dgm:spPr/>
      <dgm:t>
        <a:bodyPr/>
        <a:lstStyle/>
        <a:p>
          <a:endParaRPr lang="en-US"/>
        </a:p>
      </dgm:t>
    </dgm:pt>
    <dgm:pt modelId="{6C6A5D6A-9648-426A-B0D3-E4CA000E60C8}">
      <dgm:prSet/>
      <dgm:spPr/>
      <dgm:t>
        <a:bodyPr/>
        <a:lstStyle/>
        <a:p>
          <a:r>
            <a:rPr lang="tr-TR"/>
            <a:t>Yazlık giyim</a:t>
          </a:r>
          <a:endParaRPr lang="en-US"/>
        </a:p>
      </dgm:t>
    </dgm:pt>
    <dgm:pt modelId="{9ECA7F59-3890-4103-9518-B0D88AE6040E}" type="parTrans" cxnId="{AADB62A7-37B6-4880-89F2-290ED6F167B4}">
      <dgm:prSet/>
      <dgm:spPr/>
      <dgm:t>
        <a:bodyPr/>
        <a:lstStyle/>
        <a:p>
          <a:endParaRPr lang="en-US"/>
        </a:p>
      </dgm:t>
    </dgm:pt>
    <dgm:pt modelId="{7CCA63B5-1FF1-479B-AEE9-8FF52C5AA3B1}" type="sibTrans" cxnId="{AADB62A7-37B6-4880-89F2-290ED6F167B4}">
      <dgm:prSet/>
      <dgm:spPr/>
      <dgm:t>
        <a:bodyPr/>
        <a:lstStyle/>
        <a:p>
          <a:endParaRPr lang="en-US"/>
        </a:p>
      </dgm:t>
    </dgm:pt>
    <dgm:pt modelId="{7476347D-0AF3-47C0-8E3E-7EE1FB0709D5}">
      <dgm:prSet/>
      <dgm:spPr/>
      <dgm:t>
        <a:bodyPr/>
        <a:lstStyle/>
        <a:p>
          <a:r>
            <a:rPr lang="tr-TR"/>
            <a:t>Üniforma</a:t>
          </a:r>
          <a:endParaRPr lang="en-US"/>
        </a:p>
      </dgm:t>
    </dgm:pt>
    <dgm:pt modelId="{FC9EE059-5205-4C26-9E4D-140575DB7A3F}" type="parTrans" cxnId="{91E7DC37-4D8B-4182-AE35-C69FD1B625D1}">
      <dgm:prSet/>
      <dgm:spPr/>
      <dgm:t>
        <a:bodyPr/>
        <a:lstStyle/>
        <a:p>
          <a:endParaRPr lang="en-US"/>
        </a:p>
      </dgm:t>
    </dgm:pt>
    <dgm:pt modelId="{E7BC0748-31F1-426E-94B5-9D668B0CB9AB}" type="sibTrans" cxnId="{91E7DC37-4D8B-4182-AE35-C69FD1B625D1}">
      <dgm:prSet/>
      <dgm:spPr/>
      <dgm:t>
        <a:bodyPr/>
        <a:lstStyle/>
        <a:p>
          <a:endParaRPr lang="en-US"/>
        </a:p>
      </dgm:t>
    </dgm:pt>
    <dgm:pt modelId="{DA5EC30D-6393-4CCB-AE6B-7EE0CB901D81}">
      <dgm:prSet/>
      <dgm:spPr/>
      <dgm:t>
        <a:bodyPr/>
        <a:lstStyle/>
        <a:p>
          <a:r>
            <a:rPr lang="tr-TR"/>
            <a:t>Makineler için kayış, ip, halat</a:t>
          </a:r>
          <a:endParaRPr lang="en-US"/>
        </a:p>
      </dgm:t>
    </dgm:pt>
    <dgm:pt modelId="{036C55D9-ECAF-457A-B80B-0B451F78EC9A}" type="parTrans" cxnId="{6982DA77-5941-426A-8F4D-5BEF83ED8AB2}">
      <dgm:prSet/>
      <dgm:spPr/>
      <dgm:t>
        <a:bodyPr/>
        <a:lstStyle/>
        <a:p>
          <a:endParaRPr lang="en-US"/>
        </a:p>
      </dgm:t>
    </dgm:pt>
    <dgm:pt modelId="{1A2661DF-DAF1-4F45-88B4-B33CB4D8EEED}" type="sibTrans" cxnId="{6982DA77-5941-426A-8F4D-5BEF83ED8AB2}">
      <dgm:prSet/>
      <dgm:spPr/>
      <dgm:t>
        <a:bodyPr/>
        <a:lstStyle/>
        <a:p>
          <a:endParaRPr lang="en-US"/>
        </a:p>
      </dgm:t>
    </dgm:pt>
    <dgm:pt modelId="{03A6B47E-57E2-4145-BD0F-AACA3F9D0DE2}">
      <dgm:prSet/>
      <dgm:spPr/>
      <dgm:t>
        <a:bodyPr/>
        <a:lstStyle/>
        <a:p>
          <a:r>
            <a:rPr lang="tr-TR"/>
            <a:t>Oto döşemesi</a:t>
          </a:r>
          <a:endParaRPr lang="en-US"/>
        </a:p>
      </dgm:t>
    </dgm:pt>
    <dgm:pt modelId="{BB695D57-5DD0-4286-B8DB-765FBFB534DE}" type="parTrans" cxnId="{A5A0B907-4F2B-4FA2-98F3-4948A50F60D3}">
      <dgm:prSet/>
      <dgm:spPr/>
      <dgm:t>
        <a:bodyPr/>
        <a:lstStyle/>
        <a:p>
          <a:endParaRPr lang="en-US"/>
        </a:p>
      </dgm:t>
    </dgm:pt>
    <dgm:pt modelId="{24F8B95F-B545-4D57-9D1E-C9F7A558B891}" type="sibTrans" cxnId="{A5A0B907-4F2B-4FA2-98F3-4948A50F60D3}">
      <dgm:prSet/>
      <dgm:spPr/>
      <dgm:t>
        <a:bodyPr/>
        <a:lstStyle/>
        <a:p>
          <a:endParaRPr lang="en-US"/>
        </a:p>
      </dgm:t>
    </dgm:pt>
    <dgm:pt modelId="{CA4098A5-9C37-45E4-9C9B-F5BECDF8775B}">
      <dgm:prSet/>
      <dgm:spPr/>
      <dgm:t>
        <a:bodyPr/>
        <a:lstStyle/>
        <a:p>
          <a:r>
            <a:rPr lang="tr-TR"/>
            <a:t>Erozyonla mücadele için yer kaplamaları olarak kullanılmaktadır</a:t>
          </a:r>
          <a:endParaRPr lang="en-US"/>
        </a:p>
      </dgm:t>
    </dgm:pt>
    <dgm:pt modelId="{40FD0E92-C247-4479-A95A-2634C3F80A0C}" type="parTrans" cxnId="{F5F99348-C645-41E4-B79D-66C502AB22FA}">
      <dgm:prSet/>
      <dgm:spPr/>
      <dgm:t>
        <a:bodyPr/>
        <a:lstStyle/>
        <a:p>
          <a:endParaRPr lang="en-US"/>
        </a:p>
      </dgm:t>
    </dgm:pt>
    <dgm:pt modelId="{ED44DFDA-9AA1-47E6-8007-72A0634A3331}" type="sibTrans" cxnId="{F5F99348-C645-41E4-B79D-66C502AB22FA}">
      <dgm:prSet/>
      <dgm:spPr/>
      <dgm:t>
        <a:bodyPr/>
        <a:lstStyle/>
        <a:p>
          <a:endParaRPr lang="en-US"/>
        </a:p>
      </dgm:t>
    </dgm:pt>
    <dgm:pt modelId="{D416655F-6274-40E9-B3C7-DFC18F726EAC}" type="pres">
      <dgm:prSet presAssocID="{5FF97551-D25E-4A23-864E-B2194CAD13FE}" presName="vert0" presStyleCnt="0">
        <dgm:presLayoutVars>
          <dgm:dir/>
          <dgm:animOne val="branch"/>
          <dgm:animLvl val="lvl"/>
        </dgm:presLayoutVars>
      </dgm:prSet>
      <dgm:spPr/>
    </dgm:pt>
    <dgm:pt modelId="{4A94FC6E-1A54-495B-9709-F4CD3BB2A3A2}" type="pres">
      <dgm:prSet presAssocID="{1977E666-D4D4-4935-85C8-0071512FD12B}" presName="thickLine" presStyleLbl="alignNode1" presStyleIdx="0" presStyleCnt="6"/>
      <dgm:spPr/>
    </dgm:pt>
    <dgm:pt modelId="{27C5EE40-CEE6-4C5B-9110-380ADC873DCB}" type="pres">
      <dgm:prSet presAssocID="{1977E666-D4D4-4935-85C8-0071512FD12B}" presName="horz1" presStyleCnt="0"/>
      <dgm:spPr/>
    </dgm:pt>
    <dgm:pt modelId="{6FE91E50-B17C-4FC5-B6A5-1BD2C8AD4697}" type="pres">
      <dgm:prSet presAssocID="{1977E666-D4D4-4935-85C8-0071512FD12B}" presName="tx1" presStyleLbl="revTx" presStyleIdx="0" presStyleCnt="6"/>
      <dgm:spPr/>
    </dgm:pt>
    <dgm:pt modelId="{7A904B3D-FC0D-407D-8055-087ABC5C44D9}" type="pres">
      <dgm:prSet presAssocID="{1977E666-D4D4-4935-85C8-0071512FD12B}" presName="vert1" presStyleCnt="0"/>
      <dgm:spPr/>
    </dgm:pt>
    <dgm:pt modelId="{7A8505F2-4862-4AD3-86CD-A9C25B48B267}" type="pres">
      <dgm:prSet presAssocID="{6C6A5D6A-9648-426A-B0D3-E4CA000E60C8}" presName="thickLine" presStyleLbl="alignNode1" presStyleIdx="1" presStyleCnt="6"/>
      <dgm:spPr/>
    </dgm:pt>
    <dgm:pt modelId="{BA44B482-B13A-46C3-B171-2819CE6B3F7D}" type="pres">
      <dgm:prSet presAssocID="{6C6A5D6A-9648-426A-B0D3-E4CA000E60C8}" presName="horz1" presStyleCnt="0"/>
      <dgm:spPr/>
    </dgm:pt>
    <dgm:pt modelId="{D7852BAA-29D5-4925-8CA0-F03082862BD5}" type="pres">
      <dgm:prSet presAssocID="{6C6A5D6A-9648-426A-B0D3-E4CA000E60C8}" presName="tx1" presStyleLbl="revTx" presStyleIdx="1" presStyleCnt="6"/>
      <dgm:spPr/>
    </dgm:pt>
    <dgm:pt modelId="{325D8BF1-FCE5-49E8-9601-B50F411BC946}" type="pres">
      <dgm:prSet presAssocID="{6C6A5D6A-9648-426A-B0D3-E4CA000E60C8}" presName="vert1" presStyleCnt="0"/>
      <dgm:spPr/>
    </dgm:pt>
    <dgm:pt modelId="{55A83E20-FC4D-4DE6-80C1-C4C8F2905507}" type="pres">
      <dgm:prSet presAssocID="{7476347D-0AF3-47C0-8E3E-7EE1FB0709D5}" presName="thickLine" presStyleLbl="alignNode1" presStyleIdx="2" presStyleCnt="6"/>
      <dgm:spPr/>
    </dgm:pt>
    <dgm:pt modelId="{B02EAB8F-1E9B-4255-AEED-8C77D27C60AF}" type="pres">
      <dgm:prSet presAssocID="{7476347D-0AF3-47C0-8E3E-7EE1FB0709D5}" presName="horz1" presStyleCnt="0"/>
      <dgm:spPr/>
    </dgm:pt>
    <dgm:pt modelId="{D5A66A14-3C4E-429B-8622-4B14C2D1D60D}" type="pres">
      <dgm:prSet presAssocID="{7476347D-0AF3-47C0-8E3E-7EE1FB0709D5}" presName="tx1" presStyleLbl="revTx" presStyleIdx="2" presStyleCnt="6"/>
      <dgm:spPr/>
    </dgm:pt>
    <dgm:pt modelId="{14142385-603F-4C98-99BC-B64B67858890}" type="pres">
      <dgm:prSet presAssocID="{7476347D-0AF3-47C0-8E3E-7EE1FB0709D5}" presName="vert1" presStyleCnt="0"/>
      <dgm:spPr/>
    </dgm:pt>
    <dgm:pt modelId="{26ED78E7-5E00-4A58-9AAB-40683470A0C4}" type="pres">
      <dgm:prSet presAssocID="{DA5EC30D-6393-4CCB-AE6B-7EE0CB901D81}" presName="thickLine" presStyleLbl="alignNode1" presStyleIdx="3" presStyleCnt="6"/>
      <dgm:spPr/>
    </dgm:pt>
    <dgm:pt modelId="{0A083B4C-0FB6-4FB3-83DF-F16730261293}" type="pres">
      <dgm:prSet presAssocID="{DA5EC30D-6393-4CCB-AE6B-7EE0CB901D81}" presName="horz1" presStyleCnt="0"/>
      <dgm:spPr/>
    </dgm:pt>
    <dgm:pt modelId="{5016E037-B9BD-4171-A9A6-51559974DCEE}" type="pres">
      <dgm:prSet presAssocID="{DA5EC30D-6393-4CCB-AE6B-7EE0CB901D81}" presName="tx1" presStyleLbl="revTx" presStyleIdx="3" presStyleCnt="6"/>
      <dgm:spPr/>
    </dgm:pt>
    <dgm:pt modelId="{32658E77-2CE4-4680-A456-4CFC82E853B8}" type="pres">
      <dgm:prSet presAssocID="{DA5EC30D-6393-4CCB-AE6B-7EE0CB901D81}" presName="vert1" presStyleCnt="0"/>
      <dgm:spPr/>
    </dgm:pt>
    <dgm:pt modelId="{CA8ED9B5-5B52-4FBF-8E8A-1CD01F093F12}" type="pres">
      <dgm:prSet presAssocID="{03A6B47E-57E2-4145-BD0F-AACA3F9D0DE2}" presName="thickLine" presStyleLbl="alignNode1" presStyleIdx="4" presStyleCnt="6"/>
      <dgm:spPr/>
    </dgm:pt>
    <dgm:pt modelId="{83D60B3A-18B9-4C92-B34F-A007C4E8AC05}" type="pres">
      <dgm:prSet presAssocID="{03A6B47E-57E2-4145-BD0F-AACA3F9D0DE2}" presName="horz1" presStyleCnt="0"/>
      <dgm:spPr/>
    </dgm:pt>
    <dgm:pt modelId="{F36EB57C-5878-431E-8D29-3EF1BAE85BA6}" type="pres">
      <dgm:prSet presAssocID="{03A6B47E-57E2-4145-BD0F-AACA3F9D0DE2}" presName="tx1" presStyleLbl="revTx" presStyleIdx="4" presStyleCnt="6"/>
      <dgm:spPr/>
    </dgm:pt>
    <dgm:pt modelId="{D2478E7E-121D-46D5-80E5-B6593AB29BDE}" type="pres">
      <dgm:prSet presAssocID="{03A6B47E-57E2-4145-BD0F-AACA3F9D0DE2}" presName="vert1" presStyleCnt="0"/>
      <dgm:spPr/>
    </dgm:pt>
    <dgm:pt modelId="{17986B98-46CC-4F79-99FA-77265F22F49F}" type="pres">
      <dgm:prSet presAssocID="{CA4098A5-9C37-45E4-9C9B-F5BECDF8775B}" presName="thickLine" presStyleLbl="alignNode1" presStyleIdx="5" presStyleCnt="6"/>
      <dgm:spPr/>
    </dgm:pt>
    <dgm:pt modelId="{6706B233-D336-4F1F-801E-3E5E64E2B56D}" type="pres">
      <dgm:prSet presAssocID="{CA4098A5-9C37-45E4-9C9B-F5BECDF8775B}" presName="horz1" presStyleCnt="0"/>
      <dgm:spPr/>
    </dgm:pt>
    <dgm:pt modelId="{5CF5CE06-29BD-48DD-8BCD-05AC3095F820}" type="pres">
      <dgm:prSet presAssocID="{CA4098A5-9C37-45E4-9C9B-F5BECDF8775B}" presName="tx1" presStyleLbl="revTx" presStyleIdx="5" presStyleCnt="6"/>
      <dgm:spPr/>
    </dgm:pt>
    <dgm:pt modelId="{3EC31EFF-CC66-49F6-A7C7-640EC2F17DD8}" type="pres">
      <dgm:prSet presAssocID="{CA4098A5-9C37-45E4-9C9B-F5BECDF8775B}" presName="vert1" presStyleCnt="0"/>
      <dgm:spPr/>
    </dgm:pt>
  </dgm:ptLst>
  <dgm:cxnLst>
    <dgm:cxn modelId="{01751706-CF86-444E-AB6C-F06977DD7A44}" type="presOf" srcId="{7476347D-0AF3-47C0-8E3E-7EE1FB0709D5}" destId="{D5A66A14-3C4E-429B-8622-4B14C2D1D60D}" srcOrd="0" destOrd="0" presId="urn:microsoft.com/office/officeart/2008/layout/LinedList"/>
    <dgm:cxn modelId="{2D14A406-FDCF-4217-BC1C-CF86EDDD5EF6}" type="presOf" srcId="{CA4098A5-9C37-45E4-9C9B-F5BECDF8775B}" destId="{5CF5CE06-29BD-48DD-8BCD-05AC3095F820}" srcOrd="0" destOrd="0" presId="urn:microsoft.com/office/officeart/2008/layout/LinedList"/>
    <dgm:cxn modelId="{A5A0B907-4F2B-4FA2-98F3-4948A50F60D3}" srcId="{5FF97551-D25E-4A23-864E-B2194CAD13FE}" destId="{03A6B47E-57E2-4145-BD0F-AACA3F9D0DE2}" srcOrd="4" destOrd="0" parTransId="{BB695D57-5DD0-4286-B8DB-765FBFB534DE}" sibTransId="{24F8B95F-B545-4D57-9D1E-C9F7A558B891}"/>
    <dgm:cxn modelId="{E602F21D-812C-4755-9082-31DF9BF5BF1B}" srcId="{5FF97551-D25E-4A23-864E-B2194CAD13FE}" destId="{1977E666-D4D4-4935-85C8-0071512FD12B}" srcOrd="0" destOrd="0" parTransId="{BE86D483-98A4-4ADF-970A-48F11F990510}" sibTransId="{3FA52318-6455-43DD-BBE8-DB7A53AADC1D}"/>
    <dgm:cxn modelId="{91E7DC37-4D8B-4182-AE35-C69FD1B625D1}" srcId="{5FF97551-D25E-4A23-864E-B2194CAD13FE}" destId="{7476347D-0AF3-47C0-8E3E-7EE1FB0709D5}" srcOrd="2" destOrd="0" parTransId="{FC9EE059-5205-4C26-9E4D-140575DB7A3F}" sibTransId="{E7BC0748-31F1-426E-94B5-9D668B0CB9AB}"/>
    <dgm:cxn modelId="{F5F99348-C645-41E4-B79D-66C502AB22FA}" srcId="{5FF97551-D25E-4A23-864E-B2194CAD13FE}" destId="{CA4098A5-9C37-45E4-9C9B-F5BECDF8775B}" srcOrd="5" destOrd="0" parTransId="{40FD0E92-C247-4479-A95A-2634C3F80A0C}" sibTransId="{ED44DFDA-9AA1-47E6-8007-72A0634A3331}"/>
    <dgm:cxn modelId="{2B955070-0703-4DAA-8890-F4D9EE8D0D59}" type="presOf" srcId="{6C6A5D6A-9648-426A-B0D3-E4CA000E60C8}" destId="{D7852BAA-29D5-4925-8CA0-F03082862BD5}" srcOrd="0" destOrd="0" presId="urn:microsoft.com/office/officeart/2008/layout/LinedList"/>
    <dgm:cxn modelId="{2951F471-FA9B-45C3-AE5B-E178F1C45291}" type="presOf" srcId="{5FF97551-D25E-4A23-864E-B2194CAD13FE}" destId="{D416655F-6274-40E9-B3C7-DFC18F726EAC}" srcOrd="0" destOrd="0" presId="urn:microsoft.com/office/officeart/2008/layout/LinedList"/>
    <dgm:cxn modelId="{6982DA77-5941-426A-8F4D-5BEF83ED8AB2}" srcId="{5FF97551-D25E-4A23-864E-B2194CAD13FE}" destId="{DA5EC30D-6393-4CCB-AE6B-7EE0CB901D81}" srcOrd="3" destOrd="0" parTransId="{036C55D9-ECAF-457A-B80B-0B451F78EC9A}" sibTransId="{1A2661DF-DAF1-4F45-88B4-B33CB4D8EEED}"/>
    <dgm:cxn modelId="{AADB62A7-37B6-4880-89F2-290ED6F167B4}" srcId="{5FF97551-D25E-4A23-864E-B2194CAD13FE}" destId="{6C6A5D6A-9648-426A-B0D3-E4CA000E60C8}" srcOrd="1" destOrd="0" parTransId="{9ECA7F59-3890-4103-9518-B0D88AE6040E}" sibTransId="{7CCA63B5-1FF1-479B-AEE9-8FF52C5AA3B1}"/>
    <dgm:cxn modelId="{2BFFD6C2-A687-4D68-9A89-E9A3FB310BDF}" type="presOf" srcId="{03A6B47E-57E2-4145-BD0F-AACA3F9D0DE2}" destId="{F36EB57C-5878-431E-8D29-3EF1BAE85BA6}" srcOrd="0" destOrd="0" presId="urn:microsoft.com/office/officeart/2008/layout/LinedList"/>
    <dgm:cxn modelId="{126103F2-43ED-435E-A3EA-F1811A8F7F73}" type="presOf" srcId="{1977E666-D4D4-4935-85C8-0071512FD12B}" destId="{6FE91E50-B17C-4FC5-B6A5-1BD2C8AD4697}" srcOrd="0" destOrd="0" presId="urn:microsoft.com/office/officeart/2008/layout/LinedList"/>
    <dgm:cxn modelId="{3CD053F9-065A-4DC3-BC48-6A258AC2128C}" type="presOf" srcId="{DA5EC30D-6393-4CCB-AE6B-7EE0CB901D81}" destId="{5016E037-B9BD-4171-A9A6-51559974DCEE}" srcOrd="0" destOrd="0" presId="urn:microsoft.com/office/officeart/2008/layout/LinedList"/>
    <dgm:cxn modelId="{1CA3D848-F0B5-4F74-B78A-452D0C863C47}" type="presParOf" srcId="{D416655F-6274-40E9-B3C7-DFC18F726EAC}" destId="{4A94FC6E-1A54-495B-9709-F4CD3BB2A3A2}" srcOrd="0" destOrd="0" presId="urn:microsoft.com/office/officeart/2008/layout/LinedList"/>
    <dgm:cxn modelId="{0CBE0134-D5B5-4834-8B46-0AD4C94175ED}" type="presParOf" srcId="{D416655F-6274-40E9-B3C7-DFC18F726EAC}" destId="{27C5EE40-CEE6-4C5B-9110-380ADC873DCB}" srcOrd="1" destOrd="0" presId="urn:microsoft.com/office/officeart/2008/layout/LinedList"/>
    <dgm:cxn modelId="{ED7DA79E-15B5-4B2A-BAC8-30423CA50E47}" type="presParOf" srcId="{27C5EE40-CEE6-4C5B-9110-380ADC873DCB}" destId="{6FE91E50-B17C-4FC5-B6A5-1BD2C8AD4697}" srcOrd="0" destOrd="0" presId="urn:microsoft.com/office/officeart/2008/layout/LinedList"/>
    <dgm:cxn modelId="{01977BDE-D2DA-4489-B793-43EB934BB176}" type="presParOf" srcId="{27C5EE40-CEE6-4C5B-9110-380ADC873DCB}" destId="{7A904B3D-FC0D-407D-8055-087ABC5C44D9}" srcOrd="1" destOrd="0" presId="urn:microsoft.com/office/officeart/2008/layout/LinedList"/>
    <dgm:cxn modelId="{5349F0DC-EDAA-4F49-98F4-F0B352190159}" type="presParOf" srcId="{D416655F-6274-40E9-B3C7-DFC18F726EAC}" destId="{7A8505F2-4862-4AD3-86CD-A9C25B48B267}" srcOrd="2" destOrd="0" presId="urn:microsoft.com/office/officeart/2008/layout/LinedList"/>
    <dgm:cxn modelId="{B45BC19A-9A97-4189-BB4E-9F60F7E07BD5}" type="presParOf" srcId="{D416655F-6274-40E9-B3C7-DFC18F726EAC}" destId="{BA44B482-B13A-46C3-B171-2819CE6B3F7D}" srcOrd="3" destOrd="0" presId="urn:microsoft.com/office/officeart/2008/layout/LinedList"/>
    <dgm:cxn modelId="{0C0D1433-FC33-4F1B-ADD2-B0AAA314042D}" type="presParOf" srcId="{BA44B482-B13A-46C3-B171-2819CE6B3F7D}" destId="{D7852BAA-29D5-4925-8CA0-F03082862BD5}" srcOrd="0" destOrd="0" presId="urn:microsoft.com/office/officeart/2008/layout/LinedList"/>
    <dgm:cxn modelId="{5E3B6754-C6B8-4EA1-A6DE-CF0778017A5F}" type="presParOf" srcId="{BA44B482-B13A-46C3-B171-2819CE6B3F7D}" destId="{325D8BF1-FCE5-49E8-9601-B50F411BC946}" srcOrd="1" destOrd="0" presId="urn:microsoft.com/office/officeart/2008/layout/LinedList"/>
    <dgm:cxn modelId="{BA13DFA0-3F65-458C-A462-AEBAB39430C6}" type="presParOf" srcId="{D416655F-6274-40E9-B3C7-DFC18F726EAC}" destId="{55A83E20-FC4D-4DE6-80C1-C4C8F2905507}" srcOrd="4" destOrd="0" presId="urn:microsoft.com/office/officeart/2008/layout/LinedList"/>
    <dgm:cxn modelId="{8AC3A431-16FF-4C5D-B59B-E5AABBAA8C16}" type="presParOf" srcId="{D416655F-6274-40E9-B3C7-DFC18F726EAC}" destId="{B02EAB8F-1E9B-4255-AEED-8C77D27C60AF}" srcOrd="5" destOrd="0" presId="urn:microsoft.com/office/officeart/2008/layout/LinedList"/>
    <dgm:cxn modelId="{25F944F4-3F1A-4008-A6BA-43A53A92C2FC}" type="presParOf" srcId="{B02EAB8F-1E9B-4255-AEED-8C77D27C60AF}" destId="{D5A66A14-3C4E-429B-8622-4B14C2D1D60D}" srcOrd="0" destOrd="0" presId="urn:microsoft.com/office/officeart/2008/layout/LinedList"/>
    <dgm:cxn modelId="{7E7A79CA-7714-41F7-8EBF-8E7EB7B6C0CC}" type="presParOf" srcId="{B02EAB8F-1E9B-4255-AEED-8C77D27C60AF}" destId="{14142385-603F-4C98-99BC-B64B67858890}" srcOrd="1" destOrd="0" presId="urn:microsoft.com/office/officeart/2008/layout/LinedList"/>
    <dgm:cxn modelId="{4FD0CE13-0891-4B35-B937-520C1C0B1CB9}" type="presParOf" srcId="{D416655F-6274-40E9-B3C7-DFC18F726EAC}" destId="{26ED78E7-5E00-4A58-9AAB-40683470A0C4}" srcOrd="6" destOrd="0" presId="urn:microsoft.com/office/officeart/2008/layout/LinedList"/>
    <dgm:cxn modelId="{FC4EDE84-4682-4F1D-A2ED-9D5E06214BBB}" type="presParOf" srcId="{D416655F-6274-40E9-B3C7-DFC18F726EAC}" destId="{0A083B4C-0FB6-4FB3-83DF-F16730261293}" srcOrd="7" destOrd="0" presId="urn:microsoft.com/office/officeart/2008/layout/LinedList"/>
    <dgm:cxn modelId="{6F8FE61B-C4DE-4151-B815-24F51E301580}" type="presParOf" srcId="{0A083B4C-0FB6-4FB3-83DF-F16730261293}" destId="{5016E037-B9BD-4171-A9A6-51559974DCEE}" srcOrd="0" destOrd="0" presId="urn:microsoft.com/office/officeart/2008/layout/LinedList"/>
    <dgm:cxn modelId="{A6BB757B-EFAB-41C8-B307-C7440AA2D777}" type="presParOf" srcId="{0A083B4C-0FB6-4FB3-83DF-F16730261293}" destId="{32658E77-2CE4-4680-A456-4CFC82E853B8}" srcOrd="1" destOrd="0" presId="urn:microsoft.com/office/officeart/2008/layout/LinedList"/>
    <dgm:cxn modelId="{1E25297A-B8D4-42D2-8497-F526283908B0}" type="presParOf" srcId="{D416655F-6274-40E9-B3C7-DFC18F726EAC}" destId="{CA8ED9B5-5B52-4FBF-8E8A-1CD01F093F12}" srcOrd="8" destOrd="0" presId="urn:microsoft.com/office/officeart/2008/layout/LinedList"/>
    <dgm:cxn modelId="{56EE25D3-E28D-439B-8DC9-865915B2B3F8}" type="presParOf" srcId="{D416655F-6274-40E9-B3C7-DFC18F726EAC}" destId="{83D60B3A-18B9-4C92-B34F-A007C4E8AC05}" srcOrd="9" destOrd="0" presId="urn:microsoft.com/office/officeart/2008/layout/LinedList"/>
    <dgm:cxn modelId="{448554AA-9D25-4FB7-925F-959780CCC018}" type="presParOf" srcId="{83D60B3A-18B9-4C92-B34F-A007C4E8AC05}" destId="{F36EB57C-5878-431E-8D29-3EF1BAE85BA6}" srcOrd="0" destOrd="0" presId="urn:microsoft.com/office/officeart/2008/layout/LinedList"/>
    <dgm:cxn modelId="{349C7F2F-FF19-44EC-B24D-DB3282070F5C}" type="presParOf" srcId="{83D60B3A-18B9-4C92-B34F-A007C4E8AC05}" destId="{D2478E7E-121D-46D5-80E5-B6593AB29BDE}" srcOrd="1" destOrd="0" presId="urn:microsoft.com/office/officeart/2008/layout/LinedList"/>
    <dgm:cxn modelId="{8F2A353E-2DB2-4F01-A41E-270E36678D78}" type="presParOf" srcId="{D416655F-6274-40E9-B3C7-DFC18F726EAC}" destId="{17986B98-46CC-4F79-99FA-77265F22F49F}" srcOrd="10" destOrd="0" presId="urn:microsoft.com/office/officeart/2008/layout/LinedList"/>
    <dgm:cxn modelId="{405DF98B-F939-45C6-96C6-4356D16F60E8}" type="presParOf" srcId="{D416655F-6274-40E9-B3C7-DFC18F726EAC}" destId="{6706B233-D336-4F1F-801E-3E5E64E2B56D}" srcOrd="11" destOrd="0" presId="urn:microsoft.com/office/officeart/2008/layout/LinedList"/>
    <dgm:cxn modelId="{8DD89AC2-19C2-4C23-A6F1-619CDE5B5AF5}" type="presParOf" srcId="{6706B233-D336-4F1F-801E-3E5E64E2B56D}" destId="{5CF5CE06-29BD-48DD-8BCD-05AC3095F820}" srcOrd="0" destOrd="0" presId="urn:microsoft.com/office/officeart/2008/layout/LinedList"/>
    <dgm:cxn modelId="{28FF6CD4-72B7-47E1-859B-6E496CE42CD6}" type="presParOf" srcId="{6706B233-D336-4F1F-801E-3E5E64E2B56D}" destId="{3EC31EFF-CC66-49F6-A7C7-640EC2F17DD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8BB1516-C7A3-476B-B06C-0B439ACBE494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4A85A7D-6559-4179-A859-79BEEE34C4EE}">
      <dgm:prSet/>
      <dgm:spPr/>
      <dgm:t>
        <a:bodyPr/>
        <a:lstStyle/>
        <a:p>
          <a:r>
            <a:rPr lang="tr-TR"/>
            <a:t>Tüm tekstil lifleri içinde en ucuz olanıdır</a:t>
          </a:r>
          <a:endParaRPr lang="en-US"/>
        </a:p>
      </dgm:t>
    </dgm:pt>
    <dgm:pt modelId="{7207BBD5-5200-4720-AEBD-697054736535}" type="parTrans" cxnId="{18ECAF1A-9FDC-4811-9C9C-F464DC4D556E}">
      <dgm:prSet/>
      <dgm:spPr/>
      <dgm:t>
        <a:bodyPr/>
        <a:lstStyle/>
        <a:p>
          <a:endParaRPr lang="en-US"/>
        </a:p>
      </dgm:t>
    </dgm:pt>
    <dgm:pt modelId="{685B9977-F524-45AD-8C27-383147CF6E61}" type="sibTrans" cxnId="{18ECAF1A-9FDC-4811-9C9C-F464DC4D556E}">
      <dgm:prSet/>
      <dgm:spPr/>
      <dgm:t>
        <a:bodyPr/>
        <a:lstStyle/>
        <a:p>
          <a:endParaRPr lang="en-US"/>
        </a:p>
      </dgm:t>
    </dgm:pt>
    <dgm:pt modelId="{42516067-9124-40AA-858F-91D2422668E4}">
      <dgm:prSet/>
      <dgm:spPr/>
      <dgm:t>
        <a:bodyPr/>
        <a:lstStyle/>
        <a:p>
          <a:r>
            <a:rPr lang="tr-TR"/>
            <a:t>Pamuktan sonra en çok üretilen bitkisel liftir</a:t>
          </a:r>
          <a:endParaRPr lang="en-US"/>
        </a:p>
      </dgm:t>
    </dgm:pt>
    <dgm:pt modelId="{AA687950-CB1C-4ABE-8ACB-D7ACA3EC19ED}" type="parTrans" cxnId="{CEE13AA9-AD7B-47CB-9C1B-96F395DB90C1}">
      <dgm:prSet/>
      <dgm:spPr/>
      <dgm:t>
        <a:bodyPr/>
        <a:lstStyle/>
        <a:p>
          <a:endParaRPr lang="en-US"/>
        </a:p>
      </dgm:t>
    </dgm:pt>
    <dgm:pt modelId="{5BC298A8-A130-4B40-BE5C-A59841CCEB6D}" type="sibTrans" cxnId="{CEE13AA9-AD7B-47CB-9C1B-96F395DB90C1}">
      <dgm:prSet/>
      <dgm:spPr/>
      <dgm:t>
        <a:bodyPr/>
        <a:lstStyle/>
        <a:p>
          <a:endParaRPr lang="en-US"/>
        </a:p>
      </dgm:t>
    </dgm:pt>
    <dgm:pt modelId="{3C33DE24-A108-42FD-8E63-D335A8A9FFF1}">
      <dgm:prSet/>
      <dgm:spPr/>
      <dgm:t>
        <a:bodyPr/>
        <a:lstStyle/>
        <a:p>
          <a:r>
            <a:rPr lang="tr-TR"/>
            <a:t>Günümüzde Hindistan, Pakistan, Nepal, Taylan ve Çin’de üretilmektedir</a:t>
          </a:r>
          <a:endParaRPr lang="en-US"/>
        </a:p>
      </dgm:t>
    </dgm:pt>
    <dgm:pt modelId="{5ACC5F67-D708-422B-9502-27F7FC0C54F8}" type="parTrans" cxnId="{F5376717-53F0-40DA-9094-D4CB4AE25380}">
      <dgm:prSet/>
      <dgm:spPr/>
      <dgm:t>
        <a:bodyPr/>
        <a:lstStyle/>
        <a:p>
          <a:endParaRPr lang="en-US"/>
        </a:p>
      </dgm:t>
    </dgm:pt>
    <dgm:pt modelId="{57675228-B298-489C-BE17-CEF6BB80C918}" type="sibTrans" cxnId="{F5376717-53F0-40DA-9094-D4CB4AE25380}">
      <dgm:prSet/>
      <dgm:spPr/>
      <dgm:t>
        <a:bodyPr/>
        <a:lstStyle/>
        <a:p>
          <a:endParaRPr lang="en-US"/>
        </a:p>
      </dgm:t>
    </dgm:pt>
    <dgm:pt modelId="{1202FC5F-37F9-4398-8BAB-B020AE600820}" type="pres">
      <dgm:prSet presAssocID="{08BB1516-C7A3-476B-B06C-0B439ACBE494}" presName="outerComposite" presStyleCnt="0">
        <dgm:presLayoutVars>
          <dgm:chMax val="5"/>
          <dgm:dir/>
          <dgm:resizeHandles val="exact"/>
        </dgm:presLayoutVars>
      </dgm:prSet>
      <dgm:spPr/>
    </dgm:pt>
    <dgm:pt modelId="{DA695DE6-4BC0-4AFE-B2AC-E2F1BAE20027}" type="pres">
      <dgm:prSet presAssocID="{08BB1516-C7A3-476B-B06C-0B439ACBE494}" presName="dummyMaxCanvas" presStyleCnt="0">
        <dgm:presLayoutVars/>
      </dgm:prSet>
      <dgm:spPr/>
    </dgm:pt>
    <dgm:pt modelId="{AB8B7F50-55A8-4DAE-A897-43963DEF9DB1}" type="pres">
      <dgm:prSet presAssocID="{08BB1516-C7A3-476B-B06C-0B439ACBE494}" presName="ThreeNodes_1" presStyleLbl="node1" presStyleIdx="0" presStyleCnt="3">
        <dgm:presLayoutVars>
          <dgm:bulletEnabled val="1"/>
        </dgm:presLayoutVars>
      </dgm:prSet>
      <dgm:spPr/>
    </dgm:pt>
    <dgm:pt modelId="{D9E6B24B-1BFE-4CDE-8FAB-E8165708D75A}" type="pres">
      <dgm:prSet presAssocID="{08BB1516-C7A3-476B-B06C-0B439ACBE494}" presName="ThreeNodes_2" presStyleLbl="node1" presStyleIdx="1" presStyleCnt="3">
        <dgm:presLayoutVars>
          <dgm:bulletEnabled val="1"/>
        </dgm:presLayoutVars>
      </dgm:prSet>
      <dgm:spPr/>
    </dgm:pt>
    <dgm:pt modelId="{9DD0F9AE-D208-415D-8668-7E31128F0CF3}" type="pres">
      <dgm:prSet presAssocID="{08BB1516-C7A3-476B-B06C-0B439ACBE494}" presName="ThreeNodes_3" presStyleLbl="node1" presStyleIdx="2" presStyleCnt="3">
        <dgm:presLayoutVars>
          <dgm:bulletEnabled val="1"/>
        </dgm:presLayoutVars>
      </dgm:prSet>
      <dgm:spPr/>
    </dgm:pt>
    <dgm:pt modelId="{11749D27-1CBF-47FA-86E3-F89818EB7571}" type="pres">
      <dgm:prSet presAssocID="{08BB1516-C7A3-476B-B06C-0B439ACBE494}" presName="ThreeConn_1-2" presStyleLbl="fgAccFollowNode1" presStyleIdx="0" presStyleCnt="2">
        <dgm:presLayoutVars>
          <dgm:bulletEnabled val="1"/>
        </dgm:presLayoutVars>
      </dgm:prSet>
      <dgm:spPr/>
    </dgm:pt>
    <dgm:pt modelId="{6E969DAE-5D00-46F7-8822-55C63F3AF861}" type="pres">
      <dgm:prSet presAssocID="{08BB1516-C7A3-476B-B06C-0B439ACBE494}" presName="ThreeConn_2-3" presStyleLbl="fgAccFollowNode1" presStyleIdx="1" presStyleCnt="2">
        <dgm:presLayoutVars>
          <dgm:bulletEnabled val="1"/>
        </dgm:presLayoutVars>
      </dgm:prSet>
      <dgm:spPr/>
    </dgm:pt>
    <dgm:pt modelId="{957811A8-304E-48F8-828C-2A5F3E3D5896}" type="pres">
      <dgm:prSet presAssocID="{08BB1516-C7A3-476B-B06C-0B439ACBE494}" presName="ThreeNodes_1_text" presStyleLbl="node1" presStyleIdx="2" presStyleCnt="3">
        <dgm:presLayoutVars>
          <dgm:bulletEnabled val="1"/>
        </dgm:presLayoutVars>
      </dgm:prSet>
      <dgm:spPr/>
    </dgm:pt>
    <dgm:pt modelId="{D6890154-7E0B-4616-9DFE-94A66495E295}" type="pres">
      <dgm:prSet presAssocID="{08BB1516-C7A3-476B-B06C-0B439ACBE494}" presName="ThreeNodes_2_text" presStyleLbl="node1" presStyleIdx="2" presStyleCnt="3">
        <dgm:presLayoutVars>
          <dgm:bulletEnabled val="1"/>
        </dgm:presLayoutVars>
      </dgm:prSet>
      <dgm:spPr/>
    </dgm:pt>
    <dgm:pt modelId="{9453F618-5BEB-4CF2-942E-097E150BEA7D}" type="pres">
      <dgm:prSet presAssocID="{08BB1516-C7A3-476B-B06C-0B439ACBE494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8F841613-B4B8-4C63-983D-E7E67555C993}" type="presOf" srcId="{3C33DE24-A108-42FD-8E63-D335A8A9FFF1}" destId="{9453F618-5BEB-4CF2-942E-097E150BEA7D}" srcOrd="1" destOrd="0" presId="urn:microsoft.com/office/officeart/2005/8/layout/vProcess5"/>
    <dgm:cxn modelId="{F5376717-53F0-40DA-9094-D4CB4AE25380}" srcId="{08BB1516-C7A3-476B-B06C-0B439ACBE494}" destId="{3C33DE24-A108-42FD-8E63-D335A8A9FFF1}" srcOrd="2" destOrd="0" parTransId="{5ACC5F67-D708-422B-9502-27F7FC0C54F8}" sibTransId="{57675228-B298-489C-BE17-CEF6BB80C918}"/>
    <dgm:cxn modelId="{18ECAF1A-9FDC-4811-9C9C-F464DC4D556E}" srcId="{08BB1516-C7A3-476B-B06C-0B439ACBE494}" destId="{F4A85A7D-6559-4179-A859-79BEEE34C4EE}" srcOrd="0" destOrd="0" parTransId="{7207BBD5-5200-4720-AEBD-697054736535}" sibTransId="{685B9977-F524-45AD-8C27-383147CF6E61}"/>
    <dgm:cxn modelId="{DBEA1B20-7D93-493A-968C-335E036CACC6}" type="presOf" srcId="{42516067-9124-40AA-858F-91D2422668E4}" destId="{D6890154-7E0B-4616-9DFE-94A66495E295}" srcOrd="1" destOrd="0" presId="urn:microsoft.com/office/officeart/2005/8/layout/vProcess5"/>
    <dgm:cxn modelId="{632E1B25-3EFA-4346-828F-119B893A5573}" type="presOf" srcId="{3C33DE24-A108-42FD-8E63-D335A8A9FFF1}" destId="{9DD0F9AE-D208-415D-8668-7E31128F0CF3}" srcOrd="0" destOrd="0" presId="urn:microsoft.com/office/officeart/2005/8/layout/vProcess5"/>
    <dgm:cxn modelId="{4CAC4028-BA73-40C0-9502-F9178CB9438C}" type="presOf" srcId="{685B9977-F524-45AD-8C27-383147CF6E61}" destId="{11749D27-1CBF-47FA-86E3-F89818EB7571}" srcOrd="0" destOrd="0" presId="urn:microsoft.com/office/officeart/2005/8/layout/vProcess5"/>
    <dgm:cxn modelId="{A3D44F67-3846-4434-9969-621887EF10A6}" type="presOf" srcId="{42516067-9124-40AA-858F-91D2422668E4}" destId="{D9E6B24B-1BFE-4CDE-8FAB-E8165708D75A}" srcOrd="0" destOrd="0" presId="urn:microsoft.com/office/officeart/2005/8/layout/vProcess5"/>
    <dgm:cxn modelId="{CEE13AA9-AD7B-47CB-9C1B-96F395DB90C1}" srcId="{08BB1516-C7A3-476B-B06C-0B439ACBE494}" destId="{42516067-9124-40AA-858F-91D2422668E4}" srcOrd="1" destOrd="0" parTransId="{AA687950-CB1C-4ABE-8ACB-D7ACA3EC19ED}" sibTransId="{5BC298A8-A130-4B40-BE5C-A59841CCEB6D}"/>
    <dgm:cxn modelId="{4F9056AD-0681-46AC-A27A-9C8F5D22C9A7}" type="presOf" srcId="{5BC298A8-A130-4B40-BE5C-A59841CCEB6D}" destId="{6E969DAE-5D00-46F7-8822-55C63F3AF861}" srcOrd="0" destOrd="0" presId="urn:microsoft.com/office/officeart/2005/8/layout/vProcess5"/>
    <dgm:cxn modelId="{BB761EB3-5E5A-41C1-9A69-B67ABFB8661D}" type="presOf" srcId="{F4A85A7D-6559-4179-A859-79BEEE34C4EE}" destId="{AB8B7F50-55A8-4DAE-A897-43963DEF9DB1}" srcOrd="0" destOrd="0" presId="urn:microsoft.com/office/officeart/2005/8/layout/vProcess5"/>
    <dgm:cxn modelId="{F76929EA-0865-494D-999E-454220A26E51}" type="presOf" srcId="{08BB1516-C7A3-476B-B06C-0B439ACBE494}" destId="{1202FC5F-37F9-4398-8BAB-B020AE600820}" srcOrd="0" destOrd="0" presId="urn:microsoft.com/office/officeart/2005/8/layout/vProcess5"/>
    <dgm:cxn modelId="{265277F9-4B69-44B5-8B30-5F1B6CC0B2F0}" type="presOf" srcId="{F4A85A7D-6559-4179-A859-79BEEE34C4EE}" destId="{957811A8-304E-48F8-828C-2A5F3E3D5896}" srcOrd="1" destOrd="0" presId="urn:microsoft.com/office/officeart/2005/8/layout/vProcess5"/>
    <dgm:cxn modelId="{76146499-9890-46A9-9AE0-723D1095A63F}" type="presParOf" srcId="{1202FC5F-37F9-4398-8BAB-B020AE600820}" destId="{DA695DE6-4BC0-4AFE-B2AC-E2F1BAE20027}" srcOrd="0" destOrd="0" presId="urn:microsoft.com/office/officeart/2005/8/layout/vProcess5"/>
    <dgm:cxn modelId="{A1A9B231-28DD-49FC-8532-AC63282B706B}" type="presParOf" srcId="{1202FC5F-37F9-4398-8BAB-B020AE600820}" destId="{AB8B7F50-55A8-4DAE-A897-43963DEF9DB1}" srcOrd="1" destOrd="0" presId="urn:microsoft.com/office/officeart/2005/8/layout/vProcess5"/>
    <dgm:cxn modelId="{0BEA5644-E2A9-4893-B781-FD2F75D3195C}" type="presParOf" srcId="{1202FC5F-37F9-4398-8BAB-B020AE600820}" destId="{D9E6B24B-1BFE-4CDE-8FAB-E8165708D75A}" srcOrd="2" destOrd="0" presId="urn:microsoft.com/office/officeart/2005/8/layout/vProcess5"/>
    <dgm:cxn modelId="{EBC4911F-2CA8-4231-8600-9099B4ABEF6B}" type="presParOf" srcId="{1202FC5F-37F9-4398-8BAB-B020AE600820}" destId="{9DD0F9AE-D208-415D-8668-7E31128F0CF3}" srcOrd="3" destOrd="0" presId="urn:microsoft.com/office/officeart/2005/8/layout/vProcess5"/>
    <dgm:cxn modelId="{A0187649-B788-4903-BDB9-17266C2A18B8}" type="presParOf" srcId="{1202FC5F-37F9-4398-8BAB-B020AE600820}" destId="{11749D27-1CBF-47FA-86E3-F89818EB7571}" srcOrd="4" destOrd="0" presId="urn:microsoft.com/office/officeart/2005/8/layout/vProcess5"/>
    <dgm:cxn modelId="{C4F22247-2D09-4E0E-8398-55E277850A47}" type="presParOf" srcId="{1202FC5F-37F9-4398-8BAB-B020AE600820}" destId="{6E969DAE-5D00-46F7-8822-55C63F3AF861}" srcOrd="5" destOrd="0" presId="urn:microsoft.com/office/officeart/2005/8/layout/vProcess5"/>
    <dgm:cxn modelId="{00B51A4F-000B-473D-BFFC-C76CFA2082BD}" type="presParOf" srcId="{1202FC5F-37F9-4398-8BAB-B020AE600820}" destId="{957811A8-304E-48F8-828C-2A5F3E3D5896}" srcOrd="6" destOrd="0" presId="urn:microsoft.com/office/officeart/2005/8/layout/vProcess5"/>
    <dgm:cxn modelId="{229F8348-E9B2-4572-9D1A-5857EADD240A}" type="presParOf" srcId="{1202FC5F-37F9-4398-8BAB-B020AE600820}" destId="{D6890154-7E0B-4616-9DFE-94A66495E295}" srcOrd="7" destOrd="0" presId="urn:microsoft.com/office/officeart/2005/8/layout/vProcess5"/>
    <dgm:cxn modelId="{AD91FE71-96AB-4B38-868A-9E1E328EF10B}" type="presParOf" srcId="{1202FC5F-37F9-4398-8BAB-B020AE600820}" destId="{9453F618-5BEB-4CF2-942E-097E150BEA7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0BBC75B-C300-40A1-887A-FC00522EAB42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782B137-8486-4B88-A3D3-76F700C8E6A9}">
      <dgm:prSet/>
      <dgm:spPr/>
      <dgm:t>
        <a:bodyPr/>
        <a:lstStyle/>
        <a:p>
          <a:r>
            <a:rPr lang="tr-TR"/>
            <a:t>Nemli, sıcak ve yağışın bol olduğu tropik ve subtropik iklimlerde yetişir</a:t>
          </a:r>
          <a:endParaRPr lang="en-US"/>
        </a:p>
      </dgm:t>
    </dgm:pt>
    <dgm:pt modelId="{B4D0DC07-FA47-461B-A853-62A250E5C663}" type="parTrans" cxnId="{61BDE459-CAE8-4CBD-B36E-096517226658}">
      <dgm:prSet/>
      <dgm:spPr/>
      <dgm:t>
        <a:bodyPr/>
        <a:lstStyle/>
        <a:p>
          <a:endParaRPr lang="en-US"/>
        </a:p>
      </dgm:t>
    </dgm:pt>
    <dgm:pt modelId="{2C158F08-BADF-462D-9430-59F0123C9779}" type="sibTrans" cxnId="{61BDE459-CAE8-4CBD-B36E-096517226658}">
      <dgm:prSet/>
      <dgm:spPr/>
      <dgm:t>
        <a:bodyPr/>
        <a:lstStyle/>
        <a:p>
          <a:endParaRPr lang="en-US"/>
        </a:p>
      </dgm:t>
    </dgm:pt>
    <dgm:pt modelId="{8439B191-5A00-4706-8856-A19802C6531D}">
      <dgm:prSet/>
      <dgm:spPr/>
      <dgm:t>
        <a:bodyPr/>
        <a:lstStyle/>
        <a:p>
          <a:r>
            <a:rPr lang="tr-TR"/>
            <a:t>Yıllık bir bitkidir, boyu 2-4 m’ye kadar boylanabilir</a:t>
          </a:r>
          <a:endParaRPr lang="en-US"/>
        </a:p>
      </dgm:t>
    </dgm:pt>
    <dgm:pt modelId="{5A216A88-D73B-4704-BD97-8D706DDAFD63}" type="parTrans" cxnId="{66352C64-3860-4682-A473-BCCF4F6A2C1D}">
      <dgm:prSet/>
      <dgm:spPr/>
      <dgm:t>
        <a:bodyPr/>
        <a:lstStyle/>
        <a:p>
          <a:endParaRPr lang="en-US"/>
        </a:p>
      </dgm:t>
    </dgm:pt>
    <dgm:pt modelId="{33535621-1E50-4E2D-8FB1-5FC879923CDF}" type="sibTrans" cxnId="{66352C64-3860-4682-A473-BCCF4F6A2C1D}">
      <dgm:prSet/>
      <dgm:spPr/>
      <dgm:t>
        <a:bodyPr/>
        <a:lstStyle/>
        <a:p>
          <a:endParaRPr lang="en-US"/>
        </a:p>
      </dgm:t>
    </dgm:pt>
    <dgm:pt modelId="{8BF7075D-B037-4350-98B1-D2FFF23D2EB8}">
      <dgm:prSet/>
      <dgm:spPr/>
      <dgm:t>
        <a:bodyPr/>
        <a:lstStyle/>
        <a:p>
          <a:r>
            <a:rPr lang="tr-TR"/>
            <a:t>Saplar düz ve yuvarlak, yapraklarının kenarı dişlidir</a:t>
          </a:r>
          <a:endParaRPr lang="en-US"/>
        </a:p>
      </dgm:t>
    </dgm:pt>
    <dgm:pt modelId="{BA126674-A348-467C-922A-B7E3339143E4}" type="parTrans" cxnId="{EBD1F99B-8B23-4012-B2ED-2D0114E9ACB4}">
      <dgm:prSet/>
      <dgm:spPr/>
      <dgm:t>
        <a:bodyPr/>
        <a:lstStyle/>
        <a:p>
          <a:endParaRPr lang="en-US"/>
        </a:p>
      </dgm:t>
    </dgm:pt>
    <dgm:pt modelId="{EF4F03B4-7B99-418D-9229-1D284DCCDBA1}" type="sibTrans" cxnId="{EBD1F99B-8B23-4012-B2ED-2D0114E9ACB4}">
      <dgm:prSet/>
      <dgm:spPr/>
      <dgm:t>
        <a:bodyPr/>
        <a:lstStyle/>
        <a:p>
          <a:endParaRPr lang="en-US"/>
        </a:p>
      </dgm:t>
    </dgm:pt>
    <dgm:pt modelId="{A1D51FE8-FE5A-4595-BC05-E86EA2B2E0DF}">
      <dgm:prSet/>
      <dgm:spPr/>
      <dgm:t>
        <a:bodyPr/>
        <a:lstStyle/>
        <a:p>
          <a:r>
            <a:rPr lang="tr-TR"/>
            <a:t>Çiçekleri sarı renklidir</a:t>
          </a:r>
          <a:endParaRPr lang="en-US"/>
        </a:p>
      </dgm:t>
    </dgm:pt>
    <dgm:pt modelId="{5856BAC6-B4CC-40C4-BA13-F84B81017D94}" type="parTrans" cxnId="{43572C20-3DB2-448F-BC7E-43DB015D6701}">
      <dgm:prSet/>
      <dgm:spPr/>
      <dgm:t>
        <a:bodyPr/>
        <a:lstStyle/>
        <a:p>
          <a:endParaRPr lang="en-US"/>
        </a:p>
      </dgm:t>
    </dgm:pt>
    <dgm:pt modelId="{0039AE2D-7DB9-412C-BB58-1D045E13B43C}" type="sibTrans" cxnId="{43572C20-3DB2-448F-BC7E-43DB015D6701}">
      <dgm:prSet/>
      <dgm:spPr/>
      <dgm:t>
        <a:bodyPr/>
        <a:lstStyle/>
        <a:p>
          <a:endParaRPr lang="en-US"/>
        </a:p>
      </dgm:t>
    </dgm:pt>
    <dgm:pt modelId="{EDD5341D-2FD5-4F35-91DC-DAD37B66B4F5}" type="pres">
      <dgm:prSet presAssocID="{40BBC75B-C300-40A1-887A-FC00522EAB42}" presName="matrix" presStyleCnt="0">
        <dgm:presLayoutVars>
          <dgm:chMax val="1"/>
          <dgm:dir/>
          <dgm:resizeHandles val="exact"/>
        </dgm:presLayoutVars>
      </dgm:prSet>
      <dgm:spPr/>
    </dgm:pt>
    <dgm:pt modelId="{E8FCF311-D441-4060-9A3A-3194476F11BB}" type="pres">
      <dgm:prSet presAssocID="{40BBC75B-C300-40A1-887A-FC00522EAB42}" presName="diamond" presStyleLbl="bgShp" presStyleIdx="0" presStyleCnt="1"/>
      <dgm:spPr/>
    </dgm:pt>
    <dgm:pt modelId="{D770BE80-C97C-41D7-97C4-56E64F1CEECF}" type="pres">
      <dgm:prSet presAssocID="{40BBC75B-C300-40A1-887A-FC00522EAB42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02F8B423-4636-49D5-ACB3-81C2ABF48D4C}" type="pres">
      <dgm:prSet presAssocID="{40BBC75B-C300-40A1-887A-FC00522EAB42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7F9DD5D-A233-4B0B-A11B-0AC80EA5A28E}" type="pres">
      <dgm:prSet presAssocID="{40BBC75B-C300-40A1-887A-FC00522EAB42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ACFB803-867F-47EC-A65A-79C343132FAD}" type="pres">
      <dgm:prSet presAssocID="{40BBC75B-C300-40A1-887A-FC00522EAB42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3572C20-3DB2-448F-BC7E-43DB015D6701}" srcId="{40BBC75B-C300-40A1-887A-FC00522EAB42}" destId="{A1D51FE8-FE5A-4595-BC05-E86EA2B2E0DF}" srcOrd="3" destOrd="0" parTransId="{5856BAC6-B4CC-40C4-BA13-F84B81017D94}" sibTransId="{0039AE2D-7DB9-412C-BB58-1D045E13B43C}"/>
    <dgm:cxn modelId="{9FBBA341-813A-4BAF-B744-FC48FE88D001}" type="presOf" srcId="{A1D51FE8-FE5A-4595-BC05-E86EA2B2E0DF}" destId="{FACFB803-867F-47EC-A65A-79C343132FAD}" srcOrd="0" destOrd="0" presId="urn:microsoft.com/office/officeart/2005/8/layout/matrix3"/>
    <dgm:cxn modelId="{66352C64-3860-4682-A473-BCCF4F6A2C1D}" srcId="{40BBC75B-C300-40A1-887A-FC00522EAB42}" destId="{8439B191-5A00-4706-8856-A19802C6531D}" srcOrd="1" destOrd="0" parTransId="{5A216A88-D73B-4704-BD97-8D706DDAFD63}" sibTransId="{33535621-1E50-4E2D-8FB1-5FC879923CDF}"/>
    <dgm:cxn modelId="{5E382B6A-1C42-43F5-8786-456026344F4B}" type="presOf" srcId="{8BF7075D-B037-4350-98B1-D2FFF23D2EB8}" destId="{B7F9DD5D-A233-4B0B-A11B-0AC80EA5A28E}" srcOrd="0" destOrd="0" presId="urn:microsoft.com/office/officeart/2005/8/layout/matrix3"/>
    <dgm:cxn modelId="{61BDE459-CAE8-4CBD-B36E-096517226658}" srcId="{40BBC75B-C300-40A1-887A-FC00522EAB42}" destId="{3782B137-8486-4B88-A3D3-76F700C8E6A9}" srcOrd="0" destOrd="0" parTransId="{B4D0DC07-FA47-461B-A853-62A250E5C663}" sibTransId="{2C158F08-BADF-462D-9430-59F0123C9779}"/>
    <dgm:cxn modelId="{EBD1F99B-8B23-4012-B2ED-2D0114E9ACB4}" srcId="{40BBC75B-C300-40A1-887A-FC00522EAB42}" destId="{8BF7075D-B037-4350-98B1-D2FFF23D2EB8}" srcOrd="2" destOrd="0" parTransId="{BA126674-A348-467C-922A-B7E3339143E4}" sibTransId="{EF4F03B4-7B99-418D-9229-1D284DCCDBA1}"/>
    <dgm:cxn modelId="{49DCE6AD-E2A8-409C-98DC-3900D044F0AD}" type="presOf" srcId="{8439B191-5A00-4706-8856-A19802C6531D}" destId="{02F8B423-4636-49D5-ACB3-81C2ABF48D4C}" srcOrd="0" destOrd="0" presId="urn:microsoft.com/office/officeart/2005/8/layout/matrix3"/>
    <dgm:cxn modelId="{8A19D8EF-2E83-4874-A049-82AA326816A3}" type="presOf" srcId="{3782B137-8486-4B88-A3D3-76F700C8E6A9}" destId="{D770BE80-C97C-41D7-97C4-56E64F1CEECF}" srcOrd="0" destOrd="0" presId="urn:microsoft.com/office/officeart/2005/8/layout/matrix3"/>
    <dgm:cxn modelId="{82CFABF9-9266-4415-A4A9-B40EA6C5787D}" type="presOf" srcId="{40BBC75B-C300-40A1-887A-FC00522EAB42}" destId="{EDD5341D-2FD5-4F35-91DC-DAD37B66B4F5}" srcOrd="0" destOrd="0" presId="urn:microsoft.com/office/officeart/2005/8/layout/matrix3"/>
    <dgm:cxn modelId="{A73D7590-ECD7-47F1-931D-B7391AA70DFE}" type="presParOf" srcId="{EDD5341D-2FD5-4F35-91DC-DAD37B66B4F5}" destId="{E8FCF311-D441-4060-9A3A-3194476F11BB}" srcOrd="0" destOrd="0" presId="urn:microsoft.com/office/officeart/2005/8/layout/matrix3"/>
    <dgm:cxn modelId="{29D4E0B3-F630-4E9E-ACBF-DA528746B684}" type="presParOf" srcId="{EDD5341D-2FD5-4F35-91DC-DAD37B66B4F5}" destId="{D770BE80-C97C-41D7-97C4-56E64F1CEECF}" srcOrd="1" destOrd="0" presId="urn:microsoft.com/office/officeart/2005/8/layout/matrix3"/>
    <dgm:cxn modelId="{DC58B7C7-1427-444A-977E-DBCBDD79498F}" type="presParOf" srcId="{EDD5341D-2FD5-4F35-91DC-DAD37B66B4F5}" destId="{02F8B423-4636-49D5-ACB3-81C2ABF48D4C}" srcOrd="2" destOrd="0" presId="urn:microsoft.com/office/officeart/2005/8/layout/matrix3"/>
    <dgm:cxn modelId="{36A85482-BF08-424C-9592-85AB1F1FC95A}" type="presParOf" srcId="{EDD5341D-2FD5-4F35-91DC-DAD37B66B4F5}" destId="{B7F9DD5D-A233-4B0B-A11B-0AC80EA5A28E}" srcOrd="3" destOrd="0" presId="urn:microsoft.com/office/officeart/2005/8/layout/matrix3"/>
    <dgm:cxn modelId="{DD7B4C24-EF74-4657-9650-923BB301E112}" type="presParOf" srcId="{EDD5341D-2FD5-4F35-91DC-DAD37B66B4F5}" destId="{FACFB803-867F-47EC-A65A-79C343132FA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F5576C4-F06A-42C4-84CB-008D8B5010DF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AE10E27-BD78-4409-B013-A28D21FB2A86}">
      <dgm:prSet/>
      <dgm:spPr/>
      <dgm:t>
        <a:bodyPr/>
        <a:lstStyle/>
        <a:p>
          <a:r>
            <a:rPr lang="tr-TR"/>
            <a:t>Enine kesiti incelendiğinde liflerin hüzmeler şeklinde 1,2,3 ve 4 sıra halinde olduğu görülür. Bu sayılar genç ve yaşlı olup olmama durumuna göre değişiklik gösterir</a:t>
          </a:r>
          <a:endParaRPr lang="en-US"/>
        </a:p>
      </dgm:t>
    </dgm:pt>
    <dgm:pt modelId="{09185CE8-C463-47AE-8ED8-0E2D4CC526E5}" type="parTrans" cxnId="{155347F3-CEDB-40DC-B1F3-265823BD78F4}">
      <dgm:prSet/>
      <dgm:spPr/>
      <dgm:t>
        <a:bodyPr/>
        <a:lstStyle/>
        <a:p>
          <a:endParaRPr lang="en-US"/>
        </a:p>
      </dgm:t>
    </dgm:pt>
    <dgm:pt modelId="{C2E0331A-1781-4D90-AB5C-400C5E032444}" type="sibTrans" cxnId="{155347F3-CEDB-40DC-B1F3-265823BD78F4}">
      <dgm:prSet/>
      <dgm:spPr/>
      <dgm:t>
        <a:bodyPr/>
        <a:lstStyle/>
        <a:p>
          <a:endParaRPr lang="en-US"/>
        </a:p>
      </dgm:t>
    </dgm:pt>
    <dgm:pt modelId="{281766C9-0259-49E4-AFEE-87E32C6261FE}">
      <dgm:prSet/>
      <dgm:spPr/>
      <dgm:t>
        <a:bodyPr/>
        <a:lstStyle/>
        <a:p>
          <a:r>
            <a:rPr lang="tr-TR"/>
            <a:t>Lif hüzmeleri köşeli hücrelerden oluşup birbirine pektin maddesi ile bağlıdır</a:t>
          </a:r>
          <a:endParaRPr lang="en-US"/>
        </a:p>
      </dgm:t>
    </dgm:pt>
    <dgm:pt modelId="{E1C40AE8-4031-4253-A4FD-823186C9FB4C}" type="parTrans" cxnId="{B389C210-C6AC-4D7F-829E-71D8BECD7C8F}">
      <dgm:prSet/>
      <dgm:spPr/>
      <dgm:t>
        <a:bodyPr/>
        <a:lstStyle/>
        <a:p>
          <a:endParaRPr lang="en-US"/>
        </a:p>
      </dgm:t>
    </dgm:pt>
    <dgm:pt modelId="{BD67D570-8F29-48A3-84B8-1BCA5333AEC8}" type="sibTrans" cxnId="{B389C210-C6AC-4D7F-829E-71D8BECD7C8F}">
      <dgm:prSet/>
      <dgm:spPr/>
      <dgm:t>
        <a:bodyPr/>
        <a:lstStyle/>
        <a:p>
          <a:endParaRPr lang="en-US"/>
        </a:p>
      </dgm:t>
    </dgm:pt>
    <dgm:pt modelId="{E4724E37-F131-4B1B-BE8A-2E6280620ACA}">
      <dgm:prSet/>
      <dgm:spPr/>
      <dgm:t>
        <a:bodyPr/>
        <a:lstStyle/>
        <a:p>
          <a:r>
            <a:rPr lang="tr-TR"/>
            <a:t>Lif hücreleri dıştan içe doğru primer çeper, sekonder çeper ve lümenden meydana gelmiştir</a:t>
          </a:r>
          <a:endParaRPr lang="en-US"/>
        </a:p>
      </dgm:t>
    </dgm:pt>
    <dgm:pt modelId="{638BA8F1-043C-4BBF-8FD0-00F7FB831959}" type="parTrans" cxnId="{E2EB527D-D09F-4E57-AAC6-696793917FCD}">
      <dgm:prSet/>
      <dgm:spPr/>
      <dgm:t>
        <a:bodyPr/>
        <a:lstStyle/>
        <a:p>
          <a:endParaRPr lang="en-US"/>
        </a:p>
      </dgm:t>
    </dgm:pt>
    <dgm:pt modelId="{72855D10-9843-46B5-894F-BD6EC7292B01}" type="sibTrans" cxnId="{E2EB527D-D09F-4E57-AAC6-696793917FCD}">
      <dgm:prSet/>
      <dgm:spPr/>
      <dgm:t>
        <a:bodyPr/>
        <a:lstStyle/>
        <a:p>
          <a:endParaRPr lang="en-US"/>
        </a:p>
      </dgm:t>
    </dgm:pt>
    <dgm:pt modelId="{B7E0EBFE-8AFA-4593-BA52-A68F0C07551E}">
      <dgm:prSet/>
      <dgm:spPr/>
      <dgm:t>
        <a:bodyPr/>
        <a:lstStyle/>
        <a:p>
          <a:r>
            <a:rPr lang="tr-TR"/>
            <a:t>Rengi kremden koyu kahverengiye doğru çeşitlilik gösterir</a:t>
          </a:r>
          <a:endParaRPr lang="en-US"/>
        </a:p>
      </dgm:t>
    </dgm:pt>
    <dgm:pt modelId="{768C4423-5DF3-4C62-A078-36765DDB564F}" type="parTrans" cxnId="{BA631CEE-D2C9-466B-9869-0DFD34AC30A3}">
      <dgm:prSet/>
      <dgm:spPr/>
      <dgm:t>
        <a:bodyPr/>
        <a:lstStyle/>
        <a:p>
          <a:endParaRPr lang="en-US"/>
        </a:p>
      </dgm:t>
    </dgm:pt>
    <dgm:pt modelId="{2B169DF0-13BA-4332-99C0-A08EA66AAA0F}" type="sibTrans" cxnId="{BA631CEE-D2C9-466B-9869-0DFD34AC30A3}">
      <dgm:prSet/>
      <dgm:spPr/>
      <dgm:t>
        <a:bodyPr/>
        <a:lstStyle/>
        <a:p>
          <a:endParaRPr lang="en-US"/>
        </a:p>
      </dgm:t>
    </dgm:pt>
    <dgm:pt modelId="{7D6D954A-76A6-4BC5-BBF8-7BC94664E8DE}" type="pres">
      <dgm:prSet presAssocID="{6F5576C4-F06A-42C4-84CB-008D8B5010DF}" presName="outerComposite" presStyleCnt="0">
        <dgm:presLayoutVars>
          <dgm:chMax val="5"/>
          <dgm:dir/>
          <dgm:resizeHandles val="exact"/>
        </dgm:presLayoutVars>
      </dgm:prSet>
      <dgm:spPr/>
    </dgm:pt>
    <dgm:pt modelId="{70321439-5736-4757-8E27-8F25F7A3509E}" type="pres">
      <dgm:prSet presAssocID="{6F5576C4-F06A-42C4-84CB-008D8B5010DF}" presName="dummyMaxCanvas" presStyleCnt="0">
        <dgm:presLayoutVars/>
      </dgm:prSet>
      <dgm:spPr/>
    </dgm:pt>
    <dgm:pt modelId="{9F0132B6-99CF-4B14-B8B3-1B3A81C7D6D5}" type="pres">
      <dgm:prSet presAssocID="{6F5576C4-F06A-42C4-84CB-008D8B5010DF}" presName="FourNodes_1" presStyleLbl="node1" presStyleIdx="0" presStyleCnt="4">
        <dgm:presLayoutVars>
          <dgm:bulletEnabled val="1"/>
        </dgm:presLayoutVars>
      </dgm:prSet>
      <dgm:spPr/>
    </dgm:pt>
    <dgm:pt modelId="{6E465B78-5A72-419A-81E7-FD70E6B5F423}" type="pres">
      <dgm:prSet presAssocID="{6F5576C4-F06A-42C4-84CB-008D8B5010DF}" presName="FourNodes_2" presStyleLbl="node1" presStyleIdx="1" presStyleCnt="4">
        <dgm:presLayoutVars>
          <dgm:bulletEnabled val="1"/>
        </dgm:presLayoutVars>
      </dgm:prSet>
      <dgm:spPr/>
    </dgm:pt>
    <dgm:pt modelId="{B69E4D2E-2E23-48F3-9AF4-1D3D4102869E}" type="pres">
      <dgm:prSet presAssocID="{6F5576C4-F06A-42C4-84CB-008D8B5010DF}" presName="FourNodes_3" presStyleLbl="node1" presStyleIdx="2" presStyleCnt="4">
        <dgm:presLayoutVars>
          <dgm:bulletEnabled val="1"/>
        </dgm:presLayoutVars>
      </dgm:prSet>
      <dgm:spPr/>
    </dgm:pt>
    <dgm:pt modelId="{039CD500-1CFB-4CDA-A379-93E4804F9E49}" type="pres">
      <dgm:prSet presAssocID="{6F5576C4-F06A-42C4-84CB-008D8B5010DF}" presName="FourNodes_4" presStyleLbl="node1" presStyleIdx="3" presStyleCnt="4">
        <dgm:presLayoutVars>
          <dgm:bulletEnabled val="1"/>
        </dgm:presLayoutVars>
      </dgm:prSet>
      <dgm:spPr/>
    </dgm:pt>
    <dgm:pt modelId="{501E742F-1B0E-4E8B-B4BC-21FC8760DB16}" type="pres">
      <dgm:prSet presAssocID="{6F5576C4-F06A-42C4-84CB-008D8B5010DF}" presName="FourConn_1-2" presStyleLbl="fgAccFollowNode1" presStyleIdx="0" presStyleCnt="3">
        <dgm:presLayoutVars>
          <dgm:bulletEnabled val="1"/>
        </dgm:presLayoutVars>
      </dgm:prSet>
      <dgm:spPr/>
    </dgm:pt>
    <dgm:pt modelId="{685E4D33-58FC-4A6A-ACFD-9A62FD20A30A}" type="pres">
      <dgm:prSet presAssocID="{6F5576C4-F06A-42C4-84CB-008D8B5010DF}" presName="FourConn_2-3" presStyleLbl="fgAccFollowNode1" presStyleIdx="1" presStyleCnt="3">
        <dgm:presLayoutVars>
          <dgm:bulletEnabled val="1"/>
        </dgm:presLayoutVars>
      </dgm:prSet>
      <dgm:spPr/>
    </dgm:pt>
    <dgm:pt modelId="{2D359B71-7BF1-4D7D-BCC6-EFC50EAB5F0E}" type="pres">
      <dgm:prSet presAssocID="{6F5576C4-F06A-42C4-84CB-008D8B5010DF}" presName="FourConn_3-4" presStyleLbl="fgAccFollowNode1" presStyleIdx="2" presStyleCnt="3">
        <dgm:presLayoutVars>
          <dgm:bulletEnabled val="1"/>
        </dgm:presLayoutVars>
      </dgm:prSet>
      <dgm:spPr/>
    </dgm:pt>
    <dgm:pt modelId="{D2C4B412-6C98-4244-BCE8-DC811187D1E6}" type="pres">
      <dgm:prSet presAssocID="{6F5576C4-F06A-42C4-84CB-008D8B5010DF}" presName="FourNodes_1_text" presStyleLbl="node1" presStyleIdx="3" presStyleCnt="4">
        <dgm:presLayoutVars>
          <dgm:bulletEnabled val="1"/>
        </dgm:presLayoutVars>
      </dgm:prSet>
      <dgm:spPr/>
    </dgm:pt>
    <dgm:pt modelId="{EF4E4013-187E-4ABF-91BC-1708280CD8CF}" type="pres">
      <dgm:prSet presAssocID="{6F5576C4-F06A-42C4-84CB-008D8B5010DF}" presName="FourNodes_2_text" presStyleLbl="node1" presStyleIdx="3" presStyleCnt="4">
        <dgm:presLayoutVars>
          <dgm:bulletEnabled val="1"/>
        </dgm:presLayoutVars>
      </dgm:prSet>
      <dgm:spPr/>
    </dgm:pt>
    <dgm:pt modelId="{F52D8FA1-4C13-425B-8FD8-FEB4B26A8E87}" type="pres">
      <dgm:prSet presAssocID="{6F5576C4-F06A-42C4-84CB-008D8B5010DF}" presName="FourNodes_3_text" presStyleLbl="node1" presStyleIdx="3" presStyleCnt="4">
        <dgm:presLayoutVars>
          <dgm:bulletEnabled val="1"/>
        </dgm:presLayoutVars>
      </dgm:prSet>
      <dgm:spPr/>
    </dgm:pt>
    <dgm:pt modelId="{9AA51480-725E-4237-B8DC-38EE09A47EBF}" type="pres">
      <dgm:prSet presAssocID="{6F5576C4-F06A-42C4-84CB-008D8B5010DF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B389C210-C6AC-4D7F-829E-71D8BECD7C8F}" srcId="{6F5576C4-F06A-42C4-84CB-008D8B5010DF}" destId="{281766C9-0259-49E4-AFEE-87E32C6261FE}" srcOrd="1" destOrd="0" parTransId="{E1C40AE8-4031-4253-A4FD-823186C9FB4C}" sibTransId="{BD67D570-8F29-48A3-84B8-1BCA5333AEC8}"/>
    <dgm:cxn modelId="{66923D64-6191-483A-BED0-2E8D2FDE1D03}" type="presOf" srcId="{BD67D570-8F29-48A3-84B8-1BCA5333AEC8}" destId="{685E4D33-58FC-4A6A-ACFD-9A62FD20A30A}" srcOrd="0" destOrd="0" presId="urn:microsoft.com/office/officeart/2005/8/layout/vProcess5"/>
    <dgm:cxn modelId="{32AAF645-A71E-45DD-A841-8299567103E2}" type="presOf" srcId="{B7E0EBFE-8AFA-4593-BA52-A68F0C07551E}" destId="{039CD500-1CFB-4CDA-A379-93E4804F9E49}" srcOrd="0" destOrd="0" presId="urn:microsoft.com/office/officeart/2005/8/layout/vProcess5"/>
    <dgm:cxn modelId="{C62DBB69-BEE7-491C-A298-BB91EFD7B96B}" type="presOf" srcId="{281766C9-0259-49E4-AFEE-87E32C6261FE}" destId="{EF4E4013-187E-4ABF-91BC-1708280CD8CF}" srcOrd="1" destOrd="0" presId="urn:microsoft.com/office/officeart/2005/8/layout/vProcess5"/>
    <dgm:cxn modelId="{B400CE49-5E74-46CA-B709-B9DB297BA290}" type="presOf" srcId="{72855D10-9843-46B5-894F-BD6EC7292B01}" destId="{2D359B71-7BF1-4D7D-BCC6-EFC50EAB5F0E}" srcOrd="0" destOrd="0" presId="urn:microsoft.com/office/officeart/2005/8/layout/vProcess5"/>
    <dgm:cxn modelId="{A7C1D252-E35E-484A-A0B2-86AD6183844E}" type="presOf" srcId="{E4724E37-F131-4B1B-BE8A-2E6280620ACA}" destId="{F52D8FA1-4C13-425B-8FD8-FEB4B26A8E87}" srcOrd="1" destOrd="0" presId="urn:microsoft.com/office/officeart/2005/8/layout/vProcess5"/>
    <dgm:cxn modelId="{E2EB527D-D09F-4E57-AAC6-696793917FCD}" srcId="{6F5576C4-F06A-42C4-84CB-008D8B5010DF}" destId="{E4724E37-F131-4B1B-BE8A-2E6280620ACA}" srcOrd="2" destOrd="0" parTransId="{638BA8F1-043C-4BBF-8FD0-00F7FB831959}" sibTransId="{72855D10-9843-46B5-894F-BD6EC7292B01}"/>
    <dgm:cxn modelId="{6DB7317F-AD7D-4026-95D4-E1E8C4E4DE71}" type="presOf" srcId="{281766C9-0259-49E4-AFEE-87E32C6261FE}" destId="{6E465B78-5A72-419A-81E7-FD70E6B5F423}" srcOrd="0" destOrd="0" presId="urn:microsoft.com/office/officeart/2005/8/layout/vProcess5"/>
    <dgm:cxn modelId="{36D6979E-348C-4304-92C9-ED372ECA7B93}" type="presOf" srcId="{C2E0331A-1781-4D90-AB5C-400C5E032444}" destId="{501E742F-1B0E-4E8B-B4BC-21FC8760DB16}" srcOrd="0" destOrd="0" presId="urn:microsoft.com/office/officeart/2005/8/layout/vProcess5"/>
    <dgm:cxn modelId="{3F0391A3-FD00-49BE-93E9-38220179262C}" type="presOf" srcId="{6F5576C4-F06A-42C4-84CB-008D8B5010DF}" destId="{7D6D954A-76A6-4BC5-BBF8-7BC94664E8DE}" srcOrd="0" destOrd="0" presId="urn:microsoft.com/office/officeart/2005/8/layout/vProcess5"/>
    <dgm:cxn modelId="{E3A6A3B9-CF57-4E4E-8672-B50A00FF15B3}" type="presOf" srcId="{E4724E37-F131-4B1B-BE8A-2E6280620ACA}" destId="{B69E4D2E-2E23-48F3-9AF4-1D3D4102869E}" srcOrd="0" destOrd="0" presId="urn:microsoft.com/office/officeart/2005/8/layout/vProcess5"/>
    <dgm:cxn modelId="{342766C8-3A53-4449-8CA5-0AE2D8C55AB7}" type="presOf" srcId="{7AE10E27-BD78-4409-B013-A28D21FB2A86}" destId="{D2C4B412-6C98-4244-BCE8-DC811187D1E6}" srcOrd="1" destOrd="0" presId="urn:microsoft.com/office/officeart/2005/8/layout/vProcess5"/>
    <dgm:cxn modelId="{BA631CEE-D2C9-466B-9869-0DFD34AC30A3}" srcId="{6F5576C4-F06A-42C4-84CB-008D8B5010DF}" destId="{B7E0EBFE-8AFA-4593-BA52-A68F0C07551E}" srcOrd="3" destOrd="0" parTransId="{768C4423-5DF3-4C62-A078-36765DDB564F}" sibTransId="{2B169DF0-13BA-4332-99C0-A08EA66AAA0F}"/>
    <dgm:cxn modelId="{155347F3-CEDB-40DC-B1F3-265823BD78F4}" srcId="{6F5576C4-F06A-42C4-84CB-008D8B5010DF}" destId="{7AE10E27-BD78-4409-B013-A28D21FB2A86}" srcOrd="0" destOrd="0" parTransId="{09185CE8-C463-47AE-8ED8-0E2D4CC526E5}" sibTransId="{C2E0331A-1781-4D90-AB5C-400C5E032444}"/>
    <dgm:cxn modelId="{F2AA68F3-79EF-4DF7-A3DA-00DF4B0023AB}" type="presOf" srcId="{B7E0EBFE-8AFA-4593-BA52-A68F0C07551E}" destId="{9AA51480-725E-4237-B8DC-38EE09A47EBF}" srcOrd="1" destOrd="0" presId="urn:microsoft.com/office/officeart/2005/8/layout/vProcess5"/>
    <dgm:cxn modelId="{76CECDF4-C702-4741-81A0-3C368ADB35F5}" type="presOf" srcId="{7AE10E27-BD78-4409-B013-A28D21FB2A86}" destId="{9F0132B6-99CF-4B14-B8B3-1B3A81C7D6D5}" srcOrd="0" destOrd="0" presId="urn:microsoft.com/office/officeart/2005/8/layout/vProcess5"/>
    <dgm:cxn modelId="{87F82477-10F6-4DE1-AC30-F096A28E4517}" type="presParOf" srcId="{7D6D954A-76A6-4BC5-BBF8-7BC94664E8DE}" destId="{70321439-5736-4757-8E27-8F25F7A3509E}" srcOrd="0" destOrd="0" presId="urn:microsoft.com/office/officeart/2005/8/layout/vProcess5"/>
    <dgm:cxn modelId="{6844E1E6-B9F2-45AA-9FF8-66607DCB7C84}" type="presParOf" srcId="{7D6D954A-76A6-4BC5-BBF8-7BC94664E8DE}" destId="{9F0132B6-99CF-4B14-B8B3-1B3A81C7D6D5}" srcOrd="1" destOrd="0" presId="urn:microsoft.com/office/officeart/2005/8/layout/vProcess5"/>
    <dgm:cxn modelId="{8CC4FDF7-4653-43CF-88BF-1C0A0B7637C9}" type="presParOf" srcId="{7D6D954A-76A6-4BC5-BBF8-7BC94664E8DE}" destId="{6E465B78-5A72-419A-81E7-FD70E6B5F423}" srcOrd="2" destOrd="0" presId="urn:microsoft.com/office/officeart/2005/8/layout/vProcess5"/>
    <dgm:cxn modelId="{96838C44-4569-4055-8DAA-F89E6FA85E1A}" type="presParOf" srcId="{7D6D954A-76A6-4BC5-BBF8-7BC94664E8DE}" destId="{B69E4D2E-2E23-48F3-9AF4-1D3D4102869E}" srcOrd="3" destOrd="0" presId="urn:microsoft.com/office/officeart/2005/8/layout/vProcess5"/>
    <dgm:cxn modelId="{D79DAA60-FE60-4339-8333-7C89123B8833}" type="presParOf" srcId="{7D6D954A-76A6-4BC5-BBF8-7BC94664E8DE}" destId="{039CD500-1CFB-4CDA-A379-93E4804F9E49}" srcOrd="4" destOrd="0" presId="urn:microsoft.com/office/officeart/2005/8/layout/vProcess5"/>
    <dgm:cxn modelId="{474AB43A-1E5D-43F4-B99C-96872A24E1D0}" type="presParOf" srcId="{7D6D954A-76A6-4BC5-BBF8-7BC94664E8DE}" destId="{501E742F-1B0E-4E8B-B4BC-21FC8760DB16}" srcOrd="5" destOrd="0" presId="urn:microsoft.com/office/officeart/2005/8/layout/vProcess5"/>
    <dgm:cxn modelId="{26C84D8A-A2EE-41F0-A2A8-F17DC9A3E155}" type="presParOf" srcId="{7D6D954A-76A6-4BC5-BBF8-7BC94664E8DE}" destId="{685E4D33-58FC-4A6A-ACFD-9A62FD20A30A}" srcOrd="6" destOrd="0" presId="urn:microsoft.com/office/officeart/2005/8/layout/vProcess5"/>
    <dgm:cxn modelId="{7AA34777-16BE-4B85-A56C-3DD33CE1F1BF}" type="presParOf" srcId="{7D6D954A-76A6-4BC5-BBF8-7BC94664E8DE}" destId="{2D359B71-7BF1-4D7D-BCC6-EFC50EAB5F0E}" srcOrd="7" destOrd="0" presId="urn:microsoft.com/office/officeart/2005/8/layout/vProcess5"/>
    <dgm:cxn modelId="{3738E5D9-969A-438E-BDFE-A5DC6DDDDBD6}" type="presParOf" srcId="{7D6D954A-76A6-4BC5-BBF8-7BC94664E8DE}" destId="{D2C4B412-6C98-4244-BCE8-DC811187D1E6}" srcOrd="8" destOrd="0" presId="urn:microsoft.com/office/officeart/2005/8/layout/vProcess5"/>
    <dgm:cxn modelId="{140F411D-4470-4DDB-9E43-2DCC7D7D2E44}" type="presParOf" srcId="{7D6D954A-76A6-4BC5-BBF8-7BC94664E8DE}" destId="{EF4E4013-187E-4ABF-91BC-1708280CD8CF}" srcOrd="9" destOrd="0" presId="urn:microsoft.com/office/officeart/2005/8/layout/vProcess5"/>
    <dgm:cxn modelId="{DF32774A-7B16-49F0-8F91-7767188B4D37}" type="presParOf" srcId="{7D6D954A-76A6-4BC5-BBF8-7BC94664E8DE}" destId="{F52D8FA1-4C13-425B-8FD8-FEB4B26A8E87}" srcOrd="10" destOrd="0" presId="urn:microsoft.com/office/officeart/2005/8/layout/vProcess5"/>
    <dgm:cxn modelId="{6E58ADFC-AE2A-4AEA-BCF0-4D1505C6F4A8}" type="presParOf" srcId="{7D6D954A-76A6-4BC5-BBF8-7BC94664E8DE}" destId="{9AA51480-725E-4237-B8DC-38EE09A47EB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CE98F54-6D7D-4F37-A58C-73EA799E269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3C836A4-CF5E-4EC1-BDCF-6B4BA0DAEC57}">
      <dgm:prSet/>
      <dgm:spPr/>
      <dgm:t>
        <a:bodyPr/>
        <a:lstStyle/>
        <a:p>
          <a:r>
            <a:rPr lang="tr-TR"/>
            <a:t>Lifleri yumuşak, ince, parlak ve eğrilmesi kolaydır</a:t>
          </a:r>
          <a:endParaRPr lang="en-US"/>
        </a:p>
      </dgm:t>
    </dgm:pt>
    <dgm:pt modelId="{4A50EF7B-BEA1-4FB1-B4B0-D60C39E2E857}" type="parTrans" cxnId="{F499E2F7-65EE-4B6C-8873-4CA91DAC2809}">
      <dgm:prSet/>
      <dgm:spPr/>
      <dgm:t>
        <a:bodyPr/>
        <a:lstStyle/>
        <a:p>
          <a:endParaRPr lang="en-US"/>
        </a:p>
      </dgm:t>
    </dgm:pt>
    <dgm:pt modelId="{55936B70-065F-41DD-9E28-1E550497ED0E}" type="sibTrans" cxnId="{F499E2F7-65EE-4B6C-8873-4CA91DAC2809}">
      <dgm:prSet/>
      <dgm:spPr/>
      <dgm:t>
        <a:bodyPr/>
        <a:lstStyle/>
        <a:p>
          <a:endParaRPr lang="en-US"/>
        </a:p>
      </dgm:t>
    </dgm:pt>
    <dgm:pt modelId="{31A4BD52-6ACA-4575-9BEB-D263C8EDF270}">
      <dgm:prSet/>
      <dgm:spPr/>
      <dgm:t>
        <a:bodyPr/>
        <a:lstStyle/>
        <a:p>
          <a:r>
            <a:rPr lang="tr-TR"/>
            <a:t>Rengi su ile temastan sonra koyulaşır, kırılgan hal alır </a:t>
          </a:r>
          <a:endParaRPr lang="en-US"/>
        </a:p>
      </dgm:t>
    </dgm:pt>
    <dgm:pt modelId="{5471B473-4C75-4739-B55A-E7EFADCFBFD1}" type="parTrans" cxnId="{AB9F6EA9-0B11-4D01-A8A1-9EE310229497}">
      <dgm:prSet/>
      <dgm:spPr/>
      <dgm:t>
        <a:bodyPr/>
        <a:lstStyle/>
        <a:p>
          <a:endParaRPr lang="en-US"/>
        </a:p>
      </dgm:t>
    </dgm:pt>
    <dgm:pt modelId="{3F5FB31C-4763-454A-96F1-5E34AC716133}" type="sibTrans" cxnId="{AB9F6EA9-0B11-4D01-A8A1-9EE310229497}">
      <dgm:prSet/>
      <dgm:spPr/>
      <dgm:t>
        <a:bodyPr/>
        <a:lstStyle/>
        <a:p>
          <a:endParaRPr lang="en-US"/>
        </a:p>
      </dgm:t>
    </dgm:pt>
    <dgm:pt modelId="{11355AF2-F652-4A93-B340-FAD3E4FC37BB}">
      <dgm:prSet/>
      <dgm:spPr/>
      <dgm:t>
        <a:bodyPr/>
        <a:lstStyle/>
        <a:p>
          <a:r>
            <a:rPr lang="tr-TR"/>
            <a:t>Elastikiyeti ve uzama yüzdeleri düşüktür</a:t>
          </a:r>
          <a:endParaRPr lang="en-US"/>
        </a:p>
      </dgm:t>
    </dgm:pt>
    <dgm:pt modelId="{0DD5AE8B-F059-4886-8F16-E4C67D9B3E57}" type="parTrans" cxnId="{1A768AE4-1FA0-4D61-BB8E-AD26E176BBF8}">
      <dgm:prSet/>
      <dgm:spPr/>
      <dgm:t>
        <a:bodyPr/>
        <a:lstStyle/>
        <a:p>
          <a:endParaRPr lang="en-US"/>
        </a:p>
      </dgm:t>
    </dgm:pt>
    <dgm:pt modelId="{905D2873-4FF6-4241-BCE3-F3E6B2E0866C}" type="sibTrans" cxnId="{1A768AE4-1FA0-4D61-BB8E-AD26E176BBF8}">
      <dgm:prSet/>
      <dgm:spPr/>
      <dgm:t>
        <a:bodyPr/>
        <a:lstStyle/>
        <a:p>
          <a:endParaRPr lang="en-US"/>
        </a:p>
      </dgm:t>
    </dgm:pt>
    <dgm:pt modelId="{976415D1-2662-4250-ABC0-AB8F4DA9D810}">
      <dgm:prSet/>
      <dgm:spPr/>
      <dgm:t>
        <a:bodyPr/>
        <a:lstStyle/>
        <a:p>
          <a:r>
            <a:rPr lang="tr-TR"/>
            <a:t>Mikroorganizmalara karşı dayanıklı olan lifler gün ışığı ile zayıflayabilir</a:t>
          </a:r>
          <a:endParaRPr lang="en-US"/>
        </a:p>
      </dgm:t>
    </dgm:pt>
    <dgm:pt modelId="{F0B67D5E-1A8F-47FD-A2D1-B035454174CC}" type="parTrans" cxnId="{DAFC1CC0-2B74-42D6-A08C-A8C36CE426C4}">
      <dgm:prSet/>
      <dgm:spPr/>
      <dgm:t>
        <a:bodyPr/>
        <a:lstStyle/>
        <a:p>
          <a:endParaRPr lang="en-US"/>
        </a:p>
      </dgm:t>
    </dgm:pt>
    <dgm:pt modelId="{54A43E82-1229-4DB2-BCE4-42519F505F8F}" type="sibTrans" cxnId="{DAFC1CC0-2B74-42D6-A08C-A8C36CE426C4}">
      <dgm:prSet/>
      <dgm:spPr/>
      <dgm:t>
        <a:bodyPr/>
        <a:lstStyle/>
        <a:p>
          <a:endParaRPr lang="en-US"/>
        </a:p>
      </dgm:t>
    </dgm:pt>
    <dgm:pt modelId="{502A8A69-6E1A-4E72-ACDB-A7560B84C50F}">
      <dgm:prSet/>
      <dgm:spPr/>
      <dgm:t>
        <a:bodyPr/>
        <a:lstStyle/>
        <a:p>
          <a:r>
            <a:rPr lang="tr-TR"/>
            <a:t>Halı tabanı örgüsü, ip, sicim ve jeotekstil olarak kullanılmaktadır</a:t>
          </a:r>
          <a:endParaRPr lang="en-US"/>
        </a:p>
      </dgm:t>
    </dgm:pt>
    <dgm:pt modelId="{D3A7B06A-5439-4F29-B8C6-02D0B59974A9}" type="parTrans" cxnId="{AED2B9C7-E80D-4316-A412-218B7E0901B8}">
      <dgm:prSet/>
      <dgm:spPr/>
      <dgm:t>
        <a:bodyPr/>
        <a:lstStyle/>
        <a:p>
          <a:endParaRPr lang="en-US"/>
        </a:p>
      </dgm:t>
    </dgm:pt>
    <dgm:pt modelId="{530703C2-1620-4E9B-AE5E-ADA62C22D96B}" type="sibTrans" cxnId="{AED2B9C7-E80D-4316-A412-218B7E0901B8}">
      <dgm:prSet/>
      <dgm:spPr/>
      <dgm:t>
        <a:bodyPr/>
        <a:lstStyle/>
        <a:p>
          <a:endParaRPr lang="en-US"/>
        </a:p>
      </dgm:t>
    </dgm:pt>
    <dgm:pt modelId="{05ECD772-32E0-4BFD-9737-C4EFAF43A497}" type="pres">
      <dgm:prSet presAssocID="{BCE98F54-6D7D-4F37-A58C-73EA799E269C}" presName="linear" presStyleCnt="0">
        <dgm:presLayoutVars>
          <dgm:animLvl val="lvl"/>
          <dgm:resizeHandles val="exact"/>
        </dgm:presLayoutVars>
      </dgm:prSet>
      <dgm:spPr/>
    </dgm:pt>
    <dgm:pt modelId="{20D0071C-E745-4A47-B64F-8932C591F26D}" type="pres">
      <dgm:prSet presAssocID="{83C836A4-CF5E-4EC1-BDCF-6B4BA0DAEC5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850721A4-F076-4508-B25E-DDE60EA013F1}" type="pres">
      <dgm:prSet presAssocID="{55936B70-065F-41DD-9E28-1E550497ED0E}" presName="spacer" presStyleCnt="0"/>
      <dgm:spPr/>
    </dgm:pt>
    <dgm:pt modelId="{24CD00AC-C115-4625-8640-7EC179FE7154}" type="pres">
      <dgm:prSet presAssocID="{31A4BD52-6ACA-4575-9BEB-D263C8EDF27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214D793-B472-41DB-9BB4-53F12C154029}" type="pres">
      <dgm:prSet presAssocID="{3F5FB31C-4763-454A-96F1-5E34AC716133}" presName="spacer" presStyleCnt="0"/>
      <dgm:spPr/>
    </dgm:pt>
    <dgm:pt modelId="{7E0D271E-5B96-4DA8-B2C5-1D3E8171A5A4}" type="pres">
      <dgm:prSet presAssocID="{11355AF2-F652-4A93-B340-FAD3E4FC37B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E011CF4-D400-4DE2-8FC7-EF6C68311A88}" type="pres">
      <dgm:prSet presAssocID="{905D2873-4FF6-4241-BCE3-F3E6B2E0866C}" presName="spacer" presStyleCnt="0"/>
      <dgm:spPr/>
    </dgm:pt>
    <dgm:pt modelId="{AD6A9195-24CE-4197-9142-BF608E90247D}" type="pres">
      <dgm:prSet presAssocID="{976415D1-2662-4250-ABC0-AB8F4DA9D81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A520D21-E295-48A1-BE8F-066654B792FF}" type="pres">
      <dgm:prSet presAssocID="{54A43E82-1229-4DB2-BCE4-42519F505F8F}" presName="spacer" presStyleCnt="0"/>
      <dgm:spPr/>
    </dgm:pt>
    <dgm:pt modelId="{76C9A3CE-86A4-431E-B8B6-2A924BE96DBC}" type="pres">
      <dgm:prSet presAssocID="{502A8A69-6E1A-4E72-ACDB-A7560B84C50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5215A13-1EA8-471E-A4F1-6A959F90F932}" type="presOf" srcId="{31A4BD52-6ACA-4575-9BEB-D263C8EDF270}" destId="{24CD00AC-C115-4625-8640-7EC179FE7154}" srcOrd="0" destOrd="0" presId="urn:microsoft.com/office/officeart/2005/8/layout/vList2"/>
    <dgm:cxn modelId="{E6EBD095-2D35-419A-9394-EE62021A836A}" type="presOf" srcId="{BCE98F54-6D7D-4F37-A58C-73EA799E269C}" destId="{05ECD772-32E0-4BFD-9737-C4EFAF43A497}" srcOrd="0" destOrd="0" presId="urn:microsoft.com/office/officeart/2005/8/layout/vList2"/>
    <dgm:cxn modelId="{0BD557A6-CEC4-4CD1-919F-90B92284E09A}" type="presOf" srcId="{11355AF2-F652-4A93-B340-FAD3E4FC37BB}" destId="{7E0D271E-5B96-4DA8-B2C5-1D3E8171A5A4}" srcOrd="0" destOrd="0" presId="urn:microsoft.com/office/officeart/2005/8/layout/vList2"/>
    <dgm:cxn modelId="{AB9F6EA9-0B11-4D01-A8A1-9EE310229497}" srcId="{BCE98F54-6D7D-4F37-A58C-73EA799E269C}" destId="{31A4BD52-6ACA-4575-9BEB-D263C8EDF270}" srcOrd="1" destOrd="0" parTransId="{5471B473-4C75-4739-B55A-E7EFADCFBFD1}" sibTransId="{3F5FB31C-4763-454A-96F1-5E34AC716133}"/>
    <dgm:cxn modelId="{810ACFAC-79FA-4C0B-996B-A4AF64C15A14}" type="presOf" srcId="{83C836A4-CF5E-4EC1-BDCF-6B4BA0DAEC57}" destId="{20D0071C-E745-4A47-B64F-8932C591F26D}" srcOrd="0" destOrd="0" presId="urn:microsoft.com/office/officeart/2005/8/layout/vList2"/>
    <dgm:cxn modelId="{DAFC1CC0-2B74-42D6-A08C-A8C36CE426C4}" srcId="{BCE98F54-6D7D-4F37-A58C-73EA799E269C}" destId="{976415D1-2662-4250-ABC0-AB8F4DA9D810}" srcOrd="3" destOrd="0" parTransId="{F0B67D5E-1A8F-47FD-A2D1-B035454174CC}" sibTransId="{54A43E82-1229-4DB2-BCE4-42519F505F8F}"/>
    <dgm:cxn modelId="{AED2B9C7-E80D-4316-A412-218B7E0901B8}" srcId="{BCE98F54-6D7D-4F37-A58C-73EA799E269C}" destId="{502A8A69-6E1A-4E72-ACDB-A7560B84C50F}" srcOrd="4" destOrd="0" parTransId="{D3A7B06A-5439-4F29-B8C6-02D0B59974A9}" sibTransId="{530703C2-1620-4E9B-AE5E-ADA62C22D96B}"/>
    <dgm:cxn modelId="{B20353DF-FB99-4A37-BF9F-41C9E0894BFE}" type="presOf" srcId="{976415D1-2662-4250-ABC0-AB8F4DA9D810}" destId="{AD6A9195-24CE-4197-9142-BF608E90247D}" srcOrd="0" destOrd="0" presId="urn:microsoft.com/office/officeart/2005/8/layout/vList2"/>
    <dgm:cxn modelId="{1A768AE4-1FA0-4D61-BB8E-AD26E176BBF8}" srcId="{BCE98F54-6D7D-4F37-A58C-73EA799E269C}" destId="{11355AF2-F652-4A93-B340-FAD3E4FC37BB}" srcOrd="2" destOrd="0" parTransId="{0DD5AE8B-F059-4886-8F16-E4C67D9B3E57}" sibTransId="{905D2873-4FF6-4241-BCE3-F3E6B2E0866C}"/>
    <dgm:cxn modelId="{C81BC2EC-C725-4914-81EB-80207AD08E9C}" type="presOf" srcId="{502A8A69-6E1A-4E72-ACDB-A7560B84C50F}" destId="{76C9A3CE-86A4-431E-B8B6-2A924BE96DBC}" srcOrd="0" destOrd="0" presId="urn:microsoft.com/office/officeart/2005/8/layout/vList2"/>
    <dgm:cxn modelId="{F499E2F7-65EE-4B6C-8873-4CA91DAC2809}" srcId="{BCE98F54-6D7D-4F37-A58C-73EA799E269C}" destId="{83C836A4-CF5E-4EC1-BDCF-6B4BA0DAEC57}" srcOrd="0" destOrd="0" parTransId="{4A50EF7B-BEA1-4FB1-B4B0-D60C39E2E857}" sibTransId="{55936B70-065F-41DD-9E28-1E550497ED0E}"/>
    <dgm:cxn modelId="{9287FA2E-E79D-492C-829C-B54F21A2F95C}" type="presParOf" srcId="{05ECD772-32E0-4BFD-9737-C4EFAF43A497}" destId="{20D0071C-E745-4A47-B64F-8932C591F26D}" srcOrd="0" destOrd="0" presId="urn:microsoft.com/office/officeart/2005/8/layout/vList2"/>
    <dgm:cxn modelId="{E131FA61-5A7A-4F07-A8B2-54183810F79B}" type="presParOf" srcId="{05ECD772-32E0-4BFD-9737-C4EFAF43A497}" destId="{850721A4-F076-4508-B25E-DDE60EA013F1}" srcOrd="1" destOrd="0" presId="urn:microsoft.com/office/officeart/2005/8/layout/vList2"/>
    <dgm:cxn modelId="{1F79D585-5F40-412E-9FE1-DDE1CDBEAA07}" type="presParOf" srcId="{05ECD772-32E0-4BFD-9737-C4EFAF43A497}" destId="{24CD00AC-C115-4625-8640-7EC179FE7154}" srcOrd="2" destOrd="0" presId="urn:microsoft.com/office/officeart/2005/8/layout/vList2"/>
    <dgm:cxn modelId="{AA878483-7D0C-42B6-B6D0-23BE72909470}" type="presParOf" srcId="{05ECD772-32E0-4BFD-9737-C4EFAF43A497}" destId="{F214D793-B472-41DB-9BB4-53F12C154029}" srcOrd="3" destOrd="0" presId="urn:microsoft.com/office/officeart/2005/8/layout/vList2"/>
    <dgm:cxn modelId="{F074A8BF-CC62-4BCC-A631-4E306E10DE52}" type="presParOf" srcId="{05ECD772-32E0-4BFD-9737-C4EFAF43A497}" destId="{7E0D271E-5B96-4DA8-B2C5-1D3E8171A5A4}" srcOrd="4" destOrd="0" presId="urn:microsoft.com/office/officeart/2005/8/layout/vList2"/>
    <dgm:cxn modelId="{7E62D04D-425A-4C95-B855-A947BFEFD200}" type="presParOf" srcId="{05ECD772-32E0-4BFD-9737-C4EFAF43A497}" destId="{0E011CF4-D400-4DE2-8FC7-EF6C68311A88}" srcOrd="5" destOrd="0" presId="urn:microsoft.com/office/officeart/2005/8/layout/vList2"/>
    <dgm:cxn modelId="{F4F1594E-8A82-49E7-AE3B-4BB371A2D0A5}" type="presParOf" srcId="{05ECD772-32E0-4BFD-9737-C4EFAF43A497}" destId="{AD6A9195-24CE-4197-9142-BF608E90247D}" srcOrd="6" destOrd="0" presId="urn:microsoft.com/office/officeart/2005/8/layout/vList2"/>
    <dgm:cxn modelId="{DDD7A6B3-2555-46F9-9929-BB725EDDE714}" type="presParOf" srcId="{05ECD772-32E0-4BFD-9737-C4EFAF43A497}" destId="{EA520D21-E295-48A1-BE8F-066654B792FF}" srcOrd="7" destOrd="0" presId="urn:microsoft.com/office/officeart/2005/8/layout/vList2"/>
    <dgm:cxn modelId="{3BBBB1B9-8881-4094-89E4-5437712B1BAC}" type="presParOf" srcId="{05ECD772-32E0-4BFD-9737-C4EFAF43A497}" destId="{76C9A3CE-86A4-431E-B8B6-2A924BE96DB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B6ED1C2-326D-47AA-9881-8D836E9020C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0B587DC-2F28-467A-83C2-F074EEFE0E48}">
      <dgm:prSet/>
      <dgm:spPr/>
      <dgm:t>
        <a:bodyPr/>
        <a:lstStyle/>
        <a:p>
          <a:r>
            <a:rPr lang="tr-TR"/>
            <a:t>Liflerin boyu ortalama 100-127 cm olup incelikleri ortalama 20-380 mikron arasındadır</a:t>
          </a:r>
          <a:endParaRPr lang="en-US"/>
        </a:p>
      </dgm:t>
    </dgm:pt>
    <dgm:pt modelId="{7BC5A5BC-DB25-4092-87F7-FD9B3DDBD132}" type="parTrans" cxnId="{8D8DDFD0-DADC-4385-A413-796F510FD165}">
      <dgm:prSet/>
      <dgm:spPr/>
      <dgm:t>
        <a:bodyPr/>
        <a:lstStyle/>
        <a:p>
          <a:endParaRPr lang="en-US"/>
        </a:p>
      </dgm:t>
    </dgm:pt>
    <dgm:pt modelId="{BF424806-2C22-4856-9258-2E53D07D27A6}" type="sibTrans" cxnId="{8D8DDFD0-DADC-4385-A413-796F510FD165}">
      <dgm:prSet/>
      <dgm:spPr/>
      <dgm:t>
        <a:bodyPr/>
        <a:lstStyle/>
        <a:p>
          <a:endParaRPr lang="en-US"/>
        </a:p>
      </dgm:t>
    </dgm:pt>
    <dgm:pt modelId="{C88838A6-9905-43C2-8A8E-779A0E9C893D}">
      <dgm:prSet/>
      <dgm:spPr/>
      <dgm:t>
        <a:bodyPr/>
        <a:lstStyle/>
        <a:p>
          <a:r>
            <a:rPr lang="tr-TR"/>
            <a:t>Mukavemeti, mikroorganizmalara tuzlu suya ve sürtünmeye karşı dayanıklıdır</a:t>
          </a:r>
          <a:endParaRPr lang="en-US"/>
        </a:p>
      </dgm:t>
    </dgm:pt>
    <dgm:pt modelId="{5EF28AD1-3938-4028-99A3-A36428FAE6B0}" type="parTrans" cxnId="{AD6EAE68-60C8-4DED-892A-769A7170BD12}">
      <dgm:prSet/>
      <dgm:spPr/>
      <dgm:t>
        <a:bodyPr/>
        <a:lstStyle/>
        <a:p>
          <a:endParaRPr lang="en-US"/>
        </a:p>
      </dgm:t>
    </dgm:pt>
    <dgm:pt modelId="{9684D861-B6BE-401E-A6C2-8D6DCAEAB980}" type="sibTrans" cxnId="{AD6EAE68-60C8-4DED-892A-769A7170BD12}">
      <dgm:prSet/>
      <dgm:spPr/>
      <dgm:t>
        <a:bodyPr/>
        <a:lstStyle/>
        <a:p>
          <a:endParaRPr lang="en-US"/>
        </a:p>
      </dgm:t>
    </dgm:pt>
    <dgm:pt modelId="{ABE2F8C7-351F-405F-B722-39EE1D78BF2C}">
      <dgm:prSet/>
      <dgm:spPr/>
      <dgm:t>
        <a:bodyPr/>
        <a:lstStyle/>
        <a:p>
          <a:r>
            <a:rPr lang="tr-TR"/>
            <a:t>Liflerin nem çekme yeteneği yüksektir bu sebeple iyi boya tutabilirler</a:t>
          </a:r>
          <a:endParaRPr lang="en-US"/>
        </a:p>
      </dgm:t>
    </dgm:pt>
    <dgm:pt modelId="{E39E2CA2-552A-461C-BBD5-A14191A60ACC}" type="parTrans" cxnId="{3C5E4765-CF04-4F01-8062-80F102DA04B3}">
      <dgm:prSet/>
      <dgm:spPr/>
      <dgm:t>
        <a:bodyPr/>
        <a:lstStyle/>
        <a:p>
          <a:endParaRPr lang="en-US"/>
        </a:p>
      </dgm:t>
    </dgm:pt>
    <dgm:pt modelId="{DB6B1CF7-0170-43C8-AB37-B57868662BEB}" type="sibTrans" cxnId="{3C5E4765-CF04-4F01-8062-80F102DA04B3}">
      <dgm:prSet/>
      <dgm:spPr/>
      <dgm:t>
        <a:bodyPr/>
        <a:lstStyle/>
        <a:p>
          <a:endParaRPr lang="en-US"/>
        </a:p>
      </dgm:t>
    </dgm:pt>
    <dgm:pt modelId="{7887C9AE-28C8-4EA7-9B8B-8EBAB8A06003}">
      <dgm:prSet/>
      <dgm:spPr/>
      <dgm:t>
        <a:bodyPr/>
        <a:lstStyle/>
        <a:p>
          <a:r>
            <a:rPr lang="tr-TR"/>
            <a:t>Sisal, halat, hasır, ağ, yer yaygıları, tarım ve endüstride bağlama malzemesi olarak kullanılmaktadır</a:t>
          </a:r>
          <a:endParaRPr lang="en-US"/>
        </a:p>
      </dgm:t>
    </dgm:pt>
    <dgm:pt modelId="{5F9B1E27-A018-4A15-9B25-5C3BED0187B4}" type="parTrans" cxnId="{AED92BDF-C055-4C38-BEB1-11EE475F4277}">
      <dgm:prSet/>
      <dgm:spPr/>
      <dgm:t>
        <a:bodyPr/>
        <a:lstStyle/>
        <a:p>
          <a:endParaRPr lang="en-US"/>
        </a:p>
      </dgm:t>
    </dgm:pt>
    <dgm:pt modelId="{4E6A97A5-9056-42CC-8105-4DB9F5E822EF}" type="sibTrans" cxnId="{AED92BDF-C055-4C38-BEB1-11EE475F4277}">
      <dgm:prSet/>
      <dgm:spPr/>
      <dgm:t>
        <a:bodyPr/>
        <a:lstStyle/>
        <a:p>
          <a:endParaRPr lang="en-US"/>
        </a:p>
      </dgm:t>
    </dgm:pt>
    <dgm:pt modelId="{F5791C0D-FCDB-46F4-A575-8807AB227DF1}" type="pres">
      <dgm:prSet presAssocID="{0B6ED1C2-326D-47AA-9881-8D836E9020C9}" presName="linear" presStyleCnt="0">
        <dgm:presLayoutVars>
          <dgm:animLvl val="lvl"/>
          <dgm:resizeHandles val="exact"/>
        </dgm:presLayoutVars>
      </dgm:prSet>
      <dgm:spPr/>
    </dgm:pt>
    <dgm:pt modelId="{268BEF4D-8B57-415A-BE53-7C44D172B315}" type="pres">
      <dgm:prSet presAssocID="{20B587DC-2F28-467A-83C2-F074EEFE0E4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8A5EF25-94A6-4290-8007-6B1104547B61}" type="pres">
      <dgm:prSet presAssocID="{BF424806-2C22-4856-9258-2E53D07D27A6}" presName="spacer" presStyleCnt="0"/>
      <dgm:spPr/>
    </dgm:pt>
    <dgm:pt modelId="{77553830-F69F-45DB-A450-D8AE454C2853}" type="pres">
      <dgm:prSet presAssocID="{C88838A6-9905-43C2-8A8E-779A0E9C893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596C690-CF03-4F65-95E7-E87FCC6BDC4F}" type="pres">
      <dgm:prSet presAssocID="{9684D861-B6BE-401E-A6C2-8D6DCAEAB980}" presName="spacer" presStyleCnt="0"/>
      <dgm:spPr/>
    </dgm:pt>
    <dgm:pt modelId="{9579600C-6061-43F0-A3DA-C73B469CBA94}" type="pres">
      <dgm:prSet presAssocID="{ABE2F8C7-351F-405F-B722-39EE1D78BF2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8193DC1-604C-4520-A13E-C43FF6512175}" type="pres">
      <dgm:prSet presAssocID="{DB6B1CF7-0170-43C8-AB37-B57868662BEB}" presName="spacer" presStyleCnt="0"/>
      <dgm:spPr/>
    </dgm:pt>
    <dgm:pt modelId="{2986D17A-0AA6-4B20-908E-5C68051EC659}" type="pres">
      <dgm:prSet presAssocID="{7887C9AE-28C8-4EA7-9B8B-8EBAB8A0600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2C0C509-A515-4BC4-82B1-81BE542A685F}" type="presOf" srcId="{20B587DC-2F28-467A-83C2-F074EEFE0E48}" destId="{268BEF4D-8B57-415A-BE53-7C44D172B315}" srcOrd="0" destOrd="0" presId="urn:microsoft.com/office/officeart/2005/8/layout/vList2"/>
    <dgm:cxn modelId="{C6163421-321C-4E54-A3D8-83EA164CD12C}" type="presOf" srcId="{0B6ED1C2-326D-47AA-9881-8D836E9020C9}" destId="{F5791C0D-FCDB-46F4-A575-8807AB227DF1}" srcOrd="0" destOrd="0" presId="urn:microsoft.com/office/officeart/2005/8/layout/vList2"/>
    <dgm:cxn modelId="{293A6527-9722-4151-AAB3-3741DD0C9487}" type="presOf" srcId="{C88838A6-9905-43C2-8A8E-779A0E9C893D}" destId="{77553830-F69F-45DB-A450-D8AE454C2853}" srcOrd="0" destOrd="0" presId="urn:microsoft.com/office/officeart/2005/8/layout/vList2"/>
    <dgm:cxn modelId="{3C5E4765-CF04-4F01-8062-80F102DA04B3}" srcId="{0B6ED1C2-326D-47AA-9881-8D836E9020C9}" destId="{ABE2F8C7-351F-405F-B722-39EE1D78BF2C}" srcOrd="2" destOrd="0" parTransId="{E39E2CA2-552A-461C-BBD5-A14191A60ACC}" sibTransId="{DB6B1CF7-0170-43C8-AB37-B57868662BEB}"/>
    <dgm:cxn modelId="{AD6EAE68-60C8-4DED-892A-769A7170BD12}" srcId="{0B6ED1C2-326D-47AA-9881-8D836E9020C9}" destId="{C88838A6-9905-43C2-8A8E-779A0E9C893D}" srcOrd="1" destOrd="0" parTransId="{5EF28AD1-3938-4028-99A3-A36428FAE6B0}" sibTransId="{9684D861-B6BE-401E-A6C2-8D6DCAEAB980}"/>
    <dgm:cxn modelId="{C7FE404C-4074-4FA6-9746-0A40AD2D58A3}" type="presOf" srcId="{ABE2F8C7-351F-405F-B722-39EE1D78BF2C}" destId="{9579600C-6061-43F0-A3DA-C73B469CBA94}" srcOrd="0" destOrd="0" presId="urn:microsoft.com/office/officeart/2005/8/layout/vList2"/>
    <dgm:cxn modelId="{8D8DDFD0-DADC-4385-A413-796F510FD165}" srcId="{0B6ED1C2-326D-47AA-9881-8D836E9020C9}" destId="{20B587DC-2F28-467A-83C2-F074EEFE0E48}" srcOrd="0" destOrd="0" parTransId="{7BC5A5BC-DB25-4092-87F7-FD9B3DDBD132}" sibTransId="{BF424806-2C22-4856-9258-2E53D07D27A6}"/>
    <dgm:cxn modelId="{AED92BDF-C055-4C38-BEB1-11EE475F4277}" srcId="{0B6ED1C2-326D-47AA-9881-8D836E9020C9}" destId="{7887C9AE-28C8-4EA7-9B8B-8EBAB8A06003}" srcOrd="3" destOrd="0" parTransId="{5F9B1E27-A018-4A15-9B25-5C3BED0187B4}" sibTransId="{4E6A97A5-9056-42CC-8105-4DB9F5E822EF}"/>
    <dgm:cxn modelId="{36CCF4EC-67AC-4F86-B4D5-AAAAFD84D522}" type="presOf" srcId="{7887C9AE-28C8-4EA7-9B8B-8EBAB8A06003}" destId="{2986D17A-0AA6-4B20-908E-5C68051EC659}" srcOrd="0" destOrd="0" presId="urn:microsoft.com/office/officeart/2005/8/layout/vList2"/>
    <dgm:cxn modelId="{53B4532B-7AA4-4AF6-AA1A-5796F3478A31}" type="presParOf" srcId="{F5791C0D-FCDB-46F4-A575-8807AB227DF1}" destId="{268BEF4D-8B57-415A-BE53-7C44D172B315}" srcOrd="0" destOrd="0" presId="urn:microsoft.com/office/officeart/2005/8/layout/vList2"/>
    <dgm:cxn modelId="{68EFE0F0-B6D7-452D-AB68-8F3FD0D6936C}" type="presParOf" srcId="{F5791C0D-FCDB-46F4-A575-8807AB227DF1}" destId="{C8A5EF25-94A6-4290-8007-6B1104547B61}" srcOrd="1" destOrd="0" presId="urn:microsoft.com/office/officeart/2005/8/layout/vList2"/>
    <dgm:cxn modelId="{50B322BB-4061-456A-B109-E23E0CB33F05}" type="presParOf" srcId="{F5791C0D-FCDB-46F4-A575-8807AB227DF1}" destId="{77553830-F69F-45DB-A450-D8AE454C2853}" srcOrd="2" destOrd="0" presId="urn:microsoft.com/office/officeart/2005/8/layout/vList2"/>
    <dgm:cxn modelId="{D0A502D8-929A-4E14-958C-14C1B252B404}" type="presParOf" srcId="{F5791C0D-FCDB-46F4-A575-8807AB227DF1}" destId="{C596C690-CF03-4F65-95E7-E87FCC6BDC4F}" srcOrd="3" destOrd="0" presId="urn:microsoft.com/office/officeart/2005/8/layout/vList2"/>
    <dgm:cxn modelId="{802FACF6-300E-46CB-B5A4-FB5A58B0AAEA}" type="presParOf" srcId="{F5791C0D-FCDB-46F4-A575-8807AB227DF1}" destId="{9579600C-6061-43F0-A3DA-C73B469CBA94}" srcOrd="4" destOrd="0" presId="urn:microsoft.com/office/officeart/2005/8/layout/vList2"/>
    <dgm:cxn modelId="{9C878B14-4BB6-4F7C-8BEF-DB6036FCFB0A}" type="presParOf" srcId="{F5791C0D-FCDB-46F4-A575-8807AB227DF1}" destId="{B8193DC1-604C-4520-A13E-C43FF6512175}" srcOrd="5" destOrd="0" presId="urn:microsoft.com/office/officeart/2005/8/layout/vList2"/>
    <dgm:cxn modelId="{6A728E9D-0F4D-4DCB-AD1B-6122B4FDCC73}" type="presParOf" srcId="{F5791C0D-FCDB-46F4-A575-8807AB227DF1}" destId="{2986D17A-0AA6-4B20-908E-5C68051EC65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5A7CA1D-8D5C-45D3-ADC9-50A195A1F79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5CC057F-C98D-4C58-953C-9EE0CB76956D}">
      <dgm:prSet/>
      <dgm:spPr/>
      <dgm:t>
        <a:bodyPr/>
        <a:lstStyle/>
        <a:p>
          <a:r>
            <a:rPr lang="tr-TR"/>
            <a:t>Boyu 4,5-6 m’ye kadar boylanabilir</a:t>
          </a:r>
          <a:endParaRPr lang="en-US"/>
        </a:p>
      </dgm:t>
    </dgm:pt>
    <dgm:pt modelId="{EA837852-C661-4FE8-9A3E-A06A44196B1D}" type="parTrans" cxnId="{742A9A69-1148-4528-AD37-036B6586FC8F}">
      <dgm:prSet/>
      <dgm:spPr/>
      <dgm:t>
        <a:bodyPr/>
        <a:lstStyle/>
        <a:p>
          <a:endParaRPr lang="en-US"/>
        </a:p>
      </dgm:t>
    </dgm:pt>
    <dgm:pt modelId="{42CFEC7B-7F12-454D-9A93-401B2C6C4070}" type="sibTrans" cxnId="{742A9A69-1148-4528-AD37-036B6586FC8F}">
      <dgm:prSet/>
      <dgm:spPr/>
      <dgm:t>
        <a:bodyPr/>
        <a:lstStyle/>
        <a:p>
          <a:endParaRPr lang="en-US"/>
        </a:p>
      </dgm:t>
    </dgm:pt>
    <dgm:pt modelId="{D5CAC950-27D5-4422-9A8E-B66C4B7D1C58}">
      <dgm:prSet/>
      <dgm:spPr/>
      <dgm:t>
        <a:bodyPr/>
        <a:lstStyle/>
        <a:p>
          <a:r>
            <a:rPr lang="tr-TR"/>
            <a:t>15-20 yıl ürün alınabilir</a:t>
          </a:r>
          <a:endParaRPr lang="en-US"/>
        </a:p>
      </dgm:t>
    </dgm:pt>
    <dgm:pt modelId="{1375EA3C-B0B7-4195-9137-B58B2092B777}" type="parTrans" cxnId="{2FFEE433-D4F8-42F2-A5FE-E3A82C2DFD4E}">
      <dgm:prSet/>
      <dgm:spPr/>
      <dgm:t>
        <a:bodyPr/>
        <a:lstStyle/>
        <a:p>
          <a:endParaRPr lang="en-US"/>
        </a:p>
      </dgm:t>
    </dgm:pt>
    <dgm:pt modelId="{B6751F19-E49C-4242-81A0-232958931749}" type="sibTrans" cxnId="{2FFEE433-D4F8-42F2-A5FE-E3A82C2DFD4E}">
      <dgm:prSet/>
      <dgm:spPr/>
      <dgm:t>
        <a:bodyPr/>
        <a:lstStyle/>
        <a:p>
          <a:endParaRPr lang="en-US"/>
        </a:p>
      </dgm:t>
    </dgm:pt>
    <dgm:pt modelId="{98479174-84EF-46D0-B456-E98A7342F5FF}">
      <dgm:prSet/>
      <dgm:spPr/>
      <dgm:t>
        <a:bodyPr/>
        <a:lstStyle/>
        <a:p>
          <a:r>
            <a:rPr lang="tr-TR"/>
            <a:t>Rengi kremden açık kahverengi, kırmızı ve koyu kahverengine kadar değişiklik gösterir</a:t>
          </a:r>
          <a:endParaRPr lang="en-US"/>
        </a:p>
      </dgm:t>
    </dgm:pt>
    <dgm:pt modelId="{DD285559-97AE-4156-B520-91D66B30AF8C}" type="parTrans" cxnId="{7D7C7424-7F38-401F-9A92-42AF73BB1C7C}">
      <dgm:prSet/>
      <dgm:spPr/>
      <dgm:t>
        <a:bodyPr/>
        <a:lstStyle/>
        <a:p>
          <a:endParaRPr lang="en-US"/>
        </a:p>
      </dgm:t>
    </dgm:pt>
    <dgm:pt modelId="{BEB323EB-86F6-4F91-A23F-D78EC1DE565C}" type="sibTrans" cxnId="{7D7C7424-7F38-401F-9A92-42AF73BB1C7C}">
      <dgm:prSet/>
      <dgm:spPr/>
      <dgm:t>
        <a:bodyPr/>
        <a:lstStyle/>
        <a:p>
          <a:endParaRPr lang="en-US"/>
        </a:p>
      </dgm:t>
    </dgm:pt>
    <dgm:pt modelId="{9B15C97B-EA37-415A-8A2A-102534E1F07A}">
      <dgm:prSet/>
      <dgm:spPr/>
      <dgm:t>
        <a:bodyPr/>
        <a:lstStyle/>
        <a:p>
          <a:r>
            <a:rPr lang="tr-TR"/>
            <a:t>Uzama yeteneği iyidir</a:t>
          </a:r>
          <a:endParaRPr lang="en-US"/>
        </a:p>
      </dgm:t>
    </dgm:pt>
    <dgm:pt modelId="{6D2111DE-94F2-4BF6-9652-7AD350DA95DB}" type="parTrans" cxnId="{58BDE47A-60E1-4316-8273-ACF6E6BC0937}">
      <dgm:prSet/>
      <dgm:spPr/>
      <dgm:t>
        <a:bodyPr/>
        <a:lstStyle/>
        <a:p>
          <a:endParaRPr lang="en-US"/>
        </a:p>
      </dgm:t>
    </dgm:pt>
    <dgm:pt modelId="{F17726E4-8F96-4EA4-85F8-F10F977BA8A6}" type="sibTrans" cxnId="{58BDE47A-60E1-4316-8273-ACF6E6BC0937}">
      <dgm:prSet/>
      <dgm:spPr/>
      <dgm:t>
        <a:bodyPr/>
        <a:lstStyle/>
        <a:p>
          <a:endParaRPr lang="en-US"/>
        </a:p>
      </dgm:t>
    </dgm:pt>
    <dgm:pt modelId="{38F551EB-1A7D-439B-9B40-58C621B9A589}">
      <dgm:prSet/>
      <dgm:spPr/>
      <dgm:t>
        <a:bodyPr/>
        <a:lstStyle/>
        <a:p>
          <a:r>
            <a:rPr lang="tr-TR"/>
            <a:t>Lif uzunluğu 3-4 metredir</a:t>
          </a:r>
          <a:endParaRPr lang="en-US"/>
        </a:p>
      </dgm:t>
    </dgm:pt>
    <dgm:pt modelId="{B3D26BEA-131C-4F80-9A99-B0DD684E17E1}" type="parTrans" cxnId="{A79BB1E4-18E5-417D-80F6-A6E745C3CE7F}">
      <dgm:prSet/>
      <dgm:spPr/>
      <dgm:t>
        <a:bodyPr/>
        <a:lstStyle/>
        <a:p>
          <a:endParaRPr lang="en-US"/>
        </a:p>
      </dgm:t>
    </dgm:pt>
    <dgm:pt modelId="{7EB06895-E027-471F-B0DE-077E914DFACB}" type="sibTrans" cxnId="{A79BB1E4-18E5-417D-80F6-A6E745C3CE7F}">
      <dgm:prSet/>
      <dgm:spPr/>
      <dgm:t>
        <a:bodyPr/>
        <a:lstStyle/>
        <a:p>
          <a:endParaRPr lang="en-US"/>
        </a:p>
      </dgm:t>
    </dgm:pt>
    <dgm:pt modelId="{5A27BFE6-BEC5-4216-95A0-17F4D8E117CD}">
      <dgm:prSet/>
      <dgm:spPr/>
      <dgm:t>
        <a:bodyPr/>
        <a:lstStyle/>
        <a:p>
          <a:r>
            <a:rPr lang="tr-TR"/>
            <a:t>Sisal’den daha sağlam ve deniz suyuna daha dayanıklıdır</a:t>
          </a:r>
          <a:endParaRPr lang="en-US"/>
        </a:p>
      </dgm:t>
    </dgm:pt>
    <dgm:pt modelId="{BC100395-031F-4CB8-A347-9F8375D08DDF}" type="parTrans" cxnId="{0F147F54-5FCE-467A-A7A5-82ED7680E0A1}">
      <dgm:prSet/>
      <dgm:spPr/>
      <dgm:t>
        <a:bodyPr/>
        <a:lstStyle/>
        <a:p>
          <a:endParaRPr lang="en-US"/>
        </a:p>
      </dgm:t>
    </dgm:pt>
    <dgm:pt modelId="{5D7E08A4-1BED-4C61-B7CC-D887DE72EB3F}" type="sibTrans" cxnId="{0F147F54-5FCE-467A-A7A5-82ED7680E0A1}">
      <dgm:prSet/>
      <dgm:spPr/>
      <dgm:t>
        <a:bodyPr/>
        <a:lstStyle/>
        <a:p>
          <a:endParaRPr lang="en-US"/>
        </a:p>
      </dgm:t>
    </dgm:pt>
    <dgm:pt modelId="{23DC35AE-405A-4DAA-BA48-E0E219BE9247}">
      <dgm:prSet/>
      <dgm:spPr/>
      <dgm:t>
        <a:bodyPr/>
        <a:lstStyle/>
        <a:p>
          <a:r>
            <a:rPr lang="tr-TR"/>
            <a:t>Hasır, halat, ağ yapımında kullanılır</a:t>
          </a:r>
          <a:endParaRPr lang="en-US"/>
        </a:p>
      </dgm:t>
    </dgm:pt>
    <dgm:pt modelId="{EDEFC9CD-57A1-45DA-A033-9239FFA1CEDF}" type="parTrans" cxnId="{5B624E93-1758-45E5-A99F-DB3FA4E7E45E}">
      <dgm:prSet/>
      <dgm:spPr/>
      <dgm:t>
        <a:bodyPr/>
        <a:lstStyle/>
        <a:p>
          <a:endParaRPr lang="en-US"/>
        </a:p>
      </dgm:t>
    </dgm:pt>
    <dgm:pt modelId="{8E45EA4B-B5C1-4E7B-81C8-B5A4D82B7541}" type="sibTrans" cxnId="{5B624E93-1758-45E5-A99F-DB3FA4E7E45E}">
      <dgm:prSet/>
      <dgm:spPr/>
      <dgm:t>
        <a:bodyPr/>
        <a:lstStyle/>
        <a:p>
          <a:endParaRPr lang="en-US"/>
        </a:p>
      </dgm:t>
    </dgm:pt>
    <dgm:pt modelId="{6B57694C-B8F7-4576-B042-1F26026E0BDD}">
      <dgm:prSet/>
      <dgm:spPr/>
      <dgm:t>
        <a:bodyPr/>
        <a:lstStyle/>
        <a:p>
          <a:r>
            <a:rPr lang="tr-TR"/>
            <a:t>Mumlu kağıt, poşet çay filtreleri, para yapımında belirli bir kısmında kullanılmaktadır</a:t>
          </a:r>
          <a:endParaRPr lang="en-US"/>
        </a:p>
      </dgm:t>
    </dgm:pt>
    <dgm:pt modelId="{0F152571-2FB6-4B1B-BF74-0EC5D8566D27}" type="parTrans" cxnId="{A3E4225D-EBF9-42CE-985E-8A34DA63039C}">
      <dgm:prSet/>
      <dgm:spPr/>
      <dgm:t>
        <a:bodyPr/>
        <a:lstStyle/>
        <a:p>
          <a:endParaRPr lang="en-US"/>
        </a:p>
      </dgm:t>
    </dgm:pt>
    <dgm:pt modelId="{7A3C55DA-4760-47E8-AB1A-18BCD86DBDAC}" type="sibTrans" cxnId="{A3E4225D-EBF9-42CE-985E-8A34DA63039C}">
      <dgm:prSet/>
      <dgm:spPr/>
      <dgm:t>
        <a:bodyPr/>
        <a:lstStyle/>
        <a:p>
          <a:endParaRPr lang="en-US"/>
        </a:p>
      </dgm:t>
    </dgm:pt>
    <dgm:pt modelId="{20B204D5-348B-4CF1-99A6-1651398E3191}" type="pres">
      <dgm:prSet presAssocID="{65A7CA1D-8D5C-45D3-ADC9-50A195A1F797}" presName="linear" presStyleCnt="0">
        <dgm:presLayoutVars>
          <dgm:animLvl val="lvl"/>
          <dgm:resizeHandles val="exact"/>
        </dgm:presLayoutVars>
      </dgm:prSet>
      <dgm:spPr/>
    </dgm:pt>
    <dgm:pt modelId="{A20C68A3-C86A-45AB-8960-4BB7D71D1D70}" type="pres">
      <dgm:prSet presAssocID="{65CC057F-C98D-4C58-953C-9EE0CB76956D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DF0ED233-6C6D-49BF-986D-5E3488C1F906}" type="pres">
      <dgm:prSet presAssocID="{42CFEC7B-7F12-454D-9A93-401B2C6C4070}" presName="spacer" presStyleCnt="0"/>
      <dgm:spPr/>
    </dgm:pt>
    <dgm:pt modelId="{ACCF2A08-B259-4668-8051-696100F8B4FD}" type="pres">
      <dgm:prSet presAssocID="{D5CAC950-27D5-4422-9A8E-B66C4B7D1C58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E64B92A3-3D7A-462F-83A6-2A7D0F7FB120}" type="pres">
      <dgm:prSet presAssocID="{B6751F19-E49C-4242-81A0-232958931749}" presName="spacer" presStyleCnt="0"/>
      <dgm:spPr/>
    </dgm:pt>
    <dgm:pt modelId="{87664104-ABB0-4DDE-9531-309F67B07B4F}" type="pres">
      <dgm:prSet presAssocID="{98479174-84EF-46D0-B456-E98A7342F5FF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36E31284-CEBC-4B8F-B846-1E0BF91BA0B9}" type="pres">
      <dgm:prSet presAssocID="{BEB323EB-86F6-4F91-A23F-D78EC1DE565C}" presName="spacer" presStyleCnt="0"/>
      <dgm:spPr/>
    </dgm:pt>
    <dgm:pt modelId="{D8ABEF38-1612-4D47-9459-088A4E8AB2CD}" type="pres">
      <dgm:prSet presAssocID="{9B15C97B-EA37-415A-8A2A-102534E1F07A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8F1360D8-A27B-489C-807D-D8926BE44625}" type="pres">
      <dgm:prSet presAssocID="{F17726E4-8F96-4EA4-85F8-F10F977BA8A6}" presName="spacer" presStyleCnt="0"/>
      <dgm:spPr/>
    </dgm:pt>
    <dgm:pt modelId="{516AB257-5060-4021-871B-D2C2518E47A1}" type="pres">
      <dgm:prSet presAssocID="{38F551EB-1A7D-439B-9B40-58C621B9A589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A44EDBDC-9EB0-461A-A0B6-1641131F0CED}" type="pres">
      <dgm:prSet presAssocID="{7EB06895-E027-471F-B0DE-077E914DFACB}" presName="spacer" presStyleCnt="0"/>
      <dgm:spPr/>
    </dgm:pt>
    <dgm:pt modelId="{4FE97A44-7578-42B2-BE7B-D9B03CA03C5B}" type="pres">
      <dgm:prSet presAssocID="{5A27BFE6-BEC5-4216-95A0-17F4D8E117CD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CAE7AF84-7D3E-4B4C-8F26-350E3BBFB01B}" type="pres">
      <dgm:prSet presAssocID="{5D7E08A4-1BED-4C61-B7CC-D887DE72EB3F}" presName="spacer" presStyleCnt="0"/>
      <dgm:spPr/>
    </dgm:pt>
    <dgm:pt modelId="{FF3968EB-AF5D-4CAC-8B76-28871DC8D380}" type="pres">
      <dgm:prSet presAssocID="{23DC35AE-405A-4DAA-BA48-E0E219BE9247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82AFE3F6-27B2-4D50-AA93-95690EA21982}" type="pres">
      <dgm:prSet presAssocID="{8E45EA4B-B5C1-4E7B-81C8-B5A4D82B7541}" presName="spacer" presStyleCnt="0"/>
      <dgm:spPr/>
    </dgm:pt>
    <dgm:pt modelId="{3C151255-31AD-4DD6-97C4-6753443B73DB}" type="pres">
      <dgm:prSet presAssocID="{6B57694C-B8F7-4576-B042-1F26026E0BDD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8856E21B-3413-447A-B391-6DA9F892DF82}" type="presOf" srcId="{65CC057F-C98D-4C58-953C-9EE0CB76956D}" destId="{A20C68A3-C86A-45AB-8960-4BB7D71D1D70}" srcOrd="0" destOrd="0" presId="urn:microsoft.com/office/officeart/2005/8/layout/vList2"/>
    <dgm:cxn modelId="{7D7C7424-7F38-401F-9A92-42AF73BB1C7C}" srcId="{65A7CA1D-8D5C-45D3-ADC9-50A195A1F797}" destId="{98479174-84EF-46D0-B456-E98A7342F5FF}" srcOrd="2" destOrd="0" parTransId="{DD285559-97AE-4156-B520-91D66B30AF8C}" sibTransId="{BEB323EB-86F6-4F91-A23F-D78EC1DE565C}"/>
    <dgm:cxn modelId="{2FFEE433-D4F8-42F2-A5FE-E3A82C2DFD4E}" srcId="{65A7CA1D-8D5C-45D3-ADC9-50A195A1F797}" destId="{D5CAC950-27D5-4422-9A8E-B66C4B7D1C58}" srcOrd="1" destOrd="0" parTransId="{1375EA3C-B0B7-4195-9137-B58B2092B777}" sibTransId="{B6751F19-E49C-4242-81A0-232958931749}"/>
    <dgm:cxn modelId="{A3E4225D-EBF9-42CE-985E-8A34DA63039C}" srcId="{65A7CA1D-8D5C-45D3-ADC9-50A195A1F797}" destId="{6B57694C-B8F7-4576-B042-1F26026E0BDD}" srcOrd="7" destOrd="0" parTransId="{0F152571-2FB6-4B1B-BF74-0EC5D8566D27}" sibTransId="{7A3C55DA-4760-47E8-AB1A-18BCD86DBDAC}"/>
    <dgm:cxn modelId="{742A9A69-1148-4528-AD37-036B6586FC8F}" srcId="{65A7CA1D-8D5C-45D3-ADC9-50A195A1F797}" destId="{65CC057F-C98D-4C58-953C-9EE0CB76956D}" srcOrd="0" destOrd="0" parTransId="{EA837852-C661-4FE8-9A3E-A06A44196B1D}" sibTransId="{42CFEC7B-7F12-454D-9A93-401B2C6C4070}"/>
    <dgm:cxn modelId="{11EC314C-9FBB-42DC-9861-37E571B2501F}" type="presOf" srcId="{6B57694C-B8F7-4576-B042-1F26026E0BDD}" destId="{3C151255-31AD-4DD6-97C4-6753443B73DB}" srcOrd="0" destOrd="0" presId="urn:microsoft.com/office/officeart/2005/8/layout/vList2"/>
    <dgm:cxn modelId="{0F147F54-5FCE-467A-A7A5-82ED7680E0A1}" srcId="{65A7CA1D-8D5C-45D3-ADC9-50A195A1F797}" destId="{5A27BFE6-BEC5-4216-95A0-17F4D8E117CD}" srcOrd="5" destOrd="0" parTransId="{BC100395-031F-4CB8-A347-9F8375D08DDF}" sibTransId="{5D7E08A4-1BED-4C61-B7CC-D887DE72EB3F}"/>
    <dgm:cxn modelId="{58BDE47A-60E1-4316-8273-ACF6E6BC0937}" srcId="{65A7CA1D-8D5C-45D3-ADC9-50A195A1F797}" destId="{9B15C97B-EA37-415A-8A2A-102534E1F07A}" srcOrd="3" destOrd="0" parTransId="{6D2111DE-94F2-4BF6-9652-7AD350DA95DB}" sibTransId="{F17726E4-8F96-4EA4-85F8-F10F977BA8A6}"/>
    <dgm:cxn modelId="{9FC5918B-C0F5-479C-ADFB-24FFA876AC99}" type="presOf" srcId="{65A7CA1D-8D5C-45D3-ADC9-50A195A1F797}" destId="{20B204D5-348B-4CF1-99A6-1651398E3191}" srcOrd="0" destOrd="0" presId="urn:microsoft.com/office/officeart/2005/8/layout/vList2"/>
    <dgm:cxn modelId="{5B624E93-1758-45E5-A99F-DB3FA4E7E45E}" srcId="{65A7CA1D-8D5C-45D3-ADC9-50A195A1F797}" destId="{23DC35AE-405A-4DAA-BA48-E0E219BE9247}" srcOrd="6" destOrd="0" parTransId="{EDEFC9CD-57A1-45DA-A033-9239FFA1CEDF}" sibTransId="{8E45EA4B-B5C1-4E7B-81C8-B5A4D82B7541}"/>
    <dgm:cxn modelId="{16C6ABA9-5EBD-4CD8-A9F5-15C14625C12A}" type="presOf" srcId="{9B15C97B-EA37-415A-8A2A-102534E1F07A}" destId="{D8ABEF38-1612-4D47-9459-088A4E8AB2CD}" srcOrd="0" destOrd="0" presId="urn:microsoft.com/office/officeart/2005/8/layout/vList2"/>
    <dgm:cxn modelId="{0CB141B5-588A-4B12-8C0F-110676C540D7}" type="presOf" srcId="{23DC35AE-405A-4DAA-BA48-E0E219BE9247}" destId="{FF3968EB-AF5D-4CAC-8B76-28871DC8D380}" srcOrd="0" destOrd="0" presId="urn:microsoft.com/office/officeart/2005/8/layout/vList2"/>
    <dgm:cxn modelId="{087662C4-7944-44A8-9861-CD5CED8AB63E}" type="presOf" srcId="{5A27BFE6-BEC5-4216-95A0-17F4D8E117CD}" destId="{4FE97A44-7578-42B2-BE7B-D9B03CA03C5B}" srcOrd="0" destOrd="0" presId="urn:microsoft.com/office/officeart/2005/8/layout/vList2"/>
    <dgm:cxn modelId="{59DB01DB-AA66-432A-87C3-E241A1DA34A4}" type="presOf" srcId="{D5CAC950-27D5-4422-9A8E-B66C4B7D1C58}" destId="{ACCF2A08-B259-4668-8051-696100F8B4FD}" srcOrd="0" destOrd="0" presId="urn:microsoft.com/office/officeart/2005/8/layout/vList2"/>
    <dgm:cxn modelId="{A79BB1E4-18E5-417D-80F6-A6E745C3CE7F}" srcId="{65A7CA1D-8D5C-45D3-ADC9-50A195A1F797}" destId="{38F551EB-1A7D-439B-9B40-58C621B9A589}" srcOrd="4" destOrd="0" parTransId="{B3D26BEA-131C-4F80-9A99-B0DD684E17E1}" sibTransId="{7EB06895-E027-471F-B0DE-077E914DFACB}"/>
    <dgm:cxn modelId="{5EC972ED-FA5E-40F5-AB1A-D3AD74B509F3}" type="presOf" srcId="{38F551EB-1A7D-439B-9B40-58C621B9A589}" destId="{516AB257-5060-4021-871B-D2C2518E47A1}" srcOrd="0" destOrd="0" presId="urn:microsoft.com/office/officeart/2005/8/layout/vList2"/>
    <dgm:cxn modelId="{CC4079F2-0B8F-4A6B-83A9-AB1B48392490}" type="presOf" srcId="{98479174-84EF-46D0-B456-E98A7342F5FF}" destId="{87664104-ABB0-4DDE-9531-309F67B07B4F}" srcOrd="0" destOrd="0" presId="urn:microsoft.com/office/officeart/2005/8/layout/vList2"/>
    <dgm:cxn modelId="{1F9AA53C-6973-4505-978B-AB7F1CFBDADA}" type="presParOf" srcId="{20B204D5-348B-4CF1-99A6-1651398E3191}" destId="{A20C68A3-C86A-45AB-8960-4BB7D71D1D70}" srcOrd="0" destOrd="0" presId="urn:microsoft.com/office/officeart/2005/8/layout/vList2"/>
    <dgm:cxn modelId="{19CA41B5-B73A-41F1-ABC5-395978C5F629}" type="presParOf" srcId="{20B204D5-348B-4CF1-99A6-1651398E3191}" destId="{DF0ED233-6C6D-49BF-986D-5E3488C1F906}" srcOrd="1" destOrd="0" presId="urn:microsoft.com/office/officeart/2005/8/layout/vList2"/>
    <dgm:cxn modelId="{062D0614-FBDD-4E15-956F-3694383A364F}" type="presParOf" srcId="{20B204D5-348B-4CF1-99A6-1651398E3191}" destId="{ACCF2A08-B259-4668-8051-696100F8B4FD}" srcOrd="2" destOrd="0" presId="urn:microsoft.com/office/officeart/2005/8/layout/vList2"/>
    <dgm:cxn modelId="{694930CF-8AA1-4200-ABAA-4ED8181689FA}" type="presParOf" srcId="{20B204D5-348B-4CF1-99A6-1651398E3191}" destId="{E64B92A3-3D7A-462F-83A6-2A7D0F7FB120}" srcOrd="3" destOrd="0" presId="urn:microsoft.com/office/officeart/2005/8/layout/vList2"/>
    <dgm:cxn modelId="{9B1011DC-BBBD-482A-A21F-0243152E4F58}" type="presParOf" srcId="{20B204D5-348B-4CF1-99A6-1651398E3191}" destId="{87664104-ABB0-4DDE-9531-309F67B07B4F}" srcOrd="4" destOrd="0" presId="urn:microsoft.com/office/officeart/2005/8/layout/vList2"/>
    <dgm:cxn modelId="{4A751F33-9B84-4921-8C25-4BA5C060FF07}" type="presParOf" srcId="{20B204D5-348B-4CF1-99A6-1651398E3191}" destId="{36E31284-CEBC-4B8F-B846-1E0BF91BA0B9}" srcOrd="5" destOrd="0" presId="urn:microsoft.com/office/officeart/2005/8/layout/vList2"/>
    <dgm:cxn modelId="{941518E2-7348-4187-B983-07A986FA437D}" type="presParOf" srcId="{20B204D5-348B-4CF1-99A6-1651398E3191}" destId="{D8ABEF38-1612-4D47-9459-088A4E8AB2CD}" srcOrd="6" destOrd="0" presId="urn:microsoft.com/office/officeart/2005/8/layout/vList2"/>
    <dgm:cxn modelId="{C5A39169-F5CB-4902-8A81-301776132ABC}" type="presParOf" srcId="{20B204D5-348B-4CF1-99A6-1651398E3191}" destId="{8F1360D8-A27B-489C-807D-D8926BE44625}" srcOrd="7" destOrd="0" presId="urn:microsoft.com/office/officeart/2005/8/layout/vList2"/>
    <dgm:cxn modelId="{638682AF-5438-47B0-BD2E-12178E59A813}" type="presParOf" srcId="{20B204D5-348B-4CF1-99A6-1651398E3191}" destId="{516AB257-5060-4021-871B-D2C2518E47A1}" srcOrd="8" destOrd="0" presId="urn:microsoft.com/office/officeart/2005/8/layout/vList2"/>
    <dgm:cxn modelId="{0D215419-57A8-4E00-98E0-B470C039B056}" type="presParOf" srcId="{20B204D5-348B-4CF1-99A6-1651398E3191}" destId="{A44EDBDC-9EB0-461A-A0B6-1641131F0CED}" srcOrd="9" destOrd="0" presId="urn:microsoft.com/office/officeart/2005/8/layout/vList2"/>
    <dgm:cxn modelId="{CFE942DD-91ED-4836-9C22-08F05D442EC0}" type="presParOf" srcId="{20B204D5-348B-4CF1-99A6-1651398E3191}" destId="{4FE97A44-7578-42B2-BE7B-D9B03CA03C5B}" srcOrd="10" destOrd="0" presId="urn:microsoft.com/office/officeart/2005/8/layout/vList2"/>
    <dgm:cxn modelId="{7330B57B-C331-442E-AD6C-1E4E90317426}" type="presParOf" srcId="{20B204D5-348B-4CF1-99A6-1651398E3191}" destId="{CAE7AF84-7D3E-4B4C-8F26-350E3BBFB01B}" srcOrd="11" destOrd="0" presId="urn:microsoft.com/office/officeart/2005/8/layout/vList2"/>
    <dgm:cxn modelId="{1A233DA3-A21F-466F-9D62-12784C383F0E}" type="presParOf" srcId="{20B204D5-348B-4CF1-99A6-1651398E3191}" destId="{FF3968EB-AF5D-4CAC-8B76-28871DC8D380}" srcOrd="12" destOrd="0" presId="urn:microsoft.com/office/officeart/2005/8/layout/vList2"/>
    <dgm:cxn modelId="{26971A2B-5B48-4332-B062-C25F388C44D5}" type="presParOf" srcId="{20B204D5-348B-4CF1-99A6-1651398E3191}" destId="{82AFE3F6-27B2-4D50-AA93-95690EA21982}" srcOrd="13" destOrd="0" presId="urn:microsoft.com/office/officeart/2005/8/layout/vList2"/>
    <dgm:cxn modelId="{D273C15C-E85D-40F1-878C-9546409EC055}" type="presParOf" srcId="{20B204D5-348B-4CF1-99A6-1651398E3191}" destId="{3C151255-31AD-4DD6-97C4-6753443B73DB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3406D20C-2694-47FA-9D83-C85D42903F05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B1A50386-05B7-414E-BF17-8821760CFF47}">
      <dgm:prSet/>
      <dgm:spPr/>
      <dgm:t>
        <a:bodyPr/>
        <a:lstStyle/>
        <a:p>
          <a:r>
            <a:rPr lang="tr-TR"/>
            <a:t>Hindistan cevizi</a:t>
          </a:r>
          <a:endParaRPr lang="en-US"/>
        </a:p>
      </dgm:t>
    </dgm:pt>
    <dgm:pt modelId="{CFD29341-F500-4B4A-AF38-CA4C739B1F16}" type="parTrans" cxnId="{95BFE231-D6BC-4268-801D-3C8841A7B2D6}">
      <dgm:prSet/>
      <dgm:spPr/>
      <dgm:t>
        <a:bodyPr/>
        <a:lstStyle/>
        <a:p>
          <a:endParaRPr lang="en-US"/>
        </a:p>
      </dgm:t>
    </dgm:pt>
    <dgm:pt modelId="{2B8207DD-AF89-4B14-8936-868FD215D341}" type="sibTrans" cxnId="{95BFE231-D6BC-4268-801D-3C8841A7B2D6}">
      <dgm:prSet/>
      <dgm:spPr/>
      <dgm:t>
        <a:bodyPr/>
        <a:lstStyle/>
        <a:p>
          <a:endParaRPr lang="en-US"/>
        </a:p>
      </dgm:t>
    </dgm:pt>
    <dgm:pt modelId="{C8857DA2-5E0F-41A8-B3A6-CD26A3009C66}">
      <dgm:prSet/>
      <dgm:spPr/>
      <dgm:t>
        <a:bodyPr/>
        <a:lstStyle/>
        <a:p>
          <a:r>
            <a:rPr lang="tr-TR"/>
            <a:t>Lif kabağı</a:t>
          </a:r>
          <a:endParaRPr lang="en-US"/>
        </a:p>
      </dgm:t>
    </dgm:pt>
    <dgm:pt modelId="{4527F3E6-B913-415E-8199-D1800D7B24BC}" type="parTrans" cxnId="{E5163D4D-5FD3-4D5A-98BC-844F34240B70}">
      <dgm:prSet/>
      <dgm:spPr/>
      <dgm:t>
        <a:bodyPr/>
        <a:lstStyle/>
        <a:p>
          <a:endParaRPr lang="en-US"/>
        </a:p>
      </dgm:t>
    </dgm:pt>
    <dgm:pt modelId="{397AB792-F2A0-40DA-99A0-2155188D0DB6}" type="sibTrans" cxnId="{E5163D4D-5FD3-4D5A-98BC-844F34240B70}">
      <dgm:prSet/>
      <dgm:spPr/>
      <dgm:t>
        <a:bodyPr/>
        <a:lstStyle/>
        <a:p>
          <a:endParaRPr lang="en-US"/>
        </a:p>
      </dgm:t>
    </dgm:pt>
    <dgm:pt modelId="{FD0BB6E9-C666-4260-AF2A-9B0351721620}" type="pres">
      <dgm:prSet presAssocID="{3406D20C-2694-47FA-9D83-C85D42903F0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4416A8C-F05A-43EB-8771-97C175553075}" type="pres">
      <dgm:prSet presAssocID="{B1A50386-05B7-414E-BF17-8821760CFF47}" presName="hierRoot1" presStyleCnt="0"/>
      <dgm:spPr/>
    </dgm:pt>
    <dgm:pt modelId="{0DCBDFFF-E530-45B7-9F8D-A5ACD75F188A}" type="pres">
      <dgm:prSet presAssocID="{B1A50386-05B7-414E-BF17-8821760CFF47}" presName="composite" presStyleCnt="0"/>
      <dgm:spPr/>
    </dgm:pt>
    <dgm:pt modelId="{0BC5844E-3D82-469B-8B55-90EB380E6E34}" type="pres">
      <dgm:prSet presAssocID="{B1A50386-05B7-414E-BF17-8821760CFF47}" presName="background" presStyleLbl="node0" presStyleIdx="0" presStyleCnt="2"/>
      <dgm:spPr/>
    </dgm:pt>
    <dgm:pt modelId="{D803E5D5-D6F4-4687-9AF3-2ED7FA87593B}" type="pres">
      <dgm:prSet presAssocID="{B1A50386-05B7-414E-BF17-8821760CFF47}" presName="text" presStyleLbl="fgAcc0" presStyleIdx="0" presStyleCnt="2">
        <dgm:presLayoutVars>
          <dgm:chPref val="3"/>
        </dgm:presLayoutVars>
      </dgm:prSet>
      <dgm:spPr/>
    </dgm:pt>
    <dgm:pt modelId="{0392087B-9F0E-4357-8228-869C41149698}" type="pres">
      <dgm:prSet presAssocID="{B1A50386-05B7-414E-BF17-8821760CFF47}" presName="hierChild2" presStyleCnt="0"/>
      <dgm:spPr/>
    </dgm:pt>
    <dgm:pt modelId="{F15A9A99-A22E-4995-9B72-D634C16B3037}" type="pres">
      <dgm:prSet presAssocID="{C8857DA2-5E0F-41A8-B3A6-CD26A3009C66}" presName="hierRoot1" presStyleCnt="0"/>
      <dgm:spPr/>
    </dgm:pt>
    <dgm:pt modelId="{3D0B0471-C7DD-4A64-BB31-AA5BEC35E7BA}" type="pres">
      <dgm:prSet presAssocID="{C8857DA2-5E0F-41A8-B3A6-CD26A3009C66}" presName="composite" presStyleCnt="0"/>
      <dgm:spPr/>
    </dgm:pt>
    <dgm:pt modelId="{B665E8E5-A838-44E4-9E8A-D6D5E8F5E65A}" type="pres">
      <dgm:prSet presAssocID="{C8857DA2-5E0F-41A8-B3A6-CD26A3009C66}" presName="background" presStyleLbl="node0" presStyleIdx="1" presStyleCnt="2"/>
      <dgm:spPr/>
    </dgm:pt>
    <dgm:pt modelId="{0A618D5F-E498-4C2F-8BF0-79AD283769C5}" type="pres">
      <dgm:prSet presAssocID="{C8857DA2-5E0F-41A8-B3A6-CD26A3009C66}" presName="text" presStyleLbl="fgAcc0" presStyleIdx="1" presStyleCnt="2">
        <dgm:presLayoutVars>
          <dgm:chPref val="3"/>
        </dgm:presLayoutVars>
      </dgm:prSet>
      <dgm:spPr/>
    </dgm:pt>
    <dgm:pt modelId="{38722EC8-B6A7-4CDC-B630-5F2F31E3E933}" type="pres">
      <dgm:prSet presAssocID="{C8857DA2-5E0F-41A8-B3A6-CD26A3009C66}" presName="hierChild2" presStyleCnt="0"/>
      <dgm:spPr/>
    </dgm:pt>
  </dgm:ptLst>
  <dgm:cxnLst>
    <dgm:cxn modelId="{95BFE231-D6BC-4268-801D-3C8841A7B2D6}" srcId="{3406D20C-2694-47FA-9D83-C85D42903F05}" destId="{B1A50386-05B7-414E-BF17-8821760CFF47}" srcOrd="0" destOrd="0" parTransId="{CFD29341-F500-4B4A-AF38-CA4C739B1F16}" sibTransId="{2B8207DD-AF89-4B14-8936-868FD215D341}"/>
    <dgm:cxn modelId="{E5163D4D-5FD3-4D5A-98BC-844F34240B70}" srcId="{3406D20C-2694-47FA-9D83-C85D42903F05}" destId="{C8857DA2-5E0F-41A8-B3A6-CD26A3009C66}" srcOrd="1" destOrd="0" parTransId="{4527F3E6-B913-415E-8199-D1800D7B24BC}" sibTransId="{397AB792-F2A0-40DA-99A0-2155188D0DB6}"/>
    <dgm:cxn modelId="{EF7DB678-9FF0-4E19-B9CC-F75EA9606609}" type="presOf" srcId="{B1A50386-05B7-414E-BF17-8821760CFF47}" destId="{D803E5D5-D6F4-4687-9AF3-2ED7FA87593B}" srcOrd="0" destOrd="0" presId="urn:microsoft.com/office/officeart/2005/8/layout/hierarchy1"/>
    <dgm:cxn modelId="{007E33BE-62E8-42A9-BBB4-371FEF8E00C8}" type="presOf" srcId="{C8857DA2-5E0F-41A8-B3A6-CD26A3009C66}" destId="{0A618D5F-E498-4C2F-8BF0-79AD283769C5}" srcOrd="0" destOrd="0" presId="urn:microsoft.com/office/officeart/2005/8/layout/hierarchy1"/>
    <dgm:cxn modelId="{1E8B1BF8-71C3-4120-9585-75DB1C3F4238}" type="presOf" srcId="{3406D20C-2694-47FA-9D83-C85D42903F05}" destId="{FD0BB6E9-C666-4260-AF2A-9B0351721620}" srcOrd="0" destOrd="0" presId="urn:microsoft.com/office/officeart/2005/8/layout/hierarchy1"/>
    <dgm:cxn modelId="{A0C4C0C9-A644-424E-A93C-54E11A2287A1}" type="presParOf" srcId="{FD0BB6E9-C666-4260-AF2A-9B0351721620}" destId="{64416A8C-F05A-43EB-8771-97C175553075}" srcOrd="0" destOrd="0" presId="urn:microsoft.com/office/officeart/2005/8/layout/hierarchy1"/>
    <dgm:cxn modelId="{7FB7EC9C-8F52-4737-BA78-738C1946465D}" type="presParOf" srcId="{64416A8C-F05A-43EB-8771-97C175553075}" destId="{0DCBDFFF-E530-45B7-9F8D-A5ACD75F188A}" srcOrd="0" destOrd="0" presId="urn:microsoft.com/office/officeart/2005/8/layout/hierarchy1"/>
    <dgm:cxn modelId="{48DA8BA6-3A66-4D29-B806-98B32DDED144}" type="presParOf" srcId="{0DCBDFFF-E530-45B7-9F8D-A5ACD75F188A}" destId="{0BC5844E-3D82-469B-8B55-90EB380E6E34}" srcOrd="0" destOrd="0" presId="urn:microsoft.com/office/officeart/2005/8/layout/hierarchy1"/>
    <dgm:cxn modelId="{5C5502FD-C466-441E-AB33-9D0ABB69FB45}" type="presParOf" srcId="{0DCBDFFF-E530-45B7-9F8D-A5ACD75F188A}" destId="{D803E5D5-D6F4-4687-9AF3-2ED7FA87593B}" srcOrd="1" destOrd="0" presId="urn:microsoft.com/office/officeart/2005/8/layout/hierarchy1"/>
    <dgm:cxn modelId="{80151A3A-C441-4BB6-A8A6-EC88CE681EAD}" type="presParOf" srcId="{64416A8C-F05A-43EB-8771-97C175553075}" destId="{0392087B-9F0E-4357-8228-869C41149698}" srcOrd="1" destOrd="0" presId="urn:microsoft.com/office/officeart/2005/8/layout/hierarchy1"/>
    <dgm:cxn modelId="{016DE3EF-67D0-4CBF-B31B-DA4C20BDA0ED}" type="presParOf" srcId="{FD0BB6E9-C666-4260-AF2A-9B0351721620}" destId="{F15A9A99-A22E-4995-9B72-D634C16B3037}" srcOrd="1" destOrd="0" presId="urn:microsoft.com/office/officeart/2005/8/layout/hierarchy1"/>
    <dgm:cxn modelId="{C5D4EE21-1ABB-4053-8A01-268078D96D3E}" type="presParOf" srcId="{F15A9A99-A22E-4995-9B72-D634C16B3037}" destId="{3D0B0471-C7DD-4A64-BB31-AA5BEC35E7BA}" srcOrd="0" destOrd="0" presId="urn:microsoft.com/office/officeart/2005/8/layout/hierarchy1"/>
    <dgm:cxn modelId="{633F21F5-3A3D-4790-990D-C5082AA541D7}" type="presParOf" srcId="{3D0B0471-C7DD-4A64-BB31-AA5BEC35E7BA}" destId="{B665E8E5-A838-44E4-9E8A-D6D5E8F5E65A}" srcOrd="0" destOrd="0" presId="urn:microsoft.com/office/officeart/2005/8/layout/hierarchy1"/>
    <dgm:cxn modelId="{D0B97619-8300-4270-B6C0-670E5397FB1B}" type="presParOf" srcId="{3D0B0471-C7DD-4A64-BB31-AA5BEC35E7BA}" destId="{0A618D5F-E498-4C2F-8BF0-79AD283769C5}" srcOrd="1" destOrd="0" presId="urn:microsoft.com/office/officeart/2005/8/layout/hierarchy1"/>
    <dgm:cxn modelId="{18EB0EC2-BDCA-4665-A61C-4CC5673FC761}" type="presParOf" srcId="{F15A9A99-A22E-4995-9B72-D634C16B3037}" destId="{38722EC8-B6A7-4CDC-B630-5F2F31E3E93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AE02CF67-C906-4DF6-B221-2760A86A6288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43086D2-ED20-45D3-B52F-4414C2576568}">
      <dgm:prSet/>
      <dgm:spPr/>
      <dgm:t>
        <a:bodyPr/>
        <a:lstStyle/>
        <a:p>
          <a:r>
            <a:rPr lang="tr-TR"/>
            <a:t>Başlıca yetiştirildiği yerler, Hindistan, Pakistan ve Sri Lanka’dır</a:t>
          </a:r>
          <a:endParaRPr lang="en-US"/>
        </a:p>
      </dgm:t>
    </dgm:pt>
    <dgm:pt modelId="{4B890B7C-81B1-4C1E-94A6-8311E4EB846D}" type="parTrans" cxnId="{202CA0D8-2BD2-4384-97DD-747B64FFF8FD}">
      <dgm:prSet/>
      <dgm:spPr/>
      <dgm:t>
        <a:bodyPr/>
        <a:lstStyle/>
        <a:p>
          <a:endParaRPr lang="en-US"/>
        </a:p>
      </dgm:t>
    </dgm:pt>
    <dgm:pt modelId="{5CE2D35A-BB67-4D1E-B090-1DF43EF476C1}" type="sibTrans" cxnId="{202CA0D8-2BD2-4384-97DD-747B64FFF8FD}">
      <dgm:prSet/>
      <dgm:spPr/>
      <dgm:t>
        <a:bodyPr/>
        <a:lstStyle/>
        <a:p>
          <a:endParaRPr lang="en-US"/>
        </a:p>
      </dgm:t>
    </dgm:pt>
    <dgm:pt modelId="{0D613AF1-699B-442F-B3AB-367E9C0ED76D}">
      <dgm:prSet/>
      <dgm:spPr/>
      <dgm:t>
        <a:bodyPr/>
        <a:lstStyle/>
        <a:p>
          <a:r>
            <a:rPr lang="tr-TR"/>
            <a:t>Yılda 500.000 ton lif üretilmektedir</a:t>
          </a:r>
          <a:endParaRPr lang="en-US"/>
        </a:p>
      </dgm:t>
    </dgm:pt>
    <dgm:pt modelId="{0193A75E-859F-4A6B-BAA8-8F0A71F00438}" type="parTrans" cxnId="{60518BD3-61F9-4878-8AE6-A763B2F518D4}">
      <dgm:prSet/>
      <dgm:spPr/>
      <dgm:t>
        <a:bodyPr/>
        <a:lstStyle/>
        <a:p>
          <a:endParaRPr lang="en-US"/>
        </a:p>
      </dgm:t>
    </dgm:pt>
    <dgm:pt modelId="{9721084E-6DAC-417E-BAC9-B031580E48E3}" type="sibTrans" cxnId="{60518BD3-61F9-4878-8AE6-A763B2F518D4}">
      <dgm:prSet/>
      <dgm:spPr/>
      <dgm:t>
        <a:bodyPr/>
        <a:lstStyle/>
        <a:p>
          <a:endParaRPr lang="en-US"/>
        </a:p>
      </dgm:t>
    </dgm:pt>
    <dgm:pt modelId="{7CAAF100-9EC7-4081-BBFF-E0E463C84774}">
      <dgm:prSet/>
      <dgm:spPr/>
      <dgm:t>
        <a:bodyPr/>
        <a:lstStyle/>
        <a:p>
          <a:r>
            <a:rPr lang="tr-TR"/>
            <a:t>Meyvenin üstünü örten lifli tabakadan elde edilir</a:t>
          </a:r>
          <a:endParaRPr lang="en-US"/>
        </a:p>
      </dgm:t>
    </dgm:pt>
    <dgm:pt modelId="{F70A4D71-DDEF-40BF-84D9-DB2ADB507C6F}" type="parTrans" cxnId="{230FA5C3-75F6-48B3-94E1-ECE10457BA64}">
      <dgm:prSet/>
      <dgm:spPr/>
      <dgm:t>
        <a:bodyPr/>
        <a:lstStyle/>
        <a:p>
          <a:endParaRPr lang="en-US"/>
        </a:p>
      </dgm:t>
    </dgm:pt>
    <dgm:pt modelId="{B7933E02-94F2-410F-90F0-0B236397E35C}" type="sibTrans" cxnId="{230FA5C3-75F6-48B3-94E1-ECE10457BA64}">
      <dgm:prSet/>
      <dgm:spPr/>
      <dgm:t>
        <a:bodyPr/>
        <a:lstStyle/>
        <a:p>
          <a:endParaRPr lang="en-US"/>
        </a:p>
      </dgm:t>
    </dgm:pt>
    <dgm:pt modelId="{FC266E9B-5C48-41EF-BE67-47E5431B3F79}">
      <dgm:prSet/>
      <dgm:spPr/>
      <dgm:t>
        <a:bodyPr/>
        <a:lstStyle/>
        <a:p>
          <a:r>
            <a:rPr lang="tr-TR"/>
            <a:t>En dış kabuk kaygan sert ve parlaktır, lifler orta kabuktadır, iç kabuk ise sert olup cevizin öz suyunu taşımaktadır</a:t>
          </a:r>
          <a:endParaRPr lang="en-US"/>
        </a:p>
      </dgm:t>
    </dgm:pt>
    <dgm:pt modelId="{46088E9B-F593-4CDD-A0D9-AD9CF7E29AD3}" type="parTrans" cxnId="{C650F62E-A412-40E9-B3E2-FA501DD8B422}">
      <dgm:prSet/>
      <dgm:spPr/>
      <dgm:t>
        <a:bodyPr/>
        <a:lstStyle/>
        <a:p>
          <a:endParaRPr lang="en-US"/>
        </a:p>
      </dgm:t>
    </dgm:pt>
    <dgm:pt modelId="{32CCC31D-1934-4F4A-A999-15BB134FABED}" type="sibTrans" cxnId="{C650F62E-A412-40E9-B3E2-FA501DD8B422}">
      <dgm:prSet/>
      <dgm:spPr/>
      <dgm:t>
        <a:bodyPr/>
        <a:lstStyle/>
        <a:p>
          <a:endParaRPr lang="en-US"/>
        </a:p>
      </dgm:t>
    </dgm:pt>
    <dgm:pt modelId="{6863E44A-53F6-4897-BD8B-A087DB68BB70}">
      <dgm:prSet/>
      <dgm:spPr/>
      <dgm:t>
        <a:bodyPr/>
        <a:lstStyle/>
        <a:p>
          <a:r>
            <a:rPr lang="tr-TR"/>
            <a:t>Liflere havuzlama yapılır, sonra güneşte kurutulur, tokmakla dövülür, lifler sınıflandırılır (sert, uzun, kısa, kalın vb.)</a:t>
          </a:r>
          <a:endParaRPr lang="en-US"/>
        </a:p>
      </dgm:t>
    </dgm:pt>
    <dgm:pt modelId="{FF2CCF10-69D2-4026-BD0A-D0A932B5A70A}" type="parTrans" cxnId="{C2589A2E-E526-4CB3-B53B-E8244AC0BFED}">
      <dgm:prSet/>
      <dgm:spPr/>
      <dgm:t>
        <a:bodyPr/>
        <a:lstStyle/>
        <a:p>
          <a:endParaRPr lang="en-US"/>
        </a:p>
      </dgm:t>
    </dgm:pt>
    <dgm:pt modelId="{70563176-17B7-4DF7-B5E4-92B05BFE96B9}" type="sibTrans" cxnId="{C2589A2E-E526-4CB3-B53B-E8244AC0BFED}">
      <dgm:prSet/>
      <dgm:spPr/>
      <dgm:t>
        <a:bodyPr/>
        <a:lstStyle/>
        <a:p>
          <a:endParaRPr lang="en-US"/>
        </a:p>
      </dgm:t>
    </dgm:pt>
    <dgm:pt modelId="{95D33983-75DD-483F-A4E0-860DD8FDF3A9}" type="pres">
      <dgm:prSet presAssocID="{AE02CF67-C906-4DF6-B221-2760A86A6288}" presName="outerComposite" presStyleCnt="0">
        <dgm:presLayoutVars>
          <dgm:chMax val="5"/>
          <dgm:dir/>
          <dgm:resizeHandles val="exact"/>
        </dgm:presLayoutVars>
      </dgm:prSet>
      <dgm:spPr/>
    </dgm:pt>
    <dgm:pt modelId="{129BDE94-880A-4BB7-9485-C1C39385EFFC}" type="pres">
      <dgm:prSet presAssocID="{AE02CF67-C906-4DF6-B221-2760A86A6288}" presName="dummyMaxCanvas" presStyleCnt="0">
        <dgm:presLayoutVars/>
      </dgm:prSet>
      <dgm:spPr/>
    </dgm:pt>
    <dgm:pt modelId="{D27383A9-EFE7-4CC9-854C-352B3D2F4127}" type="pres">
      <dgm:prSet presAssocID="{AE02CF67-C906-4DF6-B221-2760A86A6288}" presName="FiveNodes_1" presStyleLbl="node1" presStyleIdx="0" presStyleCnt="5">
        <dgm:presLayoutVars>
          <dgm:bulletEnabled val="1"/>
        </dgm:presLayoutVars>
      </dgm:prSet>
      <dgm:spPr/>
    </dgm:pt>
    <dgm:pt modelId="{C0484BFF-0F62-4DA5-BF98-A0A45F84C9D5}" type="pres">
      <dgm:prSet presAssocID="{AE02CF67-C906-4DF6-B221-2760A86A6288}" presName="FiveNodes_2" presStyleLbl="node1" presStyleIdx="1" presStyleCnt="5">
        <dgm:presLayoutVars>
          <dgm:bulletEnabled val="1"/>
        </dgm:presLayoutVars>
      </dgm:prSet>
      <dgm:spPr/>
    </dgm:pt>
    <dgm:pt modelId="{FE689EFD-0D1B-4491-953B-DFEAC326EB27}" type="pres">
      <dgm:prSet presAssocID="{AE02CF67-C906-4DF6-B221-2760A86A6288}" presName="FiveNodes_3" presStyleLbl="node1" presStyleIdx="2" presStyleCnt="5">
        <dgm:presLayoutVars>
          <dgm:bulletEnabled val="1"/>
        </dgm:presLayoutVars>
      </dgm:prSet>
      <dgm:spPr/>
    </dgm:pt>
    <dgm:pt modelId="{1AA31E21-6766-41B5-ADAC-AF7ED8BBEDBD}" type="pres">
      <dgm:prSet presAssocID="{AE02CF67-C906-4DF6-B221-2760A86A6288}" presName="FiveNodes_4" presStyleLbl="node1" presStyleIdx="3" presStyleCnt="5">
        <dgm:presLayoutVars>
          <dgm:bulletEnabled val="1"/>
        </dgm:presLayoutVars>
      </dgm:prSet>
      <dgm:spPr/>
    </dgm:pt>
    <dgm:pt modelId="{A16F8568-D362-48A6-AE0F-F8800D9CC1A8}" type="pres">
      <dgm:prSet presAssocID="{AE02CF67-C906-4DF6-B221-2760A86A6288}" presName="FiveNodes_5" presStyleLbl="node1" presStyleIdx="4" presStyleCnt="5">
        <dgm:presLayoutVars>
          <dgm:bulletEnabled val="1"/>
        </dgm:presLayoutVars>
      </dgm:prSet>
      <dgm:spPr/>
    </dgm:pt>
    <dgm:pt modelId="{E24B0C72-3BF2-4908-B5DB-71167274C5A3}" type="pres">
      <dgm:prSet presAssocID="{AE02CF67-C906-4DF6-B221-2760A86A6288}" presName="FiveConn_1-2" presStyleLbl="fgAccFollowNode1" presStyleIdx="0" presStyleCnt="4">
        <dgm:presLayoutVars>
          <dgm:bulletEnabled val="1"/>
        </dgm:presLayoutVars>
      </dgm:prSet>
      <dgm:spPr/>
    </dgm:pt>
    <dgm:pt modelId="{401F7408-CC49-475D-A063-CB5497B6AAF6}" type="pres">
      <dgm:prSet presAssocID="{AE02CF67-C906-4DF6-B221-2760A86A6288}" presName="FiveConn_2-3" presStyleLbl="fgAccFollowNode1" presStyleIdx="1" presStyleCnt="4">
        <dgm:presLayoutVars>
          <dgm:bulletEnabled val="1"/>
        </dgm:presLayoutVars>
      </dgm:prSet>
      <dgm:spPr/>
    </dgm:pt>
    <dgm:pt modelId="{F96BDE82-8C48-43DE-B9D7-CA1FB6F26610}" type="pres">
      <dgm:prSet presAssocID="{AE02CF67-C906-4DF6-B221-2760A86A6288}" presName="FiveConn_3-4" presStyleLbl="fgAccFollowNode1" presStyleIdx="2" presStyleCnt="4">
        <dgm:presLayoutVars>
          <dgm:bulletEnabled val="1"/>
        </dgm:presLayoutVars>
      </dgm:prSet>
      <dgm:spPr/>
    </dgm:pt>
    <dgm:pt modelId="{F99376EA-4EBA-4BCD-93EC-857E6DE24852}" type="pres">
      <dgm:prSet presAssocID="{AE02CF67-C906-4DF6-B221-2760A86A6288}" presName="FiveConn_4-5" presStyleLbl="fgAccFollowNode1" presStyleIdx="3" presStyleCnt="4">
        <dgm:presLayoutVars>
          <dgm:bulletEnabled val="1"/>
        </dgm:presLayoutVars>
      </dgm:prSet>
      <dgm:spPr/>
    </dgm:pt>
    <dgm:pt modelId="{52A8B288-0FE8-41A3-83BD-8DC4B00788A5}" type="pres">
      <dgm:prSet presAssocID="{AE02CF67-C906-4DF6-B221-2760A86A6288}" presName="FiveNodes_1_text" presStyleLbl="node1" presStyleIdx="4" presStyleCnt="5">
        <dgm:presLayoutVars>
          <dgm:bulletEnabled val="1"/>
        </dgm:presLayoutVars>
      </dgm:prSet>
      <dgm:spPr/>
    </dgm:pt>
    <dgm:pt modelId="{DCE49666-68E9-40AA-A8C3-E11C3904EAC7}" type="pres">
      <dgm:prSet presAssocID="{AE02CF67-C906-4DF6-B221-2760A86A6288}" presName="FiveNodes_2_text" presStyleLbl="node1" presStyleIdx="4" presStyleCnt="5">
        <dgm:presLayoutVars>
          <dgm:bulletEnabled val="1"/>
        </dgm:presLayoutVars>
      </dgm:prSet>
      <dgm:spPr/>
    </dgm:pt>
    <dgm:pt modelId="{C2B58DF3-BC72-4CCF-AE9F-D03879735E57}" type="pres">
      <dgm:prSet presAssocID="{AE02CF67-C906-4DF6-B221-2760A86A6288}" presName="FiveNodes_3_text" presStyleLbl="node1" presStyleIdx="4" presStyleCnt="5">
        <dgm:presLayoutVars>
          <dgm:bulletEnabled val="1"/>
        </dgm:presLayoutVars>
      </dgm:prSet>
      <dgm:spPr/>
    </dgm:pt>
    <dgm:pt modelId="{059A08D4-A4C9-49AF-AECD-6A4E0E8149AC}" type="pres">
      <dgm:prSet presAssocID="{AE02CF67-C906-4DF6-B221-2760A86A6288}" presName="FiveNodes_4_text" presStyleLbl="node1" presStyleIdx="4" presStyleCnt="5">
        <dgm:presLayoutVars>
          <dgm:bulletEnabled val="1"/>
        </dgm:presLayoutVars>
      </dgm:prSet>
      <dgm:spPr/>
    </dgm:pt>
    <dgm:pt modelId="{A4CA0927-E089-4605-8202-342FA6308A7E}" type="pres">
      <dgm:prSet presAssocID="{AE02CF67-C906-4DF6-B221-2760A86A6288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2483B605-E8D3-4A6C-AE36-544668E4605A}" type="presOf" srcId="{7CAAF100-9EC7-4081-BBFF-E0E463C84774}" destId="{C2B58DF3-BC72-4CCF-AE9F-D03879735E57}" srcOrd="1" destOrd="0" presId="urn:microsoft.com/office/officeart/2005/8/layout/vProcess5"/>
    <dgm:cxn modelId="{96E30E11-AD81-4AEE-808A-4D4A664F44F4}" type="presOf" srcId="{6863E44A-53F6-4897-BD8B-A087DB68BB70}" destId="{A16F8568-D362-48A6-AE0F-F8800D9CC1A8}" srcOrd="0" destOrd="0" presId="urn:microsoft.com/office/officeart/2005/8/layout/vProcess5"/>
    <dgm:cxn modelId="{BE0B7111-4A63-48D0-BAFA-93C7BAD76157}" type="presOf" srcId="{32CCC31D-1934-4F4A-A999-15BB134FABED}" destId="{F99376EA-4EBA-4BCD-93EC-857E6DE24852}" srcOrd="0" destOrd="0" presId="urn:microsoft.com/office/officeart/2005/8/layout/vProcess5"/>
    <dgm:cxn modelId="{C2589A2E-E526-4CB3-B53B-E8244AC0BFED}" srcId="{AE02CF67-C906-4DF6-B221-2760A86A6288}" destId="{6863E44A-53F6-4897-BD8B-A087DB68BB70}" srcOrd="4" destOrd="0" parTransId="{FF2CCF10-69D2-4026-BD0A-D0A932B5A70A}" sibTransId="{70563176-17B7-4DF7-B5E4-92B05BFE96B9}"/>
    <dgm:cxn modelId="{C650F62E-A412-40E9-B3E2-FA501DD8B422}" srcId="{AE02CF67-C906-4DF6-B221-2760A86A6288}" destId="{FC266E9B-5C48-41EF-BE67-47E5431B3F79}" srcOrd="3" destOrd="0" parTransId="{46088E9B-F593-4CDD-A0D9-AD9CF7E29AD3}" sibTransId="{32CCC31D-1934-4F4A-A999-15BB134FABED}"/>
    <dgm:cxn modelId="{6726D035-E704-43E8-8F53-B74CE2664F62}" type="presOf" srcId="{FC266E9B-5C48-41EF-BE67-47E5431B3F79}" destId="{059A08D4-A4C9-49AF-AECD-6A4E0E8149AC}" srcOrd="1" destOrd="0" presId="urn:microsoft.com/office/officeart/2005/8/layout/vProcess5"/>
    <dgm:cxn modelId="{7063D848-7B2C-4286-908D-7B86BA5A2194}" type="presOf" srcId="{6863E44A-53F6-4897-BD8B-A087DB68BB70}" destId="{A4CA0927-E089-4605-8202-342FA6308A7E}" srcOrd="1" destOrd="0" presId="urn:microsoft.com/office/officeart/2005/8/layout/vProcess5"/>
    <dgm:cxn modelId="{56DD406B-6D84-48CC-9A27-C370D08ED195}" type="presOf" srcId="{FC266E9B-5C48-41EF-BE67-47E5431B3F79}" destId="{1AA31E21-6766-41B5-ADAC-AF7ED8BBEDBD}" srcOrd="0" destOrd="0" presId="urn:microsoft.com/office/officeart/2005/8/layout/vProcess5"/>
    <dgm:cxn modelId="{1788687E-241B-4D23-9A48-EC4C47A6CA0C}" type="presOf" srcId="{843086D2-ED20-45D3-B52F-4414C2576568}" destId="{52A8B288-0FE8-41A3-83BD-8DC4B00788A5}" srcOrd="1" destOrd="0" presId="urn:microsoft.com/office/officeart/2005/8/layout/vProcess5"/>
    <dgm:cxn modelId="{B22B2681-1299-4FE3-87AA-8A98DEE9E48F}" type="presOf" srcId="{7CAAF100-9EC7-4081-BBFF-E0E463C84774}" destId="{FE689EFD-0D1B-4491-953B-DFEAC326EB27}" srcOrd="0" destOrd="0" presId="urn:microsoft.com/office/officeart/2005/8/layout/vProcess5"/>
    <dgm:cxn modelId="{9FDF5086-C704-40D5-B522-9436F19202C5}" type="presOf" srcId="{B7933E02-94F2-410F-90F0-0B236397E35C}" destId="{F96BDE82-8C48-43DE-B9D7-CA1FB6F26610}" srcOrd="0" destOrd="0" presId="urn:microsoft.com/office/officeart/2005/8/layout/vProcess5"/>
    <dgm:cxn modelId="{AB6832A1-4B00-47B6-9CA9-D177DEE73219}" type="presOf" srcId="{9721084E-6DAC-417E-BAC9-B031580E48E3}" destId="{401F7408-CC49-475D-A063-CB5497B6AAF6}" srcOrd="0" destOrd="0" presId="urn:microsoft.com/office/officeart/2005/8/layout/vProcess5"/>
    <dgm:cxn modelId="{7E0A34AD-8E9F-4690-BF64-7E317A8547D8}" type="presOf" srcId="{5CE2D35A-BB67-4D1E-B090-1DF43EF476C1}" destId="{E24B0C72-3BF2-4908-B5DB-71167274C5A3}" srcOrd="0" destOrd="0" presId="urn:microsoft.com/office/officeart/2005/8/layout/vProcess5"/>
    <dgm:cxn modelId="{B8AEACC1-D72A-4B7B-AADF-3B951E6ACAD7}" type="presOf" srcId="{AE02CF67-C906-4DF6-B221-2760A86A6288}" destId="{95D33983-75DD-483F-A4E0-860DD8FDF3A9}" srcOrd="0" destOrd="0" presId="urn:microsoft.com/office/officeart/2005/8/layout/vProcess5"/>
    <dgm:cxn modelId="{230FA5C3-75F6-48B3-94E1-ECE10457BA64}" srcId="{AE02CF67-C906-4DF6-B221-2760A86A6288}" destId="{7CAAF100-9EC7-4081-BBFF-E0E463C84774}" srcOrd="2" destOrd="0" parTransId="{F70A4D71-DDEF-40BF-84D9-DB2ADB507C6F}" sibTransId="{B7933E02-94F2-410F-90F0-0B236397E35C}"/>
    <dgm:cxn modelId="{60518BD3-61F9-4878-8AE6-A763B2F518D4}" srcId="{AE02CF67-C906-4DF6-B221-2760A86A6288}" destId="{0D613AF1-699B-442F-B3AB-367E9C0ED76D}" srcOrd="1" destOrd="0" parTransId="{0193A75E-859F-4A6B-BAA8-8F0A71F00438}" sibTransId="{9721084E-6DAC-417E-BAC9-B031580E48E3}"/>
    <dgm:cxn modelId="{202CA0D8-2BD2-4384-97DD-747B64FFF8FD}" srcId="{AE02CF67-C906-4DF6-B221-2760A86A6288}" destId="{843086D2-ED20-45D3-B52F-4414C2576568}" srcOrd="0" destOrd="0" parTransId="{4B890B7C-81B1-4C1E-94A6-8311E4EB846D}" sibTransId="{5CE2D35A-BB67-4D1E-B090-1DF43EF476C1}"/>
    <dgm:cxn modelId="{968F40D9-5A09-4999-A655-163581BB4089}" type="presOf" srcId="{0D613AF1-699B-442F-B3AB-367E9C0ED76D}" destId="{DCE49666-68E9-40AA-A8C3-E11C3904EAC7}" srcOrd="1" destOrd="0" presId="urn:microsoft.com/office/officeart/2005/8/layout/vProcess5"/>
    <dgm:cxn modelId="{CD26ABE2-0AA3-4E7D-ADB2-E338D0FA5CF7}" type="presOf" srcId="{0D613AF1-699B-442F-B3AB-367E9C0ED76D}" destId="{C0484BFF-0F62-4DA5-BF98-A0A45F84C9D5}" srcOrd="0" destOrd="0" presId="urn:microsoft.com/office/officeart/2005/8/layout/vProcess5"/>
    <dgm:cxn modelId="{D97050ED-0A5F-4881-A28F-19FF2841CDE2}" type="presOf" srcId="{843086D2-ED20-45D3-B52F-4414C2576568}" destId="{D27383A9-EFE7-4CC9-854C-352B3D2F4127}" srcOrd="0" destOrd="0" presId="urn:microsoft.com/office/officeart/2005/8/layout/vProcess5"/>
    <dgm:cxn modelId="{8C7F7376-5CFA-454C-B7B2-C7DFEC7E115A}" type="presParOf" srcId="{95D33983-75DD-483F-A4E0-860DD8FDF3A9}" destId="{129BDE94-880A-4BB7-9485-C1C39385EFFC}" srcOrd="0" destOrd="0" presId="urn:microsoft.com/office/officeart/2005/8/layout/vProcess5"/>
    <dgm:cxn modelId="{EA39376D-D461-48CD-9313-88F821D21351}" type="presParOf" srcId="{95D33983-75DD-483F-A4E0-860DD8FDF3A9}" destId="{D27383A9-EFE7-4CC9-854C-352B3D2F4127}" srcOrd="1" destOrd="0" presId="urn:microsoft.com/office/officeart/2005/8/layout/vProcess5"/>
    <dgm:cxn modelId="{C9E208A1-699F-4859-9855-BA23CFF6B5AD}" type="presParOf" srcId="{95D33983-75DD-483F-A4E0-860DD8FDF3A9}" destId="{C0484BFF-0F62-4DA5-BF98-A0A45F84C9D5}" srcOrd="2" destOrd="0" presId="urn:microsoft.com/office/officeart/2005/8/layout/vProcess5"/>
    <dgm:cxn modelId="{EA75D225-96F3-4614-914D-40A947E4B6E7}" type="presParOf" srcId="{95D33983-75DD-483F-A4E0-860DD8FDF3A9}" destId="{FE689EFD-0D1B-4491-953B-DFEAC326EB27}" srcOrd="3" destOrd="0" presId="urn:microsoft.com/office/officeart/2005/8/layout/vProcess5"/>
    <dgm:cxn modelId="{530CB01A-53D9-4715-AEEA-639D83B11CBB}" type="presParOf" srcId="{95D33983-75DD-483F-A4E0-860DD8FDF3A9}" destId="{1AA31E21-6766-41B5-ADAC-AF7ED8BBEDBD}" srcOrd="4" destOrd="0" presId="urn:microsoft.com/office/officeart/2005/8/layout/vProcess5"/>
    <dgm:cxn modelId="{D3E08D89-6A11-4E64-87AE-7B3C8DCAEA1F}" type="presParOf" srcId="{95D33983-75DD-483F-A4E0-860DD8FDF3A9}" destId="{A16F8568-D362-48A6-AE0F-F8800D9CC1A8}" srcOrd="5" destOrd="0" presId="urn:microsoft.com/office/officeart/2005/8/layout/vProcess5"/>
    <dgm:cxn modelId="{5E9CA41B-E282-454D-9865-2663BDC4909C}" type="presParOf" srcId="{95D33983-75DD-483F-A4E0-860DD8FDF3A9}" destId="{E24B0C72-3BF2-4908-B5DB-71167274C5A3}" srcOrd="6" destOrd="0" presId="urn:microsoft.com/office/officeart/2005/8/layout/vProcess5"/>
    <dgm:cxn modelId="{B75C6820-517E-4309-9B4B-6A53B5F768AB}" type="presParOf" srcId="{95D33983-75DD-483F-A4E0-860DD8FDF3A9}" destId="{401F7408-CC49-475D-A063-CB5497B6AAF6}" srcOrd="7" destOrd="0" presId="urn:microsoft.com/office/officeart/2005/8/layout/vProcess5"/>
    <dgm:cxn modelId="{DD66FC92-78E0-4FA3-A294-A18D02AF48AB}" type="presParOf" srcId="{95D33983-75DD-483F-A4E0-860DD8FDF3A9}" destId="{F96BDE82-8C48-43DE-B9D7-CA1FB6F26610}" srcOrd="8" destOrd="0" presId="urn:microsoft.com/office/officeart/2005/8/layout/vProcess5"/>
    <dgm:cxn modelId="{3CEBD020-ED85-4515-8E0E-15C9EC3D00AE}" type="presParOf" srcId="{95D33983-75DD-483F-A4E0-860DD8FDF3A9}" destId="{F99376EA-4EBA-4BCD-93EC-857E6DE24852}" srcOrd="9" destOrd="0" presId="urn:microsoft.com/office/officeart/2005/8/layout/vProcess5"/>
    <dgm:cxn modelId="{8A072C2E-EC37-4E83-B43F-C233F866C173}" type="presParOf" srcId="{95D33983-75DD-483F-A4E0-860DD8FDF3A9}" destId="{52A8B288-0FE8-41A3-83BD-8DC4B00788A5}" srcOrd="10" destOrd="0" presId="urn:microsoft.com/office/officeart/2005/8/layout/vProcess5"/>
    <dgm:cxn modelId="{ACC5EDA5-0CE0-44CA-A34A-AAB98927DC3E}" type="presParOf" srcId="{95D33983-75DD-483F-A4E0-860DD8FDF3A9}" destId="{DCE49666-68E9-40AA-A8C3-E11C3904EAC7}" srcOrd="11" destOrd="0" presId="urn:microsoft.com/office/officeart/2005/8/layout/vProcess5"/>
    <dgm:cxn modelId="{6BFF0F34-D1EB-4E6E-927E-E45A52D7737A}" type="presParOf" srcId="{95D33983-75DD-483F-A4E0-860DD8FDF3A9}" destId="{C2B58DF3-BC72-4CCF-AE9F-D03879735E57}" srcOrd="12" destOrd="0" presId="urn:microsoft.com/office/officeart/2005/8/layout/vProcess5"/>
    <dgm:cxn modelId="{5041D680-BC37-4A80-AD8B-16F3F31920C5}" type="presParOf" srcId="{95D33983-75DD-483F-A4E0-860DD8FDF3A9}" destId="{059A08D4-A4C9-49AF-AECD-6A4E0E8149AC}" srcOrd="13" destOrd="0" presId="urn:microsoft.com/office/officeart/2005/8/layout/vProcess5"/>
    <dgm:cxn modelId="{8A936D5F-7ED6-43CD-B0B8-E20187D262CB}" type="presParOf" srcId="{95D33983-75DD-483F-A4E0-860DD8FDF3A9}" destId="{A4CA0927-E089-4605-8202-342FA6308A7E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A961A5-D1A6-4B1B-9345-F66CBA97E4F5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3EE70C2-FDE4-48D4-80B1-05DA130D6EC4}">
      <dgm:prSet/>
      <dgm:spPr/>
      <dgm:t>
        <a:bodyPr/>
        <a:lstStyle/>
        <a:p>
          <a:r>
            <a:rPr lang="tr-TR"/>
            <a:t>Cannabinaceae familyasına aittir</a:t>
          </a:r>
          <a:endParaRPr lang="en-US"/>
        </a:p>
      </dgm:t>
    </dgm:pt>
    <dgm:pt modelId="{167D06C6-C426-4290-8403-73BB99FCF868}" type="parTrans" cxnId="{712C75F0-6D8A-4C3B-98D3-4D87055AA9B3}">
      <dgm:prSet/>
      <dgm:spPr/>
      <dgm:t>
        <a:bodyPr/>
        <a:lstStyle/>
        <a:p>
          <a:endParaRPr lang="en-US"/>
        </a:p>
      </dgm:t>
    </dgm:pt>
    <dgm:pt modelId="{56D3D428-E3DE-4597-9AC9-CE62B813F301}" type="sibTrans" cxnId="{712C75F0-6D8A-4C3B-98D3-4D87055AA9B3}">
      <dgm:prSet/>
      <dgm:spPr/>
      <dgm:t>
        <a:bodyPr/>
        <a:lstStyle/>
        <a:p>
          <a:endParaRPr lang="en-US"/>
        </a:p>
      </dgm:t>
    </dgm:pt>
    <dgm:pt modelId="{3DBFF8CE-087A-413E-B2AC-DB1136855FA8}">
      <dgm:prSet/>
      <dgm:spPr/>
      <dgm:t>
        <a:bodyPr/>
        <a:lstStyle/>
        <a:p>
          <a:r>
            <a:rPr lang="tr-TR"/>
            <a:t>Cannabis indica Hin Keneviri farklı kullanım amacı olduğu için devlet tarafından kontrol edilir ve yetiştirilmesi yasaktır</a:t>
          </a:r>
          <a:endParaRPr lang="en-US"/>
        </a:p>
      </dgm:t>
    </dgm:pt>
    <dgm:pt modelId="{BB64A73F-948A-47E6-8B52-4F396761BFAA}" type="parTrans" cxnId="{591479F0-D006-4D9C-9676-32B0AF055507}">
      <dgm:prSet/>
      <dgm:spPr/>
      <dgm:t>
        <a:bodyPr/>
        <a:lstStyle/>
        <a:p>
          <a:endParaRPr lang="en-US"/>
        </a:p>
      </dgm:t>
    </dgm:pt>
    <dgm:pt modelId="{75F116B5-DFB2-4B24-8A0E-D602690891CC}" type="sibTrans" cxnId="{591479F0-D006-4D9C-9676-32B0AF055507}">
      <dgm:prSet/>
      <dgm:spPr/>
      <dgm:t>
        <a:bodyPr/>
        <a:lstStyle/>
        <a:p>
          <a:endParaRPr lang="en-US"/>
        </a:p>
      </dgm:t>
    </dgm:pt>
    <dgm:pt modelId="{3A7CFCB9-0C44-4A7E-BC5C-C9AE931036CE}">
      <dgm:prSet/>
      <dgm:spPr/>
      <dgm:t>
        <a:bodyPr/>
        <a:lstStyle/>
        <a:p>
          <a:r>
            <a:rPr lang="tr-TR"/>
            <a:t>Kenevir lifinden tekstil endüstrisinde tohumundan elde edilen yağ ise bezir yağı, vernik ve yağlı boya üretiminde kullanılmaktadır</a:t>
          </a:r>
          <a:endParaRPr lang="en-US"/>
        </a:p>
      </dgm:t>
    </dgm:pt>
    <dgm:pt modelId="{4397E48F-49D7-4E62-955D-D9A9A58A2346}" type="parTrans" cxnId="{09557DB5-5B21-411D-9D20-8FD9E3A44F73}">
      <dgm:prSet/>
      <dgm:spPr/>
      <dgm:t>
        <a:bodyPr/>
        <a:lstStyle/>
        <a:p>
          <a:endParaRPr lang="en-US"/>
        </a:p>
      </dgm:t>
    </dgm:pt>
    <dgm:pt modelId="{B83925A0-A7BF-422D-935A-7CEEC9324CFB}" type="sibTrans" cxnId="{09557DB5-5B21-411D-9D20-8FD9E3A44F73}">
      <dgm:prSet/>
      <dgm:spPr/>
      <dgm:t>
        <a:bodyPr/>
        <a:lstStyle/>
        <a:p>
          <a:endParaRPr lang="en-US"/>
        </a:p>
      </dgm:t>
    </dgm:pt>
    <dgm:pt modelId="{E5629C44-6725-4137-831A-184579B54385}">
      <dgm:prSet/>
      <dgm:spPr/>
      <dgm:t>
        <a:bodyPr/>
        <a:lstStyle/>
        <a:p>
          <a:r>
            <a:rPr lang="tr-TR"/>
            <a:t>Yıllık bir bitkidir. Boyu 3-5 m arasında değişir</a:t>
          </a:r>
          <a:endParaRPr lang="en-US"/>
        </a:p>
      </dgm:t>
    </dgm:pt>
    <dgm:pt modelId="{2EFD07C3-D51B-4187-A9E7-BF55308DC2BE}" type="parTrans" cxnId="{E2B0A1B4-8A58-43B1-9936-389239375B9E}">
      <dgm:prSet/>
      <dgm:spPr/>
      <dgm:t>
        <a:bodyPr/>
        <a:lstStyle/>
        <a:p>
          <a:endParaRPr lang="en-US"/>
        </a:p>
      </dgm:t>
    </dgm:pt>
    <dgm:pt modelId="{6FBCCB7A-F398-44EE-9578-3A1811B4AE73}" type="sibTrans" cxnId="{E2B0A1B4-8A58-43B1-9936-389239375B9E}">
      <dgm:prSet/>
      <dgm:spPr/>
      <dgm:t>
        <a:bodyPr/>
        <a:lstStyle/>
        <a:p>
          <a:endParaRPr lang="en-US"/>
        </a:p>
      </dgm:t>
    </dgm:pt>
    <dgm:pt modelId="{E5E2FA00-1FA0-41B5-8AE6-D6C7CD882EE4}">
      <dgm:prSet/>
      <dgm:spPr/>
      <dgm:t>
        <a:bodyPr/>
        <a:lstStyle/>
        <a:p>
          <a:r>
            <a:rPr lang="tr-TR"/>
            <a:t>Sak kalınlığı 5-20 mm arasındadır </a:t>
          </a:r>
          <a:endParaRPr lang="en-US"/>
        </a:p>
      </dgm:t>
    </dgm:pt>
    <dgm:pt modelId="{B11A1104-88E0-4BC4-B4B0-2403907F4E0E}" type="parTrans" cxnId="{18D8FD27-8CA7-4B3D-B53E-5E79853605EC}">
      <dgm:prSet/>
      <dgm:spPr/>
      <dgm:t>
        <a:bodyPr/>
        <a:lstStyle/>
        <a:p>
          <a:endParaRPr lang="en-US"/>
        </a:p>
      </dgm:t>
    </dgm:pt>
    <dgm:pt modelId="{BFB2B980-E458-4E90-9D81-AF4BE066306B}" type="sibTrans" cxnId="{18D8FD27-8CA7-4B3D-B53E-5E79853605EC}">
      <dgm:prSet/>
      <dgm:spPr/>
      <dgm:t>
        <a:bodyPr/>
        <a:lstStyle/>
        <a:p>
          <a:endParaRPr lang="en-US"/>
        </a:p>
      </dgm:t>
    </dgm:pt>
    <dgm:pt modelId="{9C20B5DA-6CCA-4A0B-A46B-4ABCEB626F4A}" type="pres">
      <dgm:prSet presAssocID="{E5A961A5-D1A6-4B1B-9345-F66CBA97E4F5}" presName="outerComposite" presStyleCnt="0">
        <dgm:presLayoutVars>
          <dgm:chMax val="5"/>
          <dgm:dir/>
          <dgm:resizeHandles val="exact"/>
        </dgm:presLayoutVars>
      </dgm:prSet>
      <dgm:spPr/>
    </dgm:pt>
    <dgm:pt modelId="{6ABDE8D3-45EB-44F9-B4A9-908E38FBFFE0}" type="pres">
      <dgm:prSet presAssocID="{E5A961A5-D1A6-4B1B-9345-F66CBA97E4F5}" presName="dummyMaxCanvas" presStyleCnt="0">
        <dgm:presLayoutVars/>
      </dgm:prSet>
      <dgm:spPr/>
    </dgm:pt>
    <dgm:pt modelId="{B68053B5-2563-4EF5-89BA-7797F561CF79}" type="pres">
      <dgm:prSet presAssocID="{E5A961A5-D1A6-4B1B-9345-F66CBA97E4F5}" presName="FiveNodes_1" presStyleLbl="node1" presStyleIdx="0" presStyleCnt="5">
        <dgm:presLayoutVars>
          <dgm:bulletEnabled val="1"/>
        </dgm:presLayoutVars>
      </dgm:prSet>
      <dgm:spPr/>
    </dgm:pt>
    <dgm:pt modelId="{BFF48CCE-6FAA-404B-91AF-2E2DC9391FD4}" type="pres">
      <dgm:prSet presAssocID="{E5A961A5-D1A6-4B1B-9345-F66CBA97E4F5}" presName="FiveNodes_2" presStyleLbl="node1" presStyleIdx="1" presStyleCnt="5">
        <dgm:presLayoutVars>
          <dgm:bulletEnabled val="1"/>
        </dgm:presLayoutVars>
      </dgm:prSet>
      <dgm:spPr/>
    </dgm:pt>
    <dgm:pt modelId="{5C605CD4-5BFD-4034-BAAD-7A78FA53A92B}" type="pres">
      <dgm:prSet presAssocID="{E5A961A5-D1A6-4B1B-9345-F66CBA97E4F5}" presName="FiveNodes_3" presStyleLbl="node1" presStyleIdx="2" presStyleCnt="5">
        <dgm:presLayoutVars>
          <dgm:bulletEnabled val="1"/>
        </dgm:presLayoutVars>
      </dgm:prSet>
      <dgm:spPr/>
    </dgm:pt>
    <dgm:pt modelId="{C340B750-2603-4DC3-995B-41460E8229C6}" type="pres">
      <dgm:prSet presAssocID="{E5A961A5-D1A6-4B1B-9345-F66CBA97E4F5}" presName="FiveNodes_4" presStyleLbl="node1" presStyleIdx="3" presStyleCnt="5">
        <dgm:presLayoutVars>
          <dgm:bulletEnabled val="1"/>
        </dgm:presLayoutVars>
      </dgm:prSet>
      <dgm:spPr/>
    </dgm:pt>
    <dgm:pt modelId="{10E1EC02-6662-490B-989F-4A80BCFEACB1}" type="pres">
      <dgm:prSet presAssocID="{E5A961A5-D1A6-4B1B-9345-F66CBA97E4F5}" presName="FiveNodes_5" presStyleLbl="node1" presStyleIdx="4" presStyleCnt="5">
        <dgm:presLayoutVars>
          <dgm:bulletEnabled val="1"/>
        </dgm:presLayoutVars>
      </dgm:prSet>
      <dgm:spPr/>
    </dgm:pt>
    <dgm:pt modelId="{F3D4A5E3-4DA5-4207-9593-8AE499F0B6A9}" type="pres">
      <dgm:prSet presAssocID="{E5A961A5-D1A6-4B1B-9345-F66CBA97E4F5}" presName="FiveConn_1-2" presStyleLbl="fgAccFollowNode1" presStyleIdx="0" presStyleCnt="4">
        <dgm:presLayoutVars>
          <dgm:bulletEnabled val="1"/>
        </dgm:presLayoutVars>
      </dgm:prSet>
      <dgm:spPr/>
    </dgm:pt>
    <dgm:pt modelId="{02F4E78C-B8F2-4A04-A238-58127C81335D}" type="pres">
      <dgm:prSet presAssocID="{E5A961A5-D1A6-4B1B-9345-F66CBA97E4F5}" presName="FiveConn_2-3" presStyleLbl="fgAccFollowNode1" presStyleIdx="1" presStyleCnt="4">
        <dgm:presLayoutVars>
          <dgm:bulletEnabled val="1"/>
        </dgm:presLayoutVars>
      </dgm:prSet>
      <dgm:spPr/>
    </dgm:pt>
    <dgm:pt modelId="{5ADD7A77-4E47-4BE5-B0A8-5ED596ADAA8D}" type="pres">
      <dgm:prSet presAssocID="{E5A961A5-D1A6-4B1B-9345-F66CBA97E4F5}" presName="FiveConn_3-4" presStyleLbl="fgAccFollowNode1" presStyleIdx="2" presStyleCnt="4">
        <dgm:presLayoutVars>
          <dgm:bulletEnabled val="1"/>
        </dgm:presLayoutVars>
      </dgm:prSet>
      <dgm:spPr/>
    </dgm:pt>
    <dgm:pt modelId="{01A2060B-634C-40AC-AD60-8E45DCD12B19}" type="pres">
      <dgm:prSet presAssocID="{E5A961A5-D1A6-4B1B-9345-F66CBA97E4F5}" presName="FiveConn_4-5" presStyleLbl="fgAccFollowNode1" presStyleIdx="3" presStyleCnt="4">
        <dgm:presLayoutVars>
          <dgm:bulletEnabled val="1"/>
        </dgm:presLayoutVars>
      </dgm:prSet>
      <dgm:spPr/>
    </dgm:pt>
    <dgm:pt modelId="{313F648E-1574-47BB-8F10-0558068BEBF1}" type="pres">
      <dgm:prSet presAssocID="{E5A961A5-D1A6-4B1B-9345-F66CBA97E4F5}" presName="FiveNodes_1_text" presStyleLbl="node1" presStyleIdx="4" presStyleCnt="5">
        <dgm:presLayoutVars>
          <dgm:bulletEnabled val="1"/>
        </dgm:presLayoutVars>
      </dgm:prSet>
      <dgm:spPr/>
    </dgm:pt>
    <dgm:pt modelId="{4419E308-9629-4AD1-9B73-3DBF29B809B9}" type="pres">
      <dgm:prSet presAssocID="{E5A961A5-D1A6-4B1B-9345-F66CBA97E4F5}" presName="FiveNodes_2_text" presStyleLbl="node1" presStyleIdx="4" presStyleCnt="5">
        <dgm:presLayoutVars>
          <dgm:bulletEnabled val="1"/>
        </dgm:presLayoutVars>
      </dgm:prSet>
      <dgm:spPr/>
    </dgm:pt>
    <dgm:pt modelId="{BA9DD229-3BB3-4AD2-8527-2018264CFA7F}" type="pres">
      <dgm:prSet presAssocID="{E5A961A5-D1A6-4B1B-9345-F66CBA97E4F5}" presName="FiveNodes_3_text" presStyleLbl="node1" presStyleIdx="4" presStyleCnt="5">
        <dgm:presLayoutVars>
          <dgm:bulletEnabled val="1"/>
        </dgm:presLayoutVars>
      </dgm:prSet>
      <dgm:spPr/>
    </dgm:pt>
    <dgm:pt modelId="{0C0E4C83-CB99-4A47-8E2C-2B5C0D0E717F}" type="pres">
      <dgm:prSet presAssocID="{E5A961A5-D1A6-4B1B-9345-F66CBA97E4F5}" presName="FiveNodes_4_text" presStyleLbl="node1" presStyleIdx="4" presStyleCnt="5">
        <dgm:presLayoutVars>
          <dgm:bulletEnabled val="1"/>
        </dgm:presLayoutVars>
      </dgm:prSet>
      <dgm:spPr/>
    </dgm:pt>
    <dgm:pt modelId="{225C47C1-688C-4D08-B063-C5CA42A8DB54}" type="pres">
      <dgm:prSet presAssocID="{E5A961A5-D1A6-4B1B-9345-F66CBA97E4F5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AFB11818-F47A-4C06-953D-3EC80CCFAE5C}" type="presOf" srcId="{3A7CFCB9-0C44-4A7E-BC5C-C9AE931036CE}" destId="{5C605CD4-5BFD-4034-BAAD-7A78FA53A92B}" srcOrd="0" destOrd="0" presId="urn:microsoft.com/office/officeart/2005/8/layout/vProcess5"/>
    <dgm:cxn modelId="{18D8FD27-8CA7-4B3D-B53E-5E79853605EC}" srcId="{E5A961A5-D1A6-4B1B-9345-F66CBA97E4F5}" destId="{E5E2FA00-1FA0-41B5-8AE6-D6C7CD882EE4}" srcOrd="4" destOrd="0" parTransId="{B11A1104-88E0-4BC4-B4B0-2403907F4E0E}" sibTransId="{BFB2B980-E458-4E90-9D81-AF4BE066306B}"/>
    <dgm:cxn modelId="{4A46282D-8D25-409D-84AC-A23F9B2A48DD}" type="presOf" srcId="{56D3D428-E3DE-4597-9AC9-CE62B813F301}" destId="{F3D4A5E3-4DA5-4207-9593-8AE499F0B6A9}" srcOrd="0" destOrd="0" presId="urn:microsoft.com/office/officeart/2005/8/layout/vProcess5"/>
    <dgm:cxn modelId="{B540B665-B3E5-496A-A1B6-4243E4026F47}" type="presOf" srcId="{3DBFF8CE-087A-413E-B2AC-DB1136855FA8}" destId="{4419E308-9629-4AD1-9B73-3DBF29B809B9}" srcOrd="1" destOrd="0" presId="urn:microsoft.com/office/officeart/2005/8/layout/vProcess5"/>
    <dgm:cxn modelId="{CD99F84C-BF03-4989-9D86-908B543670FF}" type="presOf" srcId="{6FBCCB7A-F398-44EE-9578-3A1811B4AE73}" destId="{01A2060B-634C-40AC-AD60-8E45DCD12B19}" srcOrd="0" destOrd="0" presId="urn:microsoft.com/office/officeart/2005/8/layout/vProcess5"/>
    <dgm:cxn modelId="{B4B1704D-25DF-47CC-AC16-44B6EA0E103B}" type="presOf" srcId="{E5E2FA00-1FA0-41B5-8AE6-D6C7CD882EE4}" destId="{225C47C1-688C-4D08-B063-C5CA42A8DB54}" srcOrd="1" destOrd="0" presId="urn:microsoft.com/office/officeart/2005/8/layout/vProcess5"/>
    <dgm:cxn modelId="{945C536F-30ED-4750-B149-7567C741CA45}" type="presOf" srcId="{75F116B5-DFB2-4B24-8A0E-D602690891CC}" destId="{02F4E78C-B8F2-4A04-A238-58127C81335D}" srcOrd="0" destOrd="0" presId="urn:microsoft.com/office/officeart/2005/8/layout/vProcess5"/>
    <dgm:cxn modelId="{D1B8BE50-CDEE-4D98-B266-B2E7CF21DE42}" type="presOf" srcId="{E5629C44-6725-4137-831A-184579B54385}" destId="{C340B750-2603-4DC3-995B-41460E8229C6}" srcOrd="0" destOrd="0" presId="urn:microsoft.com/office/officeart/2005/8/layout/vProcess5"/>
    <dgm:cxn modelId="{DF7D365A-6FF9-47E3-9437-06AF66592C71}" type="presOf" srcId="{E5E2FA00-1FA0-41B5-8AE6-D6C7CD882EE4}" destId="{10E1EC02-6662-490B-989F-4A80BCFEACB1}" srcOrd="0" destOrd="0" presId="urn:microsoft.com/office/officeart/2005/8/layout/vProcess5"/>
    <dgm:cxn modelId="{2DB7C87C-BA20-41FE-A4A7-7E91DC026988}" type="presOf" srcId="{F3EE70C2-FDE4-48D4-80B1-05DA130D6EC4}" destId="{313F648E-1574-47BB-8F10-0558068BEBF1}" srcOrd="1" destOrd="0" presId="urn:microsoft.com/office/officeart/2005/8/layout/vProcess5"/>
    <dgm:cxn modelId="{4DBB9FA0-6788-4693-AF23-D2AC4D374893}" type="presOf" srcId="{B83925A0-A7BF-422D-935A-7CEEC9324CFB}" destId="{5ADD7A77-4E47-4BE5-B0A8-5ED596ADAA8D}" srcOrd="0" destOrd="0" presId="urn:microsoft.com/office/officeart/2005/8/layout/vProcess5"/>
    <dgm:cxn modelId="{E2B0A1B4-8A58-43B1-9936-389239375B9E}" srcId="{E5A961A5-D1A6-4B1B-9345-F66CBA97E4F5}" destId="{E5629C44-6725-4137-831A-184579B54385}" srcOrd="3" destOrd="0" parTransId="{2EFD07C3-D51B-4187-A9E7-BF55308DC2BE}" sibTransId="{6FBCCB7A-F398-44EE-9578-3A1811B4AE73}"/>
    <dgm:cxn modelId="{09557DB5-5B21-411D-9D20-8FD9E3A44F73}" srcId="{E5A961A5-D1A6-4B1B-9345-F66CBA97E4F5}" destId="{3A7CFCB9-0C44-4A7E-BC5C-C9AE931036CE}" srcOrd="2" destOrd="0" parTransId="{4397E48F-49D7-4E62-955D-D9A9A58A2346}" sibTransId="{B83925A0-A7BF-422D-935A-7CEEC9324CFB}"/>
    <dgm:cxn modelId="{442813C0-5987-4F74-874E-4C876CE85618}" type="presOf" srcId="{E5629C44-6725-4137-831A-184579B54385}" destId="{0C0E4C83-CB99-4A47-8E2C-2B5C0D0E717F}" srcOrd="1" destOrd="0" presId="urn:microsoft.com/office/officeart/2005/8/layout/vProcess5"/>
    <dgm:cxn modelId="{7C9601C5-6307-4A17-87FC-9452F27BF761}" type="presOf" srcId="{F3EE70C2-FDE4-48D4-80B1-05DA130D6EC4}" destId="{B68053B5-2563-4EF5-89BA-7797F561CF79}" srcOrd="0" destOrd="0" presId="urn:microsoft.com/office/officeart/2005/8/layout/vProcess5"/>
    <dgm:cxn modelId="{81E2BCC7-F20B-4A77-BBB6-6AB9AC37287C}" type="presOf" srcId="{E5A961A5-D1A6-4B1B-9345-F66CBA97E4F5}" destId="{9C20B5DA-6CCA-4A0B-A46B-4ABCEB626F4A}" srcOrd="0" destOrd="0" presId="urn:microsoft.com/office/officeart/2005/8/layout/vProcess5"/>
    <dgm:cxn modelId="{DF1C1BD4-2C7D-4FC7-83D1-A58A0C3E7FE8}" type="presOf" srcId="{3DBFF8CE-087A-413E-B2AC-DB1136855FA8}" destId="{BFF48CCE-6FAA-404B-91AF-2E2DC9391FD4}" srcOrd="0" destOrd="0" presId="urn:microsoft.com/office/officeart/2005/8/layout/vProcess5"/>
    <dgm:cxn modelId="{1F2DD2DE-2693-4589-838E-CFAFCB7C8A44}" type="presOf" srcId="{3A7CFCB9-0C44-4A7E-BC5C-C9AE931036CE}" destId="{BA9DD229-3BB3-4AD2-8527-2018264CFA7F}" srcOrd="1" destOrd="0" presId="urn:microsoft.com/office/officeart/2005/8/layout/vProcess5"/>
    <dgm:cxn modelId="{712C75F0-6D8A-4C3B-98D3-4D87055AA9B3}" srcId="{E5A961A5-D1A6-4B1B-9345-F66CBA97E4F5}" destId="{F3EE70C2-FDE4-48D4-80B1-05DA130D6EC4}" srcOrd="0" destOrd="0" parTransId="{167D06C6-C426-4290-8403-73BB99FCF868}" sibTransId="{56D3D428-E3DE-4597-9AC9-CE62B813F301}"/>
    <dgm:cxn modelId="{591479F0-D006-4D9C-9676-32B0AF055507}" srcId="{E5A961A5-D1A6-4B1B-9345-F66CBA97E4F5}" destId="{3DBFF8CE-087A-413E-B2AC-DB1136855FA8}" srcOrd="1" destOrd="0" parTransId="{BB64A73F-948A-47E6-8B52-4F396761BFAA}" sibTransId="{75F116B5-DFB2-4B24-8A0E-D602690891CC}"/>
    <dgm:cxn modelId="{0D293F36-6BC0-43C2-89BC-9AC7CEDA181C}" type="presParOf" srcId="{9C20B5DA-6CCA-4A0B-A46B-4ABCEB626F4A}" destId="{6ABDE8D3-45EB-44F9-B4A9-908E38FBFFE0}" srcOrd="0" destOrd="0" presId="urn:microsoft.com/office/officeart/2005/8/layout/vProcess5"/>
    <dgm:cxn modelId="{636EADFA-833C-4B83-925C-A033D2C8786E}" type="presParOf" srcId="{9C20B5DA-6CCA-4A0B-A46B-4ABCEB626F4A}" destId="{B68053B5-2563-4EF5-89BA-7797F561CF79}" srcOrd="1" destOrd="0" presId="urn:microsoft.com/office/officeart/2005/8/layout/vProcess5"/>
    <dgm:cxn modelId="{62DE73A2-E0D5-412B-BBA6-0DE7B2D1263A}" type="presParOf" srcId="{9C20B5DA-6CCA-4A0B-A46B-4ABCEB626F4A}" destId="{BFF48CCE-6FAA-404B-91AF-2E2DC9391FD4}" srcOrd="2" destOrd="0" presId="urn:microsoft.com/office/officeart/2005/8/layout/vProcess5"/>
    <dgm:cxn modelId="{F8D031D6-F05E-4742-9B33-D00711E6EE8E}" type="presParOf" srcId="{9C20B5DA-6CCA-4A0B-A46B-4ABCEB626F4A}" destId="{5C605CD4-5BFD-4034-BAAD-7A78FA53A92B}" srcOrd="3" destOrd="0" presId="urn:microsoft.com/office/officeart/2005/8/layout/vProcess5"/>
    <dgm:cxn modelId="{861A4960-B6D6-4270-B6AE-C4DA6C9265E6}" type="presParOf" srcId="{9C20B5DA-6CCA-4A0B-A46B-4ABCEB626F4A}" destId="{C340B750-2603-4DC3-995B-41460E8229C6}" srcOrd="4" destOrd="0" presId="urn:microsoft.com/office/officeart/2005/8/layout/vProcess5"/>
    <dgm:cxn modelId="{C32E4C8E-9946-44C6-9DF5-CABA8DD9E830}" type="presParOf" srcId="{9C20B5DA-6CCA-4A0B-A46B-4ABCEB626F4A}" destId="{10E1EC02-6662-490B-989F-4A80BCFEACB1}" srcOrd="5" destOrd="0" presId="urn:microsoft.com/office/officeart/2005/8/layout/vProcess5"/>
    <dgm:cxn modelId="{C03C06D5-B67F-4581-B8F9-2ACB2F425210}" type="presParOf" srcId="{9C20B5DA-6CCA-4A0B-A46B-4ABCEB626F4A}" destId="{F3D4A5E3-4DA5-4207-9593-8AE499F0B6A9}" srcOrd="6" destOrd="0" presId="urn:microsoft.com/office/officeart/2005/8/layout/vProcess5"/>
    <dgm:cxn modelId="{767EC900-8DF4-4E53-A019-15FECAD0308B}" type="presParOf" srcId="{9C20B5DA-6CCA-4A0B-A46B-4ABCEB626F4A}" destId="{02F4E78C-B8F2-4A04-A238-58127C81335D}" srcOrd="7" destOrd="0" presId="urn:microsoft.com/office/officeart/2005/8/layout/vProcess5"/>
    <dgm:cxn modelId="{44687BF6-082F-4B12-95AC-9159C3282CB9}" type="presParOf" srcId="{9C20B5DA-6CCA-4A0B-A46B-4ABCEB626F4A}" destId="{5ADD7A77-4E47-4BE5-B0A8-5ED596ADAA8D}" srcOrd="8" destOrd="0" presId="urn:microsoft.com/office/officeart/2005/8/layout/vProcess5"/>
    <dgm:cxn modelId="{856E6140-3355-4467-A1F1-2BEA197042E7}" type="presParOf" srcId="{9C20B5DA-6CCA-4A0B-A46B-4ABCEB626F4A}" destId="{01A2060B-634C-40AC-AD60-8E45DCD12B19}" srcOrd="9" destOrd="0" presId="urn:microsoft.com/office/officeart/2005/8/layout/vProcess5"/>
    <dgm:cxn modelId="{7C2CC117-103F-4596-8E1B-CAA37E5983E8}" type="presParOf" srcId="{9C20B5DA-6CCA-4A0B-A46B-4ABCEB626F4A}" destId="{313F648E-1574-47BB-8F10-0558068BEBF1}" srcOrd="10" destOrd="0" presId="urn:microsoft.com/office/officeart/2005/8/layout/vProcess5"/>
    <dgm:cxn modelId="{DC6699E4-8EAC-48E9-899F-835D82FDF537}" type="presParOf" srcId="{9C20B5DA-6CCA-4A0B-A46B-4ABCEB626F4A}" destId="{4419E308-9629-4AD1-9B73-3DBF29B809B9}" srcOrd="11" destOrd="0" presId="urn:microsoft.com/office/officeart/2005/8/layout/vProcess5"/>
    <dgm:cxn modelId="{625694A3-0765-47CF-96F2-6F0ED19B33E2}" type="presParOf" srcId="{9C20B5DA-6CCA-4A0B-A46B-4ABCEB626F4A}" destId="{BA9DD229-3BB3-4AD2-8527-2018264CFA7F}" srcOrd="12" destOrd="0" presId="urn:microsoft.com/office/officeart/2005/8/layout/vProcess5"/>
    <dgm:cxn modelId="{0ED13338-E44A-4BB8-8765-477C7D076AAD}" type="presParOf" srcId="{9C20B5DA-6CCA-4A0B-A46B-4ABCEB626F4A}" destId="{0C0E4C83-CB99-4A47-8E2C-2B5C0D0E717F}" srcOrd="13" destOrd="0" presId="urn:microsoft.com/office/officeart/2005/8/layout/vProcess5"/>
    <dgm:cxn modelId="{DB313898-C7AA-4C1A-9AFB-43FCB2FB6840}" type="presParOf" srcId="{9C20B5DA-6CCA-4A0B-A46B-4ABCEB626F4A}" destId="{225C47C1-688C-4D08-B063-C5CA42A8DB54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54C6A8-1AAF-4B19-AFBC-94ECA8FE641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832D881-963A-42A6-998D-A4D4CE15A5A7}">
      <dgm:prSet/>
      <dgm:spPr/>
      <dgm:t>
        <a:bodyPr/>
        <a:lstStyle/>
        <a:p>
          <a:r>
            <a:rPr lang="tr-TR"/>
            <a:t>Kenevir sakı keten sakından farklıdır</a:t>
          </a:r>
          <a:endParaRPr lang="en-US"/>
        </a:p>
      </dgm:t>
    </dgm:pt>
    <dgm:pt modelId="{D9E80FD2-C137-4A92-A589-25F53194C6A2}" type="parTrans" cxnId="{C59C9D94-B397-4653-97FD-19EA1B205B86}">
      <dgm:prSet/>
      <dgm:spPr/>
      <dgm:t>
        <a:bodyPr/>
        <a:lstStyle/>
        <a:p>
          <a:endParaRPr lang="en-US"/>
        </a:p>
      </dgm:t>
    </dgm:pt>
    <dgm:pt modelId="{4FFEDF9D-1A12-4EB7-A1E5-C02A48B20EEB}" type="sibTrans" cxnId="{C59C9D94-B397-4653-97FD-19EA1B205B86}">
      <dgm:prSet/>
      <dgm:spPr/>
      <dgm:t>
        <a:bodyPr/>
        <a:lstStyle/>
        <a:p>
          <a:endParaRPr lang="en-US"/>
        </a:p>
      </dgm:t>
    </dgm:pt>
    <dgm:pt modelId="{210092D1-73B1-43F9-B73A-385F5C33EEEE}">
      <dgm:prSet/>
      <dgm:spPr/>
      <dgm:t>
        <a:bodyPr/>
        <a:lstStyle/>
        <a:p>
          <a:r>
            <a:rPr lang="tr-TR"/>
            <a:t>Sakın alt kısmı yuvarlak üst kısmı ise köşelidir</a:t>
          </a:r>
          <a:endParaRPr lang="en-US"/>
        </a:p>
      </dgm:t>
    </dgm:pt>
    <dgm:pt modelId="{7A768A49-3DB7-497A-A114-BA4DE1C9C644}" type="parTrans" cxnId="{BE4B5F63-A63D-4066-AF2E-F7E2ED90A801}">
      <dgm:prSet/>
      <dgm:spPr/>
      <dgm:t>
        <a:bodyPr/>
        <a:lstStyle/>
        <a:p>
          <a:endParaRPr lang="en-US"/>
        </a:p>
      </dgm:t>
    </dgm:pt>
    <dgm:pt modelId="{6A88BE91-73D8-41DD-9447-AA7833486808}" type="sibTrans" cxnId="{BE4B5F63-A63D-4066-AF2E-F7E2ED90A801}">
      <dgm:prSet/>
      <dgm:spPr/>
      <dgm:t>
        <a:bodyPr/>
        <a:lstStyle/>
        <a:p>
          <a:endParaRPr lang="en-US"/>
        </a:p>
      </dgm:t>
    </dgm:pt>
    <dgm:pt modelId="{4457E8B9-20C5-4D84-A86E-16A962E16A90}">
      <dgm:prSet/>
      <dgm:spPr/>
      <dgm:t>
        <a:bodyPr/>
        <a:lstStyle/>
        <a:p>
          <a:r>
            <a:rPr lang="tr-TR"/>
            <a:t>Sakın enine kesiti incelendiğinde en dışta epiderm, onun altında birinci kabuk, daha altta ise primer çeper lif hücreleri, ikinci kabuk ve sekonder lifler, odun kısmından sonra ortada hava boşluğu bulunmaktadır</a:t>
          </a:r>
          <a:endParaRPr lang="en-US"/>
        </a:p>
      </dgm:t>
    </dgm:pt>
    <dgm:pt modelId="{4823506E-70A9-46F8-B093-D7C676469306}" type="parTrans" cxnId="{72B9ECC1-CC44-481C-AEEB-8DAC93F8E6B2}">
      <dgm:prSet/>
      <dgm:spPr/>
      <dgm:t>
        <a:bodyPr/>
        <a:lstStyle/>
        <a:p>
          <a:endParaRPr lang="en-US"/>
        </a:p>
      </dgm:t>
    </dgm:pt>
    <dgm:pt modelId="{DFBF0828-3AC4-4711-B3B7-0C3037BB8646}" type="sibTrans" cxnId="{72B9ECC1-CC44-481C-AEEB-8DAC93F8E6B2}">
      <dgm:prSet/>
      <dgm:spPr/>
      <dgm:t>
        <a:bodyPr/>
        <a:lstStyle/>
        <a:p>
          <a:endParaRPr lang="en-US"/>
        </a:p>
      </dgm:t>
    </dgm:pt>
    <dgm:pt modelId="{09219E38-EEB1-446D-BADD-83323B976851}">
      <dgm:prSet/>
      <dgm:spPr/>
      <dgm:t>
        <a:bodyPr/>
        <a:lstStyle/>
        <a:p>
          <a:r>
            <a:rPr lang="tr-TR"/>
            <a:t>Sakta esas faydalanılan lifler primer lif hücreleridir ve en çok 6. ve 9. boğum arasında bulunur</a:t>
          </a:r>
          <a:endParaRPr lang="en-US"/>
        </a:p>
      </dgm:t>
    </dgm:pt>
    <dgm:pt modelId="{2000BB07-96A7-4CB7-B8D0-20088934A4F8}" type="parTrans" cxnId="{E99B49AA-CEA6-4492-A4F9-78402E1AD400}">
      <dgm:prSet/>
      <dgm:spPr/>
      <dgm:t>
        <a:bodyPr/>
        <a:lstStyle/>
        <a:p>
          <a:endParaRPr lang="en-US"/>
        </a:p>
      </dgm:t>
    </dgm:pt>
    <dgm:pt modelId="{9000CE8F-39F3-414E-A408-704BB8330396}" type="sibTrans" cxnId="{E99B49AA-CEA6-4492-A4F9-78402E1AD400}">
      <dgm:prSet/>
      <dgm:spPr/>
      <dgm:t>
        <a:bodyPr/>
        <a:lstStyle/>
        <a:p>
          <a:endParaRPr lang="en-US"/>
        </a:p>
      </dgm:t>
    </dgm:pt>
    <dgm:pt modelId="{C256C6B9-9EFC-4073-9D2F-831ACC965CB0}">
      <dgm:prSet/>
      <dgm:spPr/>
      <dgm:t>
        <a:bodyPr/>
        <a:lstStyle/>
        <a:p>
          <a:r>
            <a:rPr lang="tr-TR"/>
            <a:t>Kenevirdeki lif hüzmeleri 30-50 lif hücresinin biraraya gelmesinden oluşur</a:t>
          </a:r>
          <a:endParaRPr lang="en-US"/>
        </a:p>
      </dgm:t>
    </dgm:pt>
    <dgm:pt modelId="{EDE551B0-8961-45E9-A199-237F53A11C30}" type="parTrans" cxnId="{0431C6A2-44FD-49E4-9BA7-746C1BDFEF0F}">
      <dgm:prSet/>
      <dgm:spPr/>
      <dgm:t>
        <a:bodyPr/>
        <a:lstStyle/>
        <a:p>
          <a:endParaRPr lang="en-US"/>
        </a:p>
      </dgm:t>
    </dgm:pt>
    <dgm:pt modelId="{9B071B11-AE00-44AA-9375-015ADD561A58}" type="sibTrans" cxnId="{0431C6A2-44FD-49E4-9BA7-746C1BDFEF0F}">
      <dgm:prSet/>
      <dgm:spPr/>
      <dgm:t>
        <a:bodyPr/>
        <a:lstStyle/>
        <a:p>
          <a:endParaRPr lang="en-US"/>
        </a:p>
      </dgm:t>
    </dgm:pt>
    <dgm:pt modelId="{DE2A41F8-E621-48EE-962D-8539387BBE35}" type="pres">
      <dgm:prSet presAssocID="{7A54C6A8-1AAF-4B19-AFBC-94ECA8FE641F}" presName="linear" presStyleCnt="0">
        <dgm:presLayoutVars>
          <dgm:animLvl val="lvl"/>
          <dgm:resizeHandles val="exact"/>
        </dgm:presLayoutVars>
      </dgm:prSet>
      <dgm:spPr/>
    </dgm:pt>
    <dgm:pt modelId="{C4FF3152-3392-44B6-B52C-3B37F0926F5C}" type="pres">
      <dgm:prSet presAssocID="{7832D881-963A-42A6-998D-A4D4CE15A5A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29C53DB-6A9F-41D1-BA82-127764FBC9F3}" type="pres">
      <dgm:prSet presAssocID="{4FFEDF9D-1A12-4EB7-A1E5-C02A48B20EEB}" presName="spacer" presStyleCnt="0"/>
      <dgm:spPr/>
    </dgm:pt>
    <dgm:pt modelId="{A45AD5FD-E439-4D4C-8BB0-9C7179DE4955}" type="pres">
      <dgm:prSet presAssocID="{210092D1-73B1-43F9-B73A-385F5C33EEE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B1E8158-5F48-4029-8714-B32FC4C9271A}" type="pres">
      <dgm:prSet presAssocID="{6A88BE91-73D8-41DD-9447-AA7833486808}" presName="spacer" presStyleCnt="0"/>
      <dgm:spPr/>
    </dgm:pt>
    <dgm:pt modelId="{D1494FE9-B4AB-4468-A5BD-03145AAEA6D7}" type="pres">
      <dgm:prSet presAssocID="{4457E8B9-20C5-4D84-A86E-16A962E16A9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60B1C70-3A29-4836-86F9-443386E04331}" type="pres">
      <dgm:prSet presAssocID="{DFBF0828-3AC4-4711-B3B7-0C3037BB8646}" presName="spacer" presStyleCnt="0"/>
      <dgm:spPr/>
    </dgm:pt>
    <dgm:pt modelId="{EAB484AE-99F5-441A-BC54-1E9932D205FE}" type="pres">
      <dgm:prSet presAssocID="{09219E38-EEB1-446D-BADD-83323B97685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7F10AB5-2B8A-485B-9941-744DB5B7FCA8}" type="pres">
      <dgm:prSet presAssocID="{9000CE8F-39F3-414E-A408-704BB8330396}" presName="spacer" presStyleCnt="0"/>
      <dgm:spPr/>
    </dgm:pt>
    <dgm:pt modelId="{FD08FDCB-20C3-47D9-9573-386904355F5A}" type="pres">
      <dgm:prSet presAssocID="{C256C6B9-9EFC-4073-9D2F-831ACC965CB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77BFD21-83A5-4AFC-89E5-16BB9038864B}" type="presOf" srcId="{4457E8B9-20C5-4D84-A86E-16A962E16A90}" destId="{D1494FE9-B4AB-4468-A5BD-03145AAEA6D7}" srcOrd="0" destOrd="0" presId="urn:microsoft.com/office/officeart/2005/8/layout/vList2"/>
    <dgm:cxn modelId="{77166D23-6839-43FE-93A9-0A5A09946700}" type="presOf" srcId="{09219E38-EEB1-446D-BADD-83323B976851}" destId="{EAB484AE-99F5-441A-BC54-1E9932D205FE}" srcOrd="0" destOrd="0" presId="urn:microsoft.com/office/officeart/2005/8/layout/vList2"/>
    <dgm:cxn modelId="{BE4B5F63-A63D-4066-AF2E-F7E2ED90A801}" srcId="{7A54C6A8-1AAF-4B19-AFBC-94ECA8FE641F}" destId="{210092D1-73B1-43F9-B73A-385F5C33EEEE}" srcOrd="1" destOrd="0" parTransId="{7A768A49-3DB7-497A-A114-BA4DE1C9C644}" sibTransId="{6A88BE91-73D8-41DD-9447-AA7833486808}"/>
    <dgm:cxn modelId="{A172656A-2B80-4837-A20A-99734EC16D22}" type="presOf" srcId="{210092D1-73B1-43F9-B73A-385F5C33EEEE}" destId="{A45AD5FD-E439-4D4C-8BB0-9C7179DE4955}" srcOrd="0" destOrd="0" presId="urn:microsoft.com/office/officeart/2005/8/layout/vList2"/>
    <dgm:cxn modelId="{CA131D87-40A0-4FA7-B0D1-6276F500373C}" type="presOf" srcId="{C256C6B9-9EFC-4073-9D2F-831ACC965CB0}" destId="{FD08FDCB-20C3-47D9-9573-386904355F5A}" srcOrd="0" destOrd="0" presId="urn:microsoft.com/office/officeart/2005/8/layout/vList2"/>
    <dgm:cxn modelId="{C59C9D94-B397-4653-97FD-19EA1B205B86}" srcId="{7A54C6A8-1AAF-4B19-AFBC-94ECA8FE641F}" destId="{7832D881-963A-42A6-998D-A4D4CE15A5A7}" srcOrd="0" destOrd="0" parTransId="{D9E80FD2-C137-4A92-A589-25F53194C6A2}" sibTransId="{4FFEDF9D-1A12-4EB7-A1E5-C02A48B20EEB}"/>
    <dgm:cxn modelId="{CA042A99-D8CF-4805-8015-3F9069AF4A8C}" type="presOf" srcId="{7A54C6A8-1AAF-4B19-AFBC-94ECA8FE641F}" destId="{DE2A41F8-E621-48EE-962D-8539387BBE35}" srcOrd="0" destOrd="0" presId="urn:microsoft.com/office/officeart/2005/8/layout/vList2"/>
    <dgm:cxn modelId="{0431C6A2-44FD-49E4-9BA7-746C1BDFEF0F}" srcId="{7A54C6A8-1AAF-4B19-AFBC-94ECA8FE641F}" destId="{C256C6B9-9EFC-4073-9D2F-831ACC965CB0}" srcOrd="4" destOrd="0" parTransId="{EDE551B0-8961-45E9-A199-237F53A11C30}" sibTransId="{9B071B11-AE00-44AA-9375-015ADD561A58}"/>
    <dgm:cxn modelId="{E99B49AA-CEA6-4492-A4F9-78402E1AD400}" srcId="{7A54C6A8-1AAF-4B19-AFBC-94ECA8FE641F}" destId="{09219E38-EEB1-446D-BADD-83323B976851}" srcOrd="3" destOrd="0" parTransId="{2000BB07-96A7-4CB7-B8D0-20088934A4F8}" sibTransId="{9000CE8F-39F3-414E-A408-704BB8330396}"/>
    <dgm:cxn modelId="{72B9ECC1-CC44-481C-AEEB-8DAC93F8E6B2}" srcId="{7A54C6A8-1AAF-4B19-AFBC-94ECA8FE641F}" destId="{4457E8B9-20C5-4D84-A86E-16A962E16A90}" srcOrd="2" destOrd="0" parTransId="{4823506E-70A9-46F8-B093-D7C676469306}" sibTransId="{DFBF0828-3AC4-4711-B3B7-0C3037BB8646}"/>
    <dgm:cxn modelId="{85F2E0EA-0A26-4007-B53E-5614CBEF35AF}" type="presOf" srcId="{7832D881-963A-42A6-998D-A4D4CE15A5A7}" destId="{C4FF3152-3392-44B6-B52C-3B37F0926F5C}" srcOrd="0" destOrd="0" presId="urn:microsoft.com/office/officeart/2005/8/layout/vList2"/>
    <dgm:cxn modelId="{038F94AE-B792-4248-9200-9C684A9B4926}" type="presParOf" srcId="{DE2A41F8-E621-48EE-962D-8539387BBE35}" destId="{C4FF3152-3392-44B6-B52C-3B37F0926F5C}" srcOrd="0" destOrd="0" presId="urn:microsoft.com/office/officeart/2005/8/layout/vList2"/>
    <dgm:cxn modelId="{0933611D-E37E-4792-B67C-59A5AAAC4B55}" type="presParOf" srcId="{DE2A41F8-E621-48EE-962D-8539387BBE35}" destId="{629C53DB-6A9F-41D1-BA82-127764FBC9F3}" srcOrd="1" destOrd="0" presId="urn:microsoft.com/office/officeart/2005/8/layout/vList2"/>
    <dgm:cxn modelId="{F2CB7008-B6B9-47D5-95FC-6D754E6B9924}" type="presParOf" srcId="{DE2A41F8-E621-48EE-962D-8539387BBE35}" destId="{A45AD5FD-E439-4D4C-8BB0-9C7179DE4955}" srcOrd="2" destOrd="0" presId="urn:microsoft.com/office/officeart/2005/8/layout/vList2"/>
    <dgm:cxn modelId="{5FC4A736-7F61-440A-8EC7-CCB199E8F540}" type="presParOf" srcId="{DE2A41F8-E621-48EE-962D-8539387BBE35}" destId="{AB1E8158-5F48-4029-8714-B32FC4C9271A}" srcOrd="3" destOrd="0" presId="urn:microsoft.com/office/officeart/2005/8/layout/vList2"/>
    <dgm:cxn modelId="{86CB8B88-69ED-4E0B-9D1D-8BC3077A1C46}" type="presParOf" srcId="{DE2A41F8-E621-48EE-962D-8539387BBE35}" destId="{D1494FE9-B4AB-4468-A5BD-03145AAEA6D7}" srcOrd="4" destOrd="0" presId="urn:microsoft.com/office/officeart/2005/8/layout/vList2"/>
    <dgm:cxn modelId="{E7F6003E-B4B3-4E0A-9A93-4A6ECCD910CF}" type="presParOf" srcId="{DE2A41F8-E621-48EE-962D-8539387BBE35}" destId="{460B1C70-3A29-4836-86F9-443386E04331}" srcOrd="5" destOrd="0" presId="urn:microsoft.com/office/officeart/2005/8/layout/vList2"/>
    <dgm:cxn modelId="{00A12B6A-B14C-4D3B-83BD-38078E8E63FF}" type="presParOf" srcId="{DE2A41F8-E621-48EE-962D-8539387BBE35}" destId="{EAB484AE-99F5-441A-BC54-1E9932D205FE}" srcOrd="6" destOrd="0" presId="urn:microsoft.com/office/officeart/2005/8/layout/vList2"/>
    <dgm:cxn modelId="{BD2FC77B-A503-4F57-8D39-D33FC646CF52}" type="presParOf" srcId="{DE2A41F8-E621-48EE-962D-8539387BBE35}" destId="{87F10AB5-2B8A-485B-9941-744DB5B7FCA8}" srcOrd="7" destOrd="0" presId="urn:microsoft.com/office/officeart/2005/8/layout/vList2"/>
    <dgm:cxn modelId="{B9E339F1-3E5B-4417-AF82-FA37CF3BBA8C}" type="presParOf" srcId="{DE2A41F8-E621-48EE-962D-8539387BBE35}" destId="{FD08FDCB-20C3-47D9-9573-386904355F5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5893FC-639B-4903-95E7-6D6068290972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693B371-469A-43CF-9FA2-5918F5C8968E}">
      <dgm:prSet/>
      <dgm:spPr/>
      <dgm:t>
        <a:bodyPr/>
        <a:lstStyle/>
        <a:p>
          <a:r>
            <a:rPr lang="tr-TR"/>
            <a:t>Endüstriyel kumaş</a:t>
          </a:r>
          <a:endParaRPr lang="en-US"/>
        </a:p>
      </dgm:t>
    </dgm:pt>
    <dgm:pt modelId="{7FBB57BF-F67B-4518-AD0C-E028786B9A7F}" type="parTrans" cxnId="{808B06AC-6131-4E31-8DDB-BD9D1268D05B}">
      <dgm:prSet/>
      <dgm:spPr/>
      <dgm:t>
        <a:bodyPr/>
        <a:lstStyle/>
        <a:p>
          <a:endParaRPr lang="en-US"/>
        </a:p>
      </dgm:t>
    </dgm:pt>
    <dgm:pt modelId="{C9585DD2-B982-468B-B5EF-2AE9B82CC33B}" type="sibTrans" cxnId="{808B06AC-6131-4E31-8DDB-BD9D1268D05B}">
      <dgm:prSet/>
      <dgm:spPr/>
      <dgm:t>
        <a:bodyPr/>
        <a:lstStyle/>
        <a:p>
          <a:endParaRPr lang="en-US"/>
        </a:p>
      </dgm:t>
    </dgm:pt>
    <dgm:pt modelId="{0D629A70-D804-4A2E-8A42-97131E0B382D}">
      <dgm:prSet/>
      <dgm:spPr/>
      <dgm:t>
        <a:bodyPr/>
        <a:lstStyle/>
        <a:p>
          <a:r>
            <a:rPr lang="tr-TR"/>
            <a:t>Çeşitli ip ve halat</a:t>
          </a:r>
          <a:endParaRPr lang="en-US"/>
        </a:p>
      </dgm:t>
    </dgm:pt>
    <dgm:pt modelId="{C565AD83-BD30-4F89-B8AF-D8EA757CFFFF}" type="parTrans" cxnId="{B487D816-E674-4562-8E48-E9F3EBA431B7}">
      <dgm:prSet/>
      <dgm:spPr/>
      <dgm:t>
        <a:bodyPr/>
        <a:lstStyle/>
        <a:p>
          <a:endParaRPr lang="en-US"/>
        </a:p>
      </dgm:t>
    </dgm:pt>
    <dgm:pt modelId="{31AB2FAE-B968-4DD9-B6F4-F3D2BAC5EE65}" type="sibTrans" cxnId="{B487D816-E674-4562-8E48-E9F3EBA431B7}">
      <dgm:prSet/>
      <dgm:spPr/>
      <dgm:t>
        <a:bodyPr/>
        <a:lstStyle/>
        <a:p>
          <a:endParaRPr lang="en-US"/>
        </a:p>
      </dgm:t>
    </dgm:pt>
    <dgm:pt modelId="{9EBFB702-AB95-4285-A3F9-207545ABCEF7}">
      <dgm:prSet/>
      <dgm:spPr/>
      <dgm:t>
        <a:bodyPr/>
        <a:lstStyle/>
        <a:p>
          <a:r>
            <a:rPr lang="tr-TR"/>
            <a:t>Bazı makine halılarının sırtlarında </a:t>
          </a:r>
          <a:endParaRPr lang="en-US"/>
        </a:p>
      </dgm:t>
    </dgm:pt>
    <dgm:pt modelId="{553DA18A-D745-4AB9-A982-0DCD3BC3AC7E}" type="parTrans" cxnId="{6348B85E-D354-4EC8-9437-AC3946932FEB}">
      <dgm:prSet/>
      <dgm:spPr/>
      <dgm:t>
        <a:bodyPr/>
        <a:lstStyle/>
        <a:p>
          <a:endParaRPr lang="en-US"/>
        </a:p>
      </dgm:t>
    </dgm:pt>
    <dgm:pt modelId="{E89995EA-4128-49CB-B222-82C041C4E2CE}" type="sibTrans" cxnId="{6348B85E-D354-4EC8-9437-AC3946932FEB}">
      <dgm:prSet/>
      <dgm:spPr/>
      <dgm:t>
        <a:bodyPr/>
        <a:lstStyle/>
        <a:p>
          <a:endParaRPr lang="en-US"/>
        </a:p>
      </dgm:t>
    </dgm:pt>
    <dgm:pt modelId="{5B6BDDDA-A62E-4EB5-AFE2-ED2DCA7B5F1C}">
      <dgm:prSet/>
      <dgm:spPr/>
      <dgm:t>
        <a:bodyPr/>
        <a:lstStyle/>
        <a:p>
          <a:r>
            <a:rPr lang="tr-TR"/>
            <a:t>Giyim </a:t>
          </a:r>
          <a:endParaRPr lang="en-US"/>
        </a:p>
      </dgm:t>
    </dgm:pt>
    <dgm:pt modelId="{A3E9695D-BFAA-46CA-AEE6-1647820D0E7C}" type="parTrans" cxnId="{7D823BC7-F788-490A-B753-FFD5DF40D8D3}">
      <dgm:prSet/>
      <dgm:spPr/>
      <dgm:t>
        <a:bodyPr/>
        <a:lstStyle/>
        <a:p>
          <a:endParaRPr lang="en-US"/>
        </a:p>
      </dgm:t>
    </dgm:pt>
    <dgm:pt modelId="{F9954B97-C8B0-4C48-85C1-3A4DBA30F72C}" type="sibTrans" cxnId="{7D823BC7-F788-490A-B753-FFD5DF40D8D3}">
      <dgm:prSet/>
      <dgm:spPr/>
      <dgm:t>
        <a:bodyPr/>
        <a:lstStyle/>
        <a:p>
          <a:endParaRPr lang="en-US"/>
        </a:p>
      </dgm:t>
    </dgm:pt>
    <dgm:pt modelId="{26802B43-4069-475A-BDA1-AD8DD58AD89A}">
      <dgm:prSet/>
      <dgm:spPr/>
      <dgm:t>
        <a:bodyPr/>
        <a:lstStyle/>
        <a:p>
          <a:r>
            <a:rPr lang="tr-TR"/>
            <a:t>Ev tekstilinde </a:t>
          </a:r>
          <a:endParaRPr lang="en-US"/>
        </a:p>
      </dgm:t>
    </dgm:pt>
    <dgm:pt modelId="{17F7EBB6-6682-4085-B3C8-595CAD86FFEA}" type="parTrans" cxnId="{642CD621-CB38-44A2-8BF6-4E00D4EAF933}">
      <dgm:prSet/>
      <dgm:spPr/>
      <dgm:t>
        <a:bodyPr/>
        <a:lstStyle/>
        <a:p>
          <a:endParaRPr lang="en-US"/>
        </a:p>
      </dgm:t>
    </dgm:pt>
    <dgm:pt modelId="{E9038AA1-9E98-4A4C-883F-51D4D7036EDC}" type="sibTrans" cxnId="{642CD621-CB38-44A2-8BF6-4E00D4EAF933}">
      <dgm:prSet/>
      <dgm:spPr/>
      <dgm:t>
        <a:bodyPr/>
        <a:lstStyle/>
        <a:p>
          <a:endParaRPr lang="en-US"/>
        </a:p>
      </dgm:t>
    </dgm:pt>
    <dgm:pt modelId="{48D5B6EA-328D-45BE-8E0E-EE3FF8154E10}" type="pres">
      <dgm:prSet presAssocID="{9A5893FC-639B-4903-95E7-6D6068290972}" presName="vert0" presStyleCnt="0">
        <dgm:presLayoutVars>
          <dgm:dir/>
          <dgm:animOne val="branch"/>
          <dgm:animLvl val="lvl"/>
        </dgm:presLayoutVars>
      </dgm:prSet>
      <dgm:spPr/>
    </dgm:pt>
    <dgm:pt modelId="{C7463531-769B-4388-826F-628E7EE9472A}" type="pres">
      <dgm:prSet presAssocID="{C693B371-469A-43CF-9FA2-5918F5C8968E}" presName="thickLine" presStyleLbl="alignNode1" presStyleIdx="0" presStyleCnt="5"/>
      <dgm:spPr/>
    </dgm:pt>
    <dgm:pt modelId="{B4AC1617-037A-47AD-BE5E-2333FCF8E2A0}" type="pres">
      <dgm:prSet presAssocID="{C693B371-469A-43CF-9FA2-5918F5C8968E}" presName="horz1" presStyleCnt="0"/>
      <dgm:spPr/>
    </dgm:pt>
    <dgm:pt modelId="{29E4F1E0-B74B-4F4C-A820-BD8F4308D35E}" type="pres">
      <dgm:prSet presAssocID="{C693B371-469A-43CF-9FA2-5918F5C8968E}" presName="tx1" presStyleLbl="revTx" presStyleIdx="0" presStyleCnt="5"/>
      <dgm:spPr/>
    </dgm:pt>
    <dgm:pt modelId="{85D1D587-2D59-4F56-82E7-41A6C6C23434}" type="pres">
      <dgm:prSet presAssocID="{C693B371-469A-43CF-9FA2-5918F5C8968E}" presName="vert1" presStyleCnt="0"/>
      <dgm:spPr/>
    </dgm:pt>
    <dgm:pt modelId="{ACB110A5-CF21-4610-AF91-26F0C0505039}" type="pres">
      <dgm:prSet presAssocID="{0D629A70-D804-4A2E-8A42-97131E0B382D}" presName="thickLine" presStyleLbl="alignNode1" presStyleIdx="1" presStyleCnt="5"/>
      <dgm:spPr/>
    </dgm:pt>
    <dgm:pt modelId="{A324BCBC-C339-48C1-9E25-C1130A6A1DF4}" type="pres">
      <dgm:prSet presAssocID="{0D629A70-D804-4A2E-8A42-97131E0B382D}" presName="horz1" presStyleCnt="0"/>
      <dgm:spPr/>
    </dgm:pt>
    <dgm:pt modelId="{E53E9070-2C3A-471C-92BA-997BA4C49D2E}" type="pres">
      <dgm:prSet presAssocID="{0D629A70-D804-4A2E-8A42-97131E0B382D}" presName="tx1" presStyleLbl="revTx" presStyleIdx="1" presStyleCnt="5"/>
      <dgm:spPr/>
    </dgm:pt>
    <dgm:pt modelId="{5554C0C0-E40D-43ED-8107-4DABD096040B}" type="pres">
      <dgm:prSet presAssocID="{0D629A70-D804-4A2E-8A42-97131E0B382D}" presName="vert1" presStyleCnt="0"/>
      <dgm:spPr/>
    </dgm:pt>
    <dgm:pt modelId="{A288A44C-955A-426A-B660-A599E1D4F0C1}" type="pres">
      <dgm:prSet presAssocID="{9EBFB702-AB95-4285-A3F9-207545ABCEF7}" presName="thickLine" presStyleLbl="alignNode1" presStyleIdx="2" presStyleCnt="5"/>
      <dgm:spPr/>
    </dgm:pt>
    <dgm:pt modelId="{2A7EE77A-1E2D-4FA5-BFD8-8326D1EDA34E}" type="pres">
      <dgm:prSet presAssocID="{9EBFB702-AB95-4285-A3F9-207545ABCEF7}" presName="horz1" presStyleCnt="0"/>
      <dgm:spPr/>
    </dgm:pt>
    <dgm:pt modelId="{7BF2C91B-44C9-4CE3-A695-0665B2F43DEB}" type="pres">
      <dgm:prSet presAssocID="{9EBFB702-AB95-4285-A3F9-207545ABCEF7}" presName="tx1" presStyleLbl="revTx" presStyleIdx="2" presStyleCnt="5"/>
      <dgm:spPr/>
    </dgm:pt>
    <dgm:pt modelId="{E8A3734F-448C-4F88-B86A-8561ECB23573}" type="pres">
      <dgm:prSet presAssocID="{9EBFB702-AB95-4285-A3F9-207545ABCEF7}" presName="vert1" presStyleCnt="0"/>
      <dgm:spPr/>
    </dgm:pt>
    <dgm:pt modelId="{A9D17F50-F26A-47ED-8419-27FCDCC22670}" type="pres">
      <dgm:prSet presAssocID="{5B6BDDDA-A62E-4EB5-AFE2-ED2DCA7B5F1C}" presName="thickLine" presStyleLbl="alignNode1" presStyleIdx="3" presStyleCnt="5"/>
      <dgm:spPr/>
    </dgm:pt>
    <dgm:pt modelId="{DC41F8A7-1637-4926-9028-8431CB7F8503}" type="pres">
      <dgm:prSet presAssocID="{5B6BDDDA-A62E-4EB5-AFE2-ED2DCA7B5F1C}" presName="horz1" presStyleCnt="0"/>
      <dgm:spPr/>
    </dgm:pt>
    <dgm:pt modelId="{C255332E-07C4-4574-A726-E840D66F40CE}" type="pres">
      <dgm:prSet presAssocID="{5B6BDDDA-A62E-4EB5-AFE2-ED2DCA7B5F1C}" presName="tx1" presStyleLbl="revTx" presStyleIdx="3" presStyleCnt="5"/>
      <dgm:spPr/>
    </dgm:pt>
    <dgm:pt modelId="{0F8E6131-13F4-42A1-A3F1-EBD0A23A9136}" type="pres">
      <dgm:prSet presAssocID="{5B6BDDDA-A62E-4EB5-AFE2-ED2DCA7B5F1C}" presName="vert1" presStyleCnt="0"/>
      <dgm:spPr/>
    </dgm:pt>
    <dgm:pt modelId="{E5991C19-EC7F-474F-9B7A-60B06E51A2F2}" type="pres">
      <dgm:prSet presAssocID="{26802B43-4069-475A-BDA1-AD8DD58AD89A}" presName="thickLine" presStyleLbl="alignNode1" presStyleIdx="4" presStyleCnt="5"/>
      <dgm:spPr/>
    </dgm:pt>
    <dgm:pt modelId="{A37D3B36-45BF-4BF4-B405-38E3C0CEB4F3}" type="pres">
      <dgm:prSet presAssocID="{26802B43-4069-475A-BDA1-AD8DD58AD89A}" presName="horz1" presStyleCnt="0"/>
      <dgm:spPr/>
    </dgm:pt>
    <dgm:pt modelId="{93820BCE-47B5-468C-A15E-56A60BA8E590}" type="pres">
      <dgm:prSet presAssocID="{26802B43-4069-475A-BDA1-AD8DD58AD89A}" presName="tx1" presStyleLbl="revTx" presStyleIdx="4" presStyleCnt="5"/>
      <dgm:spPr/>
    </dgm:pt>
    <dgm:pt modelId="{7D874415-5815-4677-9011-4B6A9E46B237}" type="pres">
      <dgm:prSet presAssocID="{26802B43-4069-475A-BDA1-AD8DD58AD89A}" presName="vert1" presStyleCnt="0"/>
      <dgm:spPr/>
    </dgm:pt>
  </dgm:ptLst>
  <dgm:cxnLst>
    <dgm:cxn modelId="{98D34F15-8AD6-4DB4-A51A-C65FB568D3CD}" type="presOf" srcId="{9A5893FC-639B-4903-95E7-6D6068290972}" destId="{48D5B6EA-328D-45BE-8E0E-EE3FF8154E10}" srcOrd="0" destOrd="0" presId="urn:microsoft.com/office/officeart/2008/layout/LinedList"/>
    <dgm:cxn modelId="{B487D816-E674-4562-8E48-E9F3EBA431B7}" srcId="{9A5893FC-639B-4903-95E7-6D6068290972}" destId="{0D629A70-D804-4A2E-8A42-97131E0B382D}" srcOrd="1" destOrd="0" parTransId="{C565AD83-BD30-4F89-B8AF-D8EA757CFFFF}" sibTransId="{31AB2FAE-B968-4DD9-B6F4-F3D2BAC5EE65}"/>
    <dgm:cxn modelId="{A77EC01F-666F-4F43-8BBF-A60EF7D5AD3A}" type="presOf" srcId="{9EBFB702-AB95-4285-A3F9-207545ABCEF7}" destId="{7BF2C91B-44C9-4CE3-A695-0665B2F43DEB}" srcOrd="0" destOrd="0" presId="urn:microsoft.com/office/officeart/2008/layout/LinedList"/>
    <dgm:cxn modelId="{642CD621-CB38-44A2-8BF6-4E00D4EAF933}" srcId="{9A5893FC-639B-4903-95E7-6D6068290972}" destId="{26802B43-4069-475A-BDA1-AD8DD58AD89A}" srcOrd="4" destOrd="0" parTransId="{17F7EBB6-6682-4085-B3C8-595CAD86FFEA}" sibTransId="{E9038AA1-9E98-4A4C-883F-51D4D7036EDC}"/>
    <dgm:cxn modelId="{6348B85E-D354-4EC8-9437-AC3946932FEB}" srcId="{9A5893FC-639B-4903-95E7-6D6068290972}" destId="{9EBFB702-AB95-4285-A3F9-207545ABCEF7}" srcOrd="2" destOrd="0" parTransId="{553DA18A-D745-4AB9-A982-0DCD3BC3AC7E}" sibTransId="{E89995EA-4128-49CB-B222-82C041C4E2CE}"/>
    <dgm:cxn modelId="{5608E660-4881-4334-BD45-B44E4C5A867C}" type="presOf" srcId="{5B6BDDDA-A62E-4EB5-AFE2-ED2DCA7B5F1C}" destId="{C255332E-07C4-4574-A726-E840D66F40CE}" srcOrd="0" destOrd="0" presId="urn:microsoft.com/office/officeart/2008/layout/LinedList"/>
    <dgm:cxn modelId="{C7F51475-4886-418A-B59F-76733B7502DC}" type="presOf" srcId="{C693B371-469A-43CF-9FA2-5918F5C8968E}" destId="{29E4F1E0-B74B-4F4C-A820-BD8F4308D35E}" srcOrd="0" destOrd="0" presId="urn:microsoft.com/office/officeart/2008/layout/LinedList"/>
    <dgm:cxn modelId="{4DDFF87D-ED87-4559-821E-5F671CB85E39}" type="presOf" srcId="{0D629A70-D804-4A2E-8A42-97131E0B382D}" destId="{E53E9070-2C3A-471C-92BA-997BA4C49D2E}" srcOrd="0" destOrd="0" presId="urn:microsoft.com/office/officeart/2008/layout/LinedList"/>
    <dgm:cxn modelId="{808B06AC-6131-4E31-8DDB-BD9D1268D05B}" srcId="{9A5893FC-639B-4903-95E7-6D6068290972}" destId="{C693B371-469A-43CF-9FA2-5918F5C8968E}" srcOrd="0" destOrd="0" parTransId="{7FBB57BF-F67B-4518-AD0C-E028786B9A7F}" sibTransId="{C9585DD2-B982-468B-B5EF-2AE9B82CC33B}"/>
    <dgm:cxn modelId="{7D823BC7-F788-490A-B753-FFD5DF40D8D3}" srcId="{9A5893FC-639B-4903-95E7-6D6068290972}" destId="{5B6BDDDA-A62E-4EB5-AFE2-ED2DCA7B5F1C}" srcOrd="3" destOrd="0" parTransId="{A3E9695D-BFAA-46CA-AEE6-1647820D0E7C}" sibTransId="{F9954B97-C8B0-4C48-85C1-3A4DBA30F72C}"/>
    <dgm:cxn modelId="{624327C9-61FA-48E7-9FD0-740D97256279}" type="presOf" srcId="{26802B43-4069-475A-BDA1-AD8DD58AD89A}" destId="{93820BCE-47B5-468C-A15E-56A60BA8E590}" srcOrd="0" destOrd="0" presId="urn:microsoft.com/office/officeart/2008/layout/LinedList"/>
    <dgm:cxn modelId="{219358B8-0761-4556-8B2C-FF135928FD2E}" type="presParOf" srcId="{48D5B6EA-328D-45BE-8E0E-EE3FF8154E10}" destId="{C7463531-769B-4388-826F-628E7EE9472A}" srcOrd="0" destOrd="0" presId="urn:microsoft.com/office/officeart/2008/layout/LinedList"/>
    <dgm:cxn modelId="{56D7A232-951F-44B1-BEE3-E9BD0B718D27}" type="presParOf" srcId="{48D5B6EA-328D-45BE-8E0E-EE3FF8154E10}" destId="{B4AC1617-037A-47AD-BE5E-2333FCF8E2A0}" srcOrd="1" destOrd="0" presId="urn:microsoft.com/office/officeart/2008/layout/LinedList"/>
    <dgm:cxn modelId="{7B0B43BF-6460-4E02-9B00-8821BC82DF48}" type="presParOf" srcId="{B4AC1617-037A-47AD-BE5E-2333FCF8E2A0}" destId="{29E4F1E0-B74B-4F4C-A820-BD8F4308D35E}" srcOrd="0" destOrd="0" presId="urn:microsoft.com/office/officeart/2008/layout/LinedList"/>
    <dgm:cxn modelId="{174D737E-A3F0-4B88-BB8D-437F3EC453BA}" type="presParOf" srcId="{B4AC1617-037A-47AD-BE5E-2333FCF8E2A0}" destId="{85D1D587-2D59-4F56-82E7-41A6C6C23434}" srcOrd="1" destOrd="0" presId="urn:microsoft.com/office/officeart/2008/layout/LinedList"/>
    <dgm:cxn modelId="{28D7DD0C-D07A-40F3-B124-A4D087B2003F}" type="presParOf" srcId="{48D5B6EA-328D-45BE-8E0E-EE3FF8154E10}" destId="{ACB110A5-CF21-4610-AF91-26F0C0505039}" srcOrd="2" destOrd="0" presId="urn:microsoft.com/office/officeart/2008/layout/LinedList"/>
    <dgm:cxn modelId="{CDC69706-43D9-41F2-A0FD-7D5800AD7B02}" type="presParOf" srcId="{48D5B6EA-328D-45BE-8E0E-EE3FF8154E10}" destId="{A324BCBC-C339-48C1-9E25-C1130A6A1DF4}" srcOrd="3" destOrd="0" presId="urn:microsoft.com/office/officeart/2008/layout/LinedList"/>
    <dgm:cxn modelId="{C4644B61-3022-4048-B3CC-F2E17C6B1CDC}" type="presParOf" srcId="{A324BCBC-C339-48C1-9E25-C1130A6A1DF4}" destId="{E53E9070-2C3A-471C-92BA-997BA4C49D2E}" srcOrd="0" destOrd="0" presId="urn:microsoft.com/office/officeart/2008/layout/LinedList"/>
    <dgm:cxn modelId="{CD703239-4845-41CD-A896-9343D66B4513}" type="presParOf" srcId="{A324BCBC-C339-48C1-9E25-C1130A6A1DF4}" destId="{5554C0C0-E40D-43ED-8107-4DABD096040B}" srcOrd="1" destOrd="0" presId="urn:microsoft.com/office/officeart/2008/layout/LinedList"/>
    <dgm:cxn modelId="{682E48C4-D07F-4BB6-BB20-43883221FF8E}" type="presParOf" srcId="{48D5B6EA-328D-45BE-8E0E-EE3FF8154E10}" destId="{A288A44C-955A-426A-B660-A599E1D4F0C1}" srcOrd="4" destOrd="0" presId="urn:microsoft.com/office/officeart/2008/layout/LinedList"/>
    <dgm:cxn modelId="{764C2B34-8D5A-43C1-9627-B22550A5E58A}" type="presParOf" srcId="{48D5B6EA-328D-45BE-8E0E-EE3FF8154E10}" destId="{2A7EE77A-1E2D-4FA5-BFD8-8326D1EDA34E}" srcOrd="5" destOrd="0" presId="urn:microsoft.com/office/officeart/2008/layout/LinedList"/>
    <dgm:cxn modelId="{BAB7F6CF-0BAA-4918-83B9-B9399E99B032}" type="presParOf" srcId="{2A7EE77A-1E2D-4FA5-BFD8-8326D1EDA34E}" destId="{7BF2C91B-44C9-4CE3-A695-0665B2F43DEB}" srcOrd="0" destOrd="0" presId="urn:microsoft.com/office/officeart/2008/layout/LinedList"/>
    <dgm:cxn modelId="{690AD446-1968-4F3B-A7C7-C61767DCB0EE}" type="presParOf" srcId="{2A7EE77A-1E2D-4FA5-BFD8-8326D1EDA34E}" destId="{E8A3734F-448C-4F88-B86A-8561ECB23573}" srcOrd="1" destOrd="0" presId="urn:microsoft.com/office/officeart/2008/layout/LinedList"/>
    <dgm:cxn modelId="{F335B1A0-625B-4C2E-A3D1-0B6AA180BDCD}" type="presParOf" srcId="{48D5B6EA-328D-45BE-8E0E-EE3FF8154E10}" destId="{A9D17F50-F26A-47ED-8419-27FCDCC22670}" srcOrd="6" destOrd="0" presId="urn:microsoft.com/office/officeart/2008/layout/LinedList"/>
    <dgm:cxn modelId="{0FE4258F-DE19-4A3E-819C-F5547B9CA0B3}" type="presParOf" srcId="{48D5B6EA-328D-45BE-8E0E-EE3FF8154E10}" destId="{DC41F8A7-1637-4926-9028-8431CB7F8503}" srcOrd="7" destOrd="0" presId="urn:microsoft.com/office/officeart/2008/layout/LinedList"/>
    <dgm:cxn modelId="{155051E2-8970-44B2-8B43-7E8E8E2F7FE6}" type="presParOf" srcId="{DC41F8A7-1637-4926-9028-8431CB7F8503}" destId="{C255332E-07C4-4574-A726-E840D66F40CE}" srcOrd="0" destOrd="0" presId="urn:microsoft.com/office/officeart/2008/layout/LinedList"/>
    <dgm:cxn modelId="{0E7E195A-C7F1-4D48-8C1F-35E67959A4E8}" type="presParOf" srcId="{DC41F8A7-1637-4926-9028-8431CB7F8503}" destId="{0F8E6131-13F4-42A1-A3F1-EBD0A23A9136}" srcOrd="1" destOrd="0" presId="urn:microsoft.com/office/officeart/2008/layout/LinedList"/>
    <dgm:cxn modelId="{45C8B158-3EED-441E-AF3B-2AC40169A83B}" type="presParOf" srcId="{48D5B6EA-328D-45BE-8E0E-EE3FF8154E10}" destId="{E5991C19-EC7F-474F-9B7A-60B06E51A2F2}" srcOrd="8" destOrd="0" presId="urn:microsoft.com/office/officeart/2008/layout/LinedList"/>
    <dgm:cxn modelId="{4A215FFB-44F3-4EF7-9EDB-4E638BAA831F}" type="presParOf" srcId="{48D5B6EA-328D-45BE-8E0E-EE3FF8154E10}" destId="{A37D3B36-45BF-4BF4-B405-38E3C0CEB4F3}" srcOrd="9" destOrd="0" presId="urn:microsoft.com/office/officeart/2008/layout/LinedList"/>
    <dgm:cxn modelId="{48F7D45F-C6DD-4E46-90ED-1E451202AF93}" type="presParOf" srcId="{A37D3B36-45BF-4BF4-B405-38E3C0CEB4F3}" destId="{93820BCE-47B5-468C-A15E-56A60BA8E590}" srcOrd="0" destOrd="0" presId="urn:microsoft.com/office/officeart/2008/layout/LinedList"/>
    <dgm:cxn modelId="{8268D54E-EA66-47C5-845C-A1E4AD879BC7}" type="presParOf" srcId="{A37D3B36-45BF-4BF4-B405-38E3C0CEB4F3}" destId="{7D874415-5815-4677-9011-4B6A9E46B23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6232906-B093-4B27-90AF-4B166D7CF13F}" type="doc">
      <dgm:prSet loTypeId="urn:microsoft.com/office/officeart/2005/8/layout/vList2" loCatId="list" qsTypeId="urn:microsoft.com/office/officeart/2005/8/quickstyle/simple5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95CAB77-1067-4C24-94BF-6C8AA3DA0553}">
      <dgm:prSet/>
      <dgm:spPr/>
      <dgm:t>
        <a:bodyPr/>
        <a:lstStyle/>
        <a:p>
          <a:pPr>
            <a:lnSpc>
              <a:spcPct val="100000"/>
            </a:lnSpc>
          </a:pPr>
          <a:r>
            <a:rPr lang="tr-TR"/>
            <a:t>Giyim ve ev tekstilinde %100 kenevir yerine pamuk keten ipek veya yün ile karıştırılarak daha yumuşak bir tutum kazandırılmış kenevir lifinden faydanılmaktadır</a:t>
          </a:r>
          <a:endParaRPr lang="en-US"/>
        </a:p>
      </dgm:t>
    </dgm:pt>
    <dgm:pt modelId="{2C729507-9618-442A-97D3-BD9EA672585F}" type="parTrans" cxnId="{C55066F6-594C-4202-9FCC-BBB10272177F}">
      <dgm:prSet/>
      <dgm:spPr/>
      <dgm:t>
        <a:bodyPr/>
        <a:lstStyle/>
        <a:p>
          <a:endParaRPr lang="en-US"/>
        </a:p>
      </dgm:t>
    </dgm:pt>
    <dgm:pt modelId="{A1100CC2-4E9D-4496-A4C9-C1965A6F3AE3}" type="sibTrans" cxnId="{C55066F6-594C-4202-9FCC-BBB10272177F}">
      <dgm:prSet/>
      <dgm:spPr/>
      <dgm:t>
        <a:bodyPr/>
        <a:lstStyle/>
        <a:p>
          <a:endParaRPr lang="en-US"/>
        </a:p>
      </dgm:t>
    </dgm:pt>
    <dgm:pt modelId="{3CC3EAF9-560C-4B74-ACEF-30C265F78F4C}">
      <dgm:prSet/>
      <dgm:spPr/>
      <dgm:t>
        <a:bodyPr/>
        <a:lstStyle/>
        <a:p>
          <a:pPr>
            <a:lnSpc>
              <a:spcPct val="100000"/>
            </a:lnSpc>
          </a:pPr>
          <a:r>
            <a:rPr lang="tr-TR"/>
            <a:t>Pamuk lifi ile 50:50 oranında karıştırıldığında iyi sonuç alınmaktadır</a:t>
          </a:r>
          <a:endParaRPr lang="en-US"/>
        </a:p>
      </dgm:t>
    </dgm:pt>
    <dgm:pt modelId="{B21578C2-8B22-403F-9B54-9462036CE07B}" type="parTrans" cxnId="{D1540B87-34AA-477A-96DF-42F27E06DD7B}">
      <dgm:prSet/>
      <dgm:spPr/>
      <dgm:t>
        <a:bodyPr/>
        <a:lstStyle/>
        <a:p>
          <a:endParaRPr lang="en-US"/>
        </a:p>
      </dgm:t>
    </dgm:pt>
    <dgm:pt modelId="{05FDDEC8-81E1-46D8-B525-34CEB570427C}" type="sibTrans" cxnId="{D1540B87-34AA-477A-96DF-42F27E06DD7B}">
      <dgm:prSet/>
      <dgm:spPr/>
      <dgm:t>
        <a:bodyPr/>
        <a:lstStyle/>
        <a:p>
          <a:endParaRPr lang="en-US"/>
        </a:p>
      </dgm:t>
    </dgm:pt>
    <dgm:pt modelId="{BC667DAD-35C4-4CE2-B023-7080B100DD3D}" type="pres">
      <dgm:prSet presAssocID="{D6232906-B093-4B27-90AF-4B166D7CF13F}" presName="linear" presStyleCnt="0">
        <dgm:presLayoutVars>
          <dgm:animLvl val="lvl"/>
          <dgm:resizeHandles val="exact"/>
        </dgm:presLayoutVars>
      </dgm:prSet>
      <dgm:spPr/>
    </dgm:pt>
    <dgm:pt modelId="{6B837003-3244-42AF-A204-00414AE4E6E5}" type="pres">
      <dgm:prSet presAssocID="{295CAB77-1067-4C24-94BF-6C8AA3DA055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AA5C74B-B9CF-4EF9-9E7D-209B4F017FA5}" type="pres">
      <dgm:prSet presAssocID="{A1100CC2-4E9D-4496-A4C9-C1965A6F3AE3}" presName="spacer" presStyleCnt="0"/>
      <dgm:spPr/>
    </dgm:pt>
    <dgm:pt modelId="{B32CD792-F01C-401D-A7A4-30F6ADF0D987}" type="pres">
      <dgm:prSet presAssocID="{3CC3EAF9-560C-4B74-ACEF-30C265F78F4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D1540B87-34AA-477A-96DF-42F27E06DD7B}" srcId="{D6232906-B093-4B27-90AF-4B166D7CF13F}" destId="{3CC3EAF9-560C-4B74-ACEF-30C265F78F4C}" srcOrd="1" destOrd="0" parTransId="{B21578C2-8B22-403F-9B54-9462036CE07B}" sibTransId="{05FDDEC8-81E1-46D8-B525-34CEB570427C}"/>
    <dgm:cxn modelId="{4CA8B087-130A-47BC-988B-0C78152C4FA9}" type="presOf" srcId="{D6232906-B093-4B27-90AF-4B166D7CF13F}" destId="{BC667DAD-35C4-4CE2-B023-7080B100DD3D}" srcOrd="0" destOrd="0" presId="urn:microsoft.com/office/officeart/2005/8/layout/vList2"/>
    <dgm:cxn modelId="{5A7F2692-9179-465C-B24B-88A0992946F7}" type="presOf" srcId="{3CC3EAF9-560C-4B74-ACEF-30C265F78F4C}" destId="{B32CD792-F01C-401D-A7A4-30F6ADF0D987}" srcOrd="0" destOrd="0" presId="urn:microsoft.com/office/officeart/2005/8/layout/vList2"/>
    <dgm:cxn modelId="{99997AC5-3B0A-4FF2-8CAA-EBF85AEB7A5A}" type="presOf" srcId="{295CAB77-1067-4C24-94BF-6C8AA3DA0553}" destId="{6B837003-3244-42AF-A204-00414AE4E6E5}" srcOrd="0" destOrd="0" presId="urn:microsoft.com/office/officeart/2005/8/layout/vList2"/>
    <dgm:cxn modelId="{C55066F6-594C-4202-9FCC-BBB10272177F}" srcId="{D6232906-B093-4B27-90AF-4B166D7CF13F}" destId="{295CAB77-1067-4C24-94BF-6C8AA3DA0553}" srcOrd="0" destOrd="0" parTransId="{2C729507-9618-442A-97D3-BD9EA672585F}" sibTransId="{A1100CC2-4E9D-4496-A4C9-C1965A6F3AE3}"/>
    <dgm:cxn modelId="{F7F78971-01A5-4B04-A691-77C96507E9B6}" type="presParOf" srcId="{BC667DAD-35C4-4CE2-B023-7080B100DD3D}" destId="{6B837003-3244-42AF-A204-00414AE4E6E5}" srcOrd="0" destOrd="0" presId="urn:microsoft.com/office/officeart/2005/8/layout/vList2"/>
    <dgm:cxn modelId="{B0652F59-ABDF-456F-8F72-C4FAD2E802AB}" type="presParOf" srcId="{BC667DAD-35C4-4CE2-B023-7080B100DD3D}" destId="{EAA5C74B-B9CF-4EF9-9E7D-209B4F017FA5}" srcOrd="1" destOrd="0" presId="urn:microsoft.com/office/officeart/2005/8/layout/vList2"/>
    <dgm:cxn modelId="{2530245B-BE09-4424-8872-3B35AA997E16}" type="presParOf" srcId="{BC667DAD-35C4-4CE2-B023-7080B100DD3D}" destId="{B32CD792-F01C-401D-A7A4-30F6ADF0D98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8F958BD-FD6A-4F5E-90CD-116278A6A185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4E21BE6-EF2D-420B-A2DB-60880A5C0DF9}">
      <dgm:prSet/>
      <dgm:spPr/>
      <dgm:t>
        <a:bodyPr/>
        <a:lstStyle/>
        <a:p>
          <a:r>
            <a:rPr lang="tr-TR"/>
            <a:t>China grass olarak da bilinir</a:t>
          </a:r>
          <a:endParaRPr lang="en-US"/>
        </a:p>
      </dgm:t>
    </dgm:pt>
    <dgm:pt modelId="{C88D8BB9-153F-484A-BE07-15B4018D3BC6}" type="parTrans" cxnId="{554E4DF2-6D2F-4143-9ABF-597543AE5009}">
      <dgm:prSet/>
      <dgm:spPr/>
      <dgm:t>
        <a:bodyPr/>
        <a:lstStyle/>
        <a:p>
          <a:endParaRPr lang="en-US"/>
        </a:p>
      </dgm:t>
    </dgm:pt>
    <dgm:pt modelId="{0B816BF4-77C0-42A9-86BA-F6A1F1B5FE6F}" type="sibTrans" cxnId="{554E4DF2-6D2F-4143-9ABF-597543AE5009}">
      <dgm:prSet/>
      <dgm:spPr/>
      <dgm:t>
        <a:bodyPr/>
        <a:lstStyle/>
        <a:p>
          <a:endParaRPr lang="en-US"/>
        </a:p>
      </dgm:t>
    </dgm:pt>
    <dgm:pt modelId="{8693AB56-F48A-4CE6-8D8C-5B7413089A2F}">
      <dgm:prSet/>
      <dgm:spPr/>
      <dgm:t>
        <a:bodyPr/>
        <a:lstStyle/>
        <a:p>
          <a:r>
            <a:rPr lang="tr-TR"/>
            <a:t>Çin, Hindistan, Endonezya’da kullanılsa da ilk ne zaman nerede kullanıldığı kesin olarak bilinmemektedir</a:t>
          </a:r>
          <a:endParaRPr lang="en-US"/>
        </a:p>
      </dgm:t>
    </dgm:pt>
    <dgm:pt modelId="{26017484-CB8D-4FB2-9E46-7E6C54815C1E}" type="parTrans" cxnId="{803866F5-BB5D-4F03-BCC8-5797FB2DCDD3}">
      <dgm:prSet/>
      <dgm:spPr/>
      <dgm:t>
        <a:bodyPr/>
        <a:lstStyle/>
        <a:p>
          <a:endParaRPr lang="en-US"/>
        </a:p>
      </dgm:t>
    </dgm:pt>
    <dgm:pt modelId="{1A54BE89-BD67-4525-B41F-F9585F76E0DF}" type="sibTrans" cxnId="{803866F5-BB5D-4F03-BCC8-5797FB2DCDD3}">
      <dgm:prSet/>
      <dgm:spPr/>
      <dgm:t>
        <a:bodyPr/>
        <a:lstStyle/>
        <a:p>
          <a:endParaRPr lang="en-US"/>
        </a:p>
      </dgm:t>
    </dgm:pt>
    <dgm:pt modelId="{A92DDCAA-4EE1-4C4E-BF6B-77622E918188}">
      <dgm:prSet/>
      <dgm:spPr/>
      <dgm:t>
        <a:bodyPr/>
        <a:lstStyle/>
        <a:p>
          <a:r>
            <a:rPr lang="tr-TR"/>
            <a:t>Mısır’da bulunan mumyaların keten bezine sarıldıktan sonra en dış kısmının rami ile kaplandığı tespit edilmiştir</a:t>
          </a:r>
          <a:endParaRPr lang="en-US"/>
        </a:p>
      </dgm:t>
    </dgm:pt>
    <dgm:pt modelId="{0BE2B041-092A-4324-808C-8808FC02B63D}" type="parTrans" cxnId="{ABB61BF6-E7F3-4F2C-AC0F-464165B716A6}">
      <dgm:prSet/>
      <dgm:spPr/>
      <dgm:t>
        <a:bodyPr/>
        <a:lstStyle/>
        <a:p>
          <a:endParaRPr lang="en-US"/>
        </a:p>
      </dgm:t>
    </dgm:pt>
    <dgm:pt modelId="{F563D116-78E6-4BF3-94C7-A239EBF08A3E}" type="sibTrans" cxnId="{ABB61BF6-E7F3-4F2C-AC0F-464165B716A6}">
      <dgm:prSet/>
      <dgm:spPr/>
      <dgm:t>
        <a:bodyPr/>
        <a:lstStyle/>
        <a:p>
          <a:endParaRPr lang="en-US"/>
        </a:p>
      </dgm:t>
    </dgm:pt>
    <dgm:pt modelId="{78736388-518F-4B8C-95AD-F11240B2FFA2}">
      <dgm:prSet/>
      <dgm:spPr/>
      <dgm:t>
        <a:bodyPr/>
        <a:lstStyle/>
        <a:p>
          <a:r>
            <a:rPr lang="tr-TR"/>
            <a:t>Çin’de tarla işçileri de ramiden üretilen giysileri giymektedir</a:t>
          </a:r>
          <a:endParaRPr lang="en-US"/>
        </a:p>
      </dgm:t>
    </dgm:pt>
    <dgm:pt modelId="{30FCB531-E109-458C-AE5F-CAE53C7D682C}" type="parTrans" cxnId="{A104538A-5698-4E7D-8776-847EAB3B6F3B}">
      <dgm:prSet/>
      <dgm:spPr/>
      <dgm:t>
        <a:bodyPr/>
        <a:lstStyle/>
        <a:p>
          <a:endParaRPr lang="en-US"/>
        </a:p>
      </dgm:t>
    </dgm:pt>
    <dgm:pt modelId="{27BA8C2D-5D91-4003-B66B-5A405F3B7A82}" type="sibTrans" cxnId="{A104538A-5698-4E7D-8776-847EAB3B6F3B}">
      <dgm:prSet/>
      <dgm:spPr/>
      <dgm:t>
        <a:bodyPr/>
        <a:lstStyle/>
        <a:p>
          <a:endParaRPr lang="en-US"/>
        </a:p>
      </dgm:t>
    </dgm:pt>
    <dgm:pt modelId="{5F0C6793-B4D6-4A40-B4A0-056F3E7FDB53}">
      <dgm:prSet/>
      <dgm:spPr/>
      <dgm:t>
        <a:bodyPr/>
        <a:lstStyle/>
        <a:p>
          <a:r>
            <a:rPr lang="tr-TR"/>
            <a:t>Kesin bilgiler 1690 yılından itibaren edinilmiştir</a:t>
          </a:r>
          <a:endParaRPr lang="en-US"/>
        </a:p>
      </dgm:t>
    </dgm:pt>
    <dgm:pt modelId="{D7165D94-91C4-4380-985A-FCF6FA0B8BDF}" type="parTrans" cxnId="{0AB6B45B-AA72-4EB9-9E6F-E5CBA5ED48FE}">
      <dgm:prSet/>
      <dgm:spPr/>
      <dgm:t>
        <a:bodyPr/>
        <a:lstStyle/>
        <a:p>
          <a:endParaRPr lang="en-US"/>
        </a:p>
      </dgm:t>
    </dgm:pt>
    <dgm:pt modelId="{6B94873B-488D-4A27-A693-E2E7E1164C72}" type="sibTrans" cxnId="{0AB6B45B-AA72-4EB9-9E6F-E5CBA5ED48FE}">
      <dgm:prSet/>
      <dgm:spPr/>
      <dgm:t>
        <a:bodyPr/>
        <a:lstStyle/>
        <a:p>
          <a:endParaRPr lang="en-US"/>
        </a:p>
      </dgm:t>
    </dgm:pt>
    <dgm:pt modelId="{FC3B573A-B8D1-414B-B462-E14ECE035DA5}">
      <dgm:prSet/>
      <dgm:spPr/>
      <dgm:t>
        <a:bodyPr/>
        <a:lstStyle/>
        <a:p>
          <a:r>
            <a:rPr lang="tr-TR"/>
            <a:t>Günümüzde Filipinler, Endonezya, Tayland, Güney Kore, Çin, Hindistan be Brezilya’da yetiştirilmektedir</a:t>
          </a:r>
          <a:endParaRPr lang="en-US"/>
        </a:p>
      </dgm:t>
    </dgm:pt>
    <dgm:pt modelId="{CA7CA794-7EDF-4B8B-A85E-BA5313EC7D13}" type="parTrans" cxnId="{56720327-2CF4-4BFA-AC4F-48C18A85DD45}">
      <dgm:prSet/>
      <dgm:spPr/>
      <dgm:t>
        <a:bodyPr/>
        <a:lstStyle/>
        <a:p>
          <a:endParaRPr lang="en-US"/>
        </a:p>
      </dgm:t>
    </dgm:pt>
    <dgm:pt modelId="{2AAFB572-DE66-4A4E-B7F1-996FF551F619}" type="sibTrans" cxnId="{56720327-2CF4-4BFA-AC4F-48C18A85DD45}">
      <dgm:prSet/>
      <dgm:spPr/>
      <dgm:t>
        <a:bodyPr/>
        <a:lstStyle/>
        <a:p>
          <a:endParaRPr lang="en-US"/>
        </a:p>
      </dgm:t>
    </dgm:pt>
    <dgm:pt modelId="{CBD26F76-23D5-40C4-8830-5726B4E75B9C}" type="pres">
      <dgm:prSet presAssocID="{A8F958BD-FD6A-4F5E-90CD-116278A6A185}" presName="Name0" presStyleCnt="0">
        <dgm:presLayoutVars>
          <dgm:dir/>
          <dgm:resizeHandles val="exact"/>
        </dgm:presLayoutVars>
      </dgm:prSet>
      <dgm:spPr/>
    </dgm:pt>
    <dgm:pt modelId="{C50248C9-CEA9-4EDF-91C9-1FDA59AC2F2B}" type="pres">
      <dgm:prSet presAssocID="{14E21BE6-EF2D-420B-A2DB-60880A5C0DF9}" presName="node" presStyleLbl="node1" presStyleIdx="0" presStyleCnt="6">
        <dgm:presLayoutVars>
          <dgm:bulletEnabled val="1"/>
        </dgm:presLayoutVars>
      </dgm:prSet>
      <dgm:spPr/>
    </dgm:pt>
    <dgm:pt modelId="{6B88E954-E7AC-4053-B174-C15388751AB0}" type="pres">
      <dgm:prSet presAssocID="{0B816BF4-77C0-42A9-86BA-F6A1F1B5FE6F}" presName="sibTrans" presStyleLbl="sibTrans1D1" presStyleIdx="0" presStyleCnt="5"/>
      <dgm:spPr/>
    </dgm:pt>
    <dgm:pt modelId="{4F35D6A2-4D45-419A-9BC5-BE210010909D}" type="pres">
      <dgm:prSet presAssocID="{0B816BF4-77C0-42A9-86BA-F6A1F1B5FE6F}" presName="connectorText" presStyleLbl="sibTrans1D1" presStyleIdx="0" presStyleCnt="5"/>
      <dgm:spPr/>
    </dgm:pt>
    <dgm:pt modelId="{22F949BD-C7EA-4FA8-84A7-95A2F5A3C740}" type="pres">
      <dgm:prSet presAssocID="{8693AB56-F48A-4CE6-8D8C-5B7413089A2F}" presName="node" presStyleLbl="node1" presStyleIdx="1" presStyleCnt="6">
        <dgm:presLayoutVars>
          <dgm:bulletEnabled val="1"/>
        </dgm:presLayoutVars>
      </dgm:prSet>
      <dgm:spPr/>
    </dgm:pt>
    <dgm:pt modelId="{2FF766CC-AAB8-4B0A-8521-24D11D5FE597}" type="pres">
      <dgm:prSet presAssocID="{1A54BE89-BD67-4525-B41F-F9585F76E0DF}" presName="sibTrans" presStyleLbl="sibTrans1D1" presStyleIdx="1" presStyleCnt="5"/>
      <dgm:spPr/>
    </dgm:pt>
    <dgm:pt modelId="{5808ED1C-65C2-4633-9267-DB305158DBBA}" type="pres">
      <dgm:prSet presAssocID="{1A54BE89-BD67-4525-B41F-F9585F76E0DF}" presName="connectorText" presStyleLbl="sibTrans1D1" presStyleIdx="1" presStyleCnt="5"/>
      <dgm:spPr/>
    </dgm:pt>
    <dgm:pt modelId="{1DF69FAE-8811-4DC2-8EC5-C4D84684F3FC}" type="pres">
      <dgm:prSet presAssocID="{A92DDCAA-4EE1-4C4E-BF6B-77622E918188}" presName="node" presStyleLbl="node1" presStyleIdx="2" presStyleCnt="6">
        <dgm:presLayoutVars>
          <dgm:bulletEnabled val="1"/>
        </dgm:presLayoutVars>
      </dgm:prSet>
      <dgm:spPr/>
    </dgm:pt>
    <dgm:pt modelId="{E300C3FD-ACB0-42F4-8D7B-D02AFF5CBAA0}" type="pres">
      <dgm:prSet presAssocID="{F563D116-78E6-4BF3-94C7-A239EBF08A3E}" presName="sibTrans" presStyleLbl="sibTrans1D1" presStyleIdx="2" presStyleCnt="5"/>
      <dgm:spPr/>
    </dgm:pt>
    <dgm:pt modelId="{D0E34D03-B6C4-4324-853C-40362172E56F}" type="pres">
      <dgm:prSet presAssocID="{F563D116-78E6-4BF3-94C7-A239EBF08A3E}" presName="connectorText" presStyleLbl="sibTrans1D1" presStyleIdx="2" presStyleCnt="5"/>
      <dgm:spPr/>
    </dgm:pt>
    <dgm:pt modelId="{D7C8F074-0FD7-4DF2-849A-F264DB183C56}" type="pres">
      <dgm:prSet presAssocID="{78736388-518F-4B8C-95AD-F11240B2FFA2}" presName="node" presStyleLbl="node1" presStyleIdx="3" presStyleCnt="6">
        <dgm:presLayoutVars>
          <dgm:bulletEnabled val="1"/>
        </dgm:presLayoutVars>
      </dgm:prSet>
      <dgm:spPr/>
    </dgm:pt>
    <dgm:pt modelId="{E6A0CBD8-72DF-49AC-8F8B-42B36D5A9112}" type="pres">
      <dgm:prSet presAssocID="{27BA8C2D-5D91-4003-B66B-5A405F3B7A82}" presName="sibTrans" presStyleLbl="sibTrans1D1" presStyleIdx="3" presStyleCnt="5"/>
      <dgm:spPr/>
    </dgm:pt>
    <dgm:pt modelId="{233BF76A-3F01-4C9D-BD87-081A0CF814AE}" type="pres">
      <dgm:prSet presAssocID="{27BA8C2D-5D91-4003-B66B-5A405F3B7A82}" presName="connectorText" presStyleLbl="sibTrans1D1" presStyleIdx="3" presStyleCnt="5"/>
      <dgm:spPr/>
    </dgm:pt>
    <dgm:pt modelId="{46F77A4F-145A-48BF-B185-784D1E265C18}" type="pres">
      <dgm:prSet presAssocID="{5F0C6793-B4D6-4A40-B4A0-056F3E7FDB53}" presName="node" presStyleLbl="node1" presStyleIdx="4" presStyleCnt="6">
        <dgm:presLayoutVars>
          <dgm:bulletEnabled val="1"/>
        </dgm:presLayoutVars>
      </dgm:prSet>
      <dgm:spPr/>
    </dgm:pt>
    <dgm:pt modelId="{1F6E5A54-C36F-4295-B0A6-C0AD367E3E9C}" type="pres">
      <dgm:prSet presAssocID="{6B94873B-488D-4A27-A693-E2E7E1164C72}" presName="sibTrans" presStyleLbl="sibTrans1D1" presStyleIdx="4" presStyleCnt="5"/>
      <dgm:spPr/>
    </dgm:pt>
    <dgm:pt modelId="{C4E275AF-BF7D-4449-A5F9-7F15526AE452}" type="pres">
      <dgm:prSet presAssocID="{6B94873B-488D-4A27-A693-E2E7E1164C72}" presName="connectorText" presStyleLbl="sibTrans1D1" presStyleIdx="4" presStyleCnt="5"/>
      <dgm:spPr/>
    </dgm:pt>
    <dgm:pt modelId="{2EDDE4C9-D344-42E1-9B31-34F30A560899}" type="pres">
      <dgm:prSet presAssocID="{FC3B573A-B8D1-414B-B462-E14ECE035DA5}" presName="node" presStyleLbl="node1" presStyleIdx="5" presStyleCnt="6">
        <dgm:presLayoutVars>
          <dgm:bulletEnabled val="1"/>
        </dgm:presLayoutVars>
      </dgm:prSet>
      <dgm:spPr/>
    </dgm:pt>
  </dgm:ptLst>
  <dgm:cxnLst>
    <dgm:cxn modelId="{61FD000D-CB1B-415C-A5DB-69741969B9DC}" type="presOf" srcId="{A92DDCAA-4EE1-4C4E-BF6B-77622E918188}" destId="{1DF69FAE-8811-4DC2-8EC5-C4D84684F3FC}" srcOrd="0" destOrd="0" presId="urn:microsoft.com/office/officeart/2016/7/layout/RepeatingBendingProcessNew"/>
    <dgm:cxn modelId="{8D50C118-3B50-493B-9926-C2AF19AEC9A8}" type="presOf" srcId="{0B816BF4-77C0-42A9-86BA-F6A1F1B5FE6F}" destId="{4F35D6A2-4D45-419A-9BC5-BE210010909D}" srcOrd="1" destOrd="0" presId="urn:microsoft.com/office/officeart/2016/7/layout/RepeatingBendingProcessNew"/>
    <dgm:cxn modelId="{56720327-2CF4-4BFA-AC4F-48C18A85DD45}" srcId="{A8F958BD-FD6A-4F5E-90CD-116278A6A185}" destId="{FC3B573A-B8D1-414B-B462-E14ECE035DA5}" srcOrd="5" destOrd="0" parTransId="{CA7CA794-7EDF-4B8B-A85E-BA5313EC7D13}" sibTransId="{2AAFB572-DE66-4A4E-B7F1-996FF551F619}"/>
    <dgm:cxn modelId="{0AB6B45B-AA72-4EB9-9E6F-E5CBA5ED48FE}" srcId="{A8F958BD-FD6A-4F5E-90CD-116278A6A185}" destId="{5F0C6793-B4D6-4A40-B4A0-056F3E7FDB53}" srcOrd="4" destOrd="0" parTransId="{D7165D94-91C4-4380-985A-FCF6FA0B8BDF}" sibTransId="{6B94873B-488D-4A27-A693-E2E7E1164C72}"/>
    <dgm:cxn modelId="{08E1855D-1A3C-41B3-BA1B-FDB7DA0F113B}" type="presOf" srcId="{FC3B573A-B8D1-414B-B462-E14ECE035DA5}" destId="{2EDDE4C9-D344-42E1-9B31-34F30A560899}" srcOrd="0" destOrd="0" presId="urn:microsoft.com/office/officeart/2016/7/layout/RepeatingBendingProcessNew"/>
    <dgm:cxn modelId="{ABF15141-9C74-4D14-9D41-D6CE9F647C7D}" type="presOf" srcId="{A8F958BD-FD6A-4F5E-90CD-116278A6A185}" destId="{CBD26F76-23D5-40C4-8830-5726B4E75B9C}" srcOrd="0" destOrd="0" presId="urn:microsoft.com/office/officeart/2016/7/layout/RepeatingBendingProcessNew"/>
    <dgm:cxn modelId="{2308C342-2F8E-45B3-BBD8-B15CE0051CB1}" type="presOf" srcId="{8693AB56-F48A-4CE6-8D8C-5B7413089A2F}" destId="{22F949BD-C7EA-4FA8-84A7-95A2F5A3C740}" srcOrd="0" destOrd="0" presId="urn:microsoft.com/office/officeart/2016/7/layout/RepeatingBendingProcessNew"/>
    <dgm:cxn modelId="{9414B54C-B93D-4AB3-9432-E24F84C5E871}" type="presOf" srcId="{6B94873B-488D-4A27-A693-E2E7E1164C72}" destId="{C4E275AF-BF7D-4449-A5F9-7F15526AE452}" srcOrd="1" destOrd="0" presId="urn:microsoft.com/office/officeart/2016/7/layout/RepeatingBendingProcessNew"/>
    <dgm:cxn modelId="{BBB33074-BB0D-494B-BEEF-94BE88FCA03E}" type="presOf" srcId="{14E21BE6-EF2D-420B-A2DB-60880A5C0DF9}" destId="{C50248C9-CEA9-4EDF-91C9-1FDA59AC2F2B}" srcOrd="0" destOrd="0" presId="urn:microsoft.com/office/officeart/2016/7/layout/RepeatingBendingProcessNew"/>
    <dgm:cxn modelId="{688C0282-B5C2-4809-B916-FB273DEA197C}" type="presOf" srcId="{0B816BF4-77C0-42A9-86BA-F6A1F1B5FE6F}" destId="{6B88E954-E7AC-4053-B174-C15388751AB0}" srcOrd="0" destOrd="0" presId="urn:microsoft.com/office/officeart/2016/7/layout/RepeatingBendingProcessNew"/>
    <dgm:cxn modelId="{A104538A-5698-4E7D-8776-847EAB3B6F3B}" srcId="{A8F958BD-FD6A-4F5E-90CD-116278A6A185}" destId="{78736388-518F-4B8C-95AD-F11240B2FFA2}" srcOrd="3" destOrd="0" parTransId="{30FCB531-E109-458C-AE5F-CAE53C7D682C}" sibTransId="{27BA8C2D-5D91-4003-B66B-5A405F3B7A82}"/>
    <dgm:cxn modelId="{8DFED58A-56A5-4774-B8B9-51D1F13D43B4}" type="presOf" srcId="{5F0C6793-B4D6-4A40-B4A0-056F3E7FDB53}" destId="{46F77A4F-145A-48BF-B185-784D1E265C18}" srcOrd="0" destOrd="0" presId="urn:microsoft.com/office/officeart/2016/7/layout/RepeatingBendingProcessNew"/>
    <dgm:cxn modelId="{EE701991-BAD9-4363-BFD1-00C6AED5EDA0}" type="presOf" srcId="{27BA8C2D-5D91-4003-B66B-5A405F3B7A82}" destId="{E6A0CBD8-72DF-49AC-8F8B-42B36D5A9112}" srcOrd="0" destOrd="0" presId="urn:microsoft.com/office/officeart/2016/7/layout/RepeatingBendingProcessNew"/>
    <dgm:cxn modelId="{DD9DEF9B-2055-4D62-8204-8D8C7C1FC17A}" type="presOf" srcId="{78736388-518F-4B8C-95AD-F11240B2FFA2}" destId="{D7C8F074-0FD7-4DF2-849A-F264DB183C56}" srcOrd="0" destOrd="0" presId="urn:microsoft.com/office/officeart/2016/7/layout/RepeatingBendingProcessNew"/>
    <dgm:cxn modelId="{929419AC-3A6F-4D05-B2B7-CC044468A0F4}" type="presOf" srcId="{27BA8C2D-5D91-4003-B66B-5A405F3B7A82}" destId="{233BF76A-3F01-4C9D-BD87-081A0CF814AE}" srcOrd="1" destOrd="0" presId="urn:microsoft.com/office/officeart/2016/7/layout/RepeatingBendingProcessNew"/>
    <dgm:cxn modelId="{6F87C2AC-9E3F-4C33-ADA6-A607F0F01CD0}" type="presOf" srcId="{F563D116-78E6-4BF3-94C7-A239EBF08A3E}" destId="{E300C3FD-ACB0-42F4-8D7B-D02AFF5CBAA0}" srcOrd="0" destOrd="0" presId="urn:microsoft.com/office/officeart/2016/7/layout/RepeatingBendingProcessNew"/>
    <dgm:cxn modelId="{A6C45BAF-6DDE-4BA5-9498-E2CCC5F72490}" type="presOf" srcId="{1A54BE89-BD67-4525-B41F-F9585F76E0DF}" destId="{2FF766CC-AAB8-4B0A-8521-24D11D5FE597}" srcOrd="0" destOrd="0" presId="urn:microsoft.com/office/officeart/2016/7/layout/RepeatingBendingProcessNew"/>
    <dgm:cxn modelId="{499B6DB2-947B-42B4-B9E2-7C0DB12EA257}" type="presOf" srcId="{F563D116-78E6-4BF3-94C7-A239EBF08A3E}" destId="{D0E34D03-B6C4-4324-853C-40362172E56F}" srcOrd="1" destOrd="0" presId="urn:microsoft.com/office/officeart/2016/7/layout/RepeatingBendingProcessNew"/>
    <dgm:cxn modelId="{204B27CC-5D92-4030-83FC-9DF0766FE312}" type="presOf" srcId="{1A54BE89-BD67-4525-B41F-F9585F76E0DF}" destId="{5808ED1C-65C2-4633-9267-DB305158DBBA}" srcOrd="1" destOrd="0" presId="urn:microsoft.com/office/officeart/2016/7/layout/RepeatingBendingProcessNew"/>
    <dgm:cxn modelId="{554E4DF2-6D2F-4143-9ABF-597543AE5009}" srcId="{A8F958BD-FD6A-4F5E-90CD-116278A6A185}" destId="{14E21BE6-EF2D-420B-A2DB-60880A5C0DF9}" srcOrd="0" destOrd="0" parTransId="{C88D8BB9-153F-484A-BE07-15B4018D3BC6}" sibTransId="{0B816BF4-77C0-42A9-86BA-F6A1F1B5FE6F}"/>
    <dgm:cxn modelId="{803866F5-BB5D-4F03-BCC8-5797FB2DCDD3}" srcId="{A8F958BD-FD6A-4F5E-90CD-116278A6A185}" destId="{8693AB56-F48A-4CE6-8D8C-5B7413089A2F}" srcOrd="1" destOrd="0" parTransId="{26017484-CB8D-4FB2-9E46-7E6C54815C1E}" sibTransId="{1A54BE89-BD67-4525-B41F-F9585F76E0DF}"/>
    <dgm:cxn modelId="{ABB61BF6-E7F3-4F2C-AC0F-464165B716A6}" srcId="{A8F958BD-FD6A-4F5E-90CD-116278A6A185}" destId="{A92DDCAA-4EE1-4C4E-BF6B-77622E918188}" srcOrd="2" destOrd="0" parTransId="{0BE2B041-092A-4324-808C-8808FC02B63D}" sibTransId="{F563D116-78E6-4BF3-94C7-A239EBF08A3E}"/>
    <dgm:cxn modelId="{3EFD4CF6-AF53-4997-9439-43F9F9724291}" type="presOf" srcId="{6B94873B-488D-4A27-A693-E2E7E1164C72}" destId="{1F6E5A54-C36F-4295-B0A6-C0AD367E3E9C}" srcOrd="0" destOrd="0" presId="urn:microsoft.com/office/officeart/2016/7/layout/RepeatingBendingProcessNew"/>
    <dgm:cxn modelId="{EEE4E18B-81AD-45B9-876F-B40BDB9C1AA4}" type="presParOf" srcId="{CBD26F76-23D5-40C4-8830-5726B4E75B9C}" destId="{C50248C9-CEA9-4EDF-91C9-1FDA59AC2F2B}" srcOrd="0" destOrd="0" presId="urn:microsoft.com/office/officeart/2016/7/layout/RepeatingBendingProcessNew"/>
    <dgm:cxn modelId="{F11D1E44-3B63-45C0-8379-8F99B8E573DF}" type="presParOf" srcId="{CBD26F76-23D5-40C4-8830-5726B4E75B9C}" destId="{6B88E954-E7AC-4053-B174-C15388751AB0}" srcOrd="1" destOrd="0" presId="urn:microsoft.com/office/officeart/2016/7/layout/RepeatingBendingProcessNew"/>
    <dgm:cxn modelId="{61570EE4-5B59-48E1-A2C7-733D93CB8705}" type="presParOf" srcId="{6B88E954-E7AC-4053-B174-C15388751AB0}" destId="{4F35D6A2-4D45-419A-9BC5-BE210010909D}" srcOrd="0" destOrd="0" presId="urn:microsoft.com/office/officeart/2016/7/layout/RepeatingBendingProcessNew"/>
    <dgm:cxn modelId="{455D664D-881E-411A-827F-CD4460C36EA2}" type="presParOf" srcId="{CBD26F76-23D5-40C4-8830-5726B4E75B9C}" destId="{22F949BD-C7EA-4FA8-84A7-95A2F5A3C740}" srcOrd="2" destOrd="0" presId="urn:microsoft.com/office/officeart/2016/7/layout/RepeatingBendingProcessNew"/>
    <dgm:cxn modelId="{AA90A381-D99F-454C-80B5-1736636B0437}" type="presParOf" srcId="{CBD26F76-23D5-40C4-8830-5726B4E75B9C}" destId="{2FF766CC-AAB8-4B0A-8521-24D11D5FE597}" srcOrd="3" destOrd="0" presId="urn:microsoft.com/office/officeart/2016/7/layout/RepeatingBendingProcessNew"/>
    <dgm:cxn modelId="{D847D17C-C538-446A-9A50-56D545A7D400}" type="presParOf" srcId="{2FF766CC-AAB8-4B0A-8521-24D11D5FE597}" destId="{5808ED1C-65C2-4633-9267-DB305158DBBA}" srcOrd="0" destOrd="0" presId="urn:microsoft.com/office/officeart/2016/7/layout/RepeatingBendingProcessNew"/>
    <dgm:cxn modelId="{77820F79-5FCD-46BA-986A-9722ECDB2D99}" type="presParOf" srcId="{CBD26F76-23D5-40C4-8830-5726B4E75B9C}" destId="{1DF69FAE-8811-4DC2-8EC5-C4D84684F3FC}" srcOrd="4" destOrd="0" presId="urn:microsoft.com/office/officeart/2016/7/layout/RepeatingBendingProcessNew"/>
    <dgm:cxn modelId="{D34A04EE-AD8B-4CFA-9528-25F6894E6D0D}" type="presParOf" srcId="{CBD26F76-23D5-40C4-8830-5726B4E75B9C}" destId="{E300C3FD-ACB0-42F4-8D7B-D02AFF5CBAA0}" srcOrd="5" destOrd="0" presId="urn:microsoft.com/office/officeart/2016/7/layout/RepeatingBendingProcessNew"/>
    <dgm:cxn modelId="{643D850E-79D5-4BBA-9FED-09CFE8C1B167}" type="presParOf" srcId="{E300C3FD-ACB0-42F4-8D7B-D02AFF5CBAA0}" destId="{D0E34D03-B6C4-4324-853C-40362172E56F}" srcOrd="0" destOrd="0" presId="urn:microsoft.com/office/officeart/2016/7/layout/RepeatingBendingProcessNew"/>
    <dgm:cxn modelId="{7BD57E1E-5F4F-4282-AB63-A00FC23ABB95}" type="presParOf" srcId="{CBD26F76-23D5-40C4-8830-5726B4E75B9C}" destId="{D7C8F074-0FD7-4DF2-849A-F264DB183C56}" srcOrd="6" destOrd="0" presId="urn:microsoft.com/office/officeart/2016/7/layout/RepeatingBendingProcessNew"/>
    <dgm:cxn modelId="{49C630FC-EE95-4478-BFEF-31D30EFEF55C}" type="presParOf" srcId="{CBD26F76-23D5-40C4-8830-5726B4E75B9C}" destId="{E6A0CBD8-72DF-49AC-8F8B-42B36D5A9112}" srcOrd="7" destOrd="0" presId="urn:microsoft.com/office/officeart/2016/7/layout/RepeatingBendingProcessNew"/>
    <dgm:cxn modelId="{F383CEDE-B394-48B4-A503-70EBFD85A573}" type="presParOf" srcId="{E6A0CBD8-72DF-49AC-8F8B-42B36D5A9112}" destId="{233BF76A-3F01-4C9D-BD87-081A0CF814AE}" srcOrd="0" destOrd="0" presId="urn:microsoft.com/office/officeart/2016/7/layout/RepeatingBendingProcessNew"/>
    <dgm:cxn modelId="{C3A48F54-B5E8-49DC-BB55-D46E216A14CE}" type="presParOf" srcId="{CBD26F76-23D5-40C4-8830-5726B4E75B9C}" destId="{46F77A4F-145A-48BF-B185-784D1E265C18}" srcOrd="8" destOrd="0" presId="urn:microsoft.com/office/officeart/2016/7/layout/RepeatingBendingProcessNew"/>
    <dgm:cxn modelId="{125EF2A8-9E71-486D-853B-4FA85707CEF3}" type="presParOf" srcId="{CBD26F76-23D5-40C4-8830-5726B4E75B9C}" destId="{1F6E5A54-C36F-4295-B0A6-C0AD367E3E9C}" srcOrd="9" destOrd="0" presId="urn:microsoft.com/office/officeart/2016/7/layout/RepeatingBendingProcessNew"/>
    <dgm:cxn modelId="{E4B7EF9F-483F-46FE-9E14-3F4326E6892E}" type="presParOf" srcId="{1F6E5A54-C36F-4295-B0A6-C0AD367E3E9C}" destId="{C4E275AF-BF7D-4449-A5F9-7F15526AE452}" srcOrd="0" destOrd="0" presId="urn:microsoft.com/office/officeart/2016/7/layout/RepeatingBendingProcessNew"/>
    <dgm:cxn modelId="{1984078C-27FF-48BE-B06F-8603340879B4}" type="presParOf" srcId="{CBD26F76-23D5-40C4-8830-5726B4E75B9C}" destId="{2EDDE4C9-D344-42E1-9B31-34F30A560899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EBB1BD6-82D9-4E48-AD73-2AABD4102F0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944E7B3-8C37-408B-8835-3868FE14293A}">
      <dgm:prSet/>
      <dgm:spPr/>
      <dgm:t>
        <a:bodyPr/>
        <a:lstStyle/>
        <a:p>
          <a:r>
            <a:rPr lang="tr-TR"/>
            <a:t>Beyaz ve yeşil rami olmak üzere iki türü bulunur </a:t>
          </a:r>
          <a:endParaRPr lang="en-US"/>
        </a:p>
      </dgm:t>
    </dgm:pt>
    <dgm:pt modelId="{2BB208E3-4D35-4ED6-9792-D4567DFF7AA1}" type="parTrans" cxnId="{029EC0CC-57A3-44BB-8D8E-C751BC663F9A}">
      <dgm:prSet/>
      <dgm:spPr/>
      <dgm:t>
        <a:bodyPr/>
        <a:lstStyle/>
        <a:p>
          <a:endParaRPr lang="en-US"/>
        </a:p>
      </dgm:t>
    </dgm:pt>
    <dgm:pt modelId="{F2B45653-6530-4A7F-A0B6-8EBA1A6BD25E}" type="sibTrans" cxnId="{029EC0CC-57A3-44BB-8D8E-C751BC663F9A}">
      <dgm:prSet/>
      <dgm:spPr/>
      <dgm:t>
        <a:bodyPr/>
        <a:lstStyle/>
        <a:p>
          <a:endParaRPr lang="en-US"/>
        </a:p>
      </dgm:t>
    </dgm:pt>
    <dgm:pt modelId="{D77CC9F2-EF6C-4D67-B145-C380FCCB9AA4}">
      <dgm:prSet/>
      <dgm:spPr/>
      <dgm:t>
        <a:bodyPr/>
        <a:lstStyle/>
        <a:p>
          <a:r>
            <a:rPr lang="tr-TR"/>
            <a:t>Bitki boyu 2-4 m ye kadar uzanabilmektedir</a:t>
          </a:r>
          <a:endParaRPr lang="en-US"/>
        </a:p>
      </dgm:t>
    </dgm:pt>
    <dgm:pt modelId="{3BD436BF-DE54-4A9E-8E69-76B5E3C8BF3B}" type="parTrans" cxnId="{0E8C9AFF-F925-4307-BEB7-1C1673621FAD}">
      <dgm:prSet/>
      <dgm:spPr/>
      <dgm:t>
        <a:bodyPr/>
        <a:lstStyle/>
        <a:p>
          <a:endParaRPr lang="en-US"/>
        </a:p>
      </dgm:t>
    </dgm:pt>
    <dgm:pt modelId="{FA70D744-3495-40D4-A7F2-5A2E12B7E26E}" type="sibTrans" cxnId="{0E8C9AFF-F925-4307-BEB7-1C1673621FAD}">
      <dgm:prSet/>
      <dgm:spPr/>
      <dgm:t>
        <a:bodyPr/>
        <a:lstStyle/>
        <a:p>
          <a:endParaRPr lang="en-US"/>
        </a:p>
      </dgm:t>
    </dgm:pt>
    <dgm:pt modelId="{495ACE72-4D4E-4192-8170-0DEE3E4E5B56}">
      <dgm:prSet/>
      <dgm:spPr/>
      <dgm:t>
        <a:bodyPr/>
        <a:lstStyle/>
        <a:p>
          <a:r>
            <a:rPr lang="tr-TR"/>
            <a:t>Beyaz rami’nin sak kalınlığı 1-1,5 cm, bitki boyu 1-2 m’dir. Yapraklarının üstü yeşil, altı beyaz tüylerle kaplı olduğundan rengi beyazımsı gümüş renktedir bu yüzden beyaz rami olarak adlandırılır</a:t>
          </a:r>
          <a:endParaRPr lang="en-US"/>
        </a:p>
      </dgm:t>
    </dgm:pt>
    <dgm:pt modelId="{E9CCB0FA-30A3-4D02-8C4E-70B3D655CBD5}" type="parTrans" cxnId="{1FA20284-B2A0-46FA-BB6D-28EC442F5C91}">
      <dgm:prSet/>
      <dgm:spPr/>
      <dgm:t>
        <a:bodyPr/>
        <a:lstStyle/>
        <a:p>
          <a:endParaRPr lang="en-US"/>
        </a:p>
      </dgm:t>
    </dgm:pt>
    <dgm:pt modelId="{89B0100A-FA80-4454-88C2-2EB26B597438}" type="sibTrans" cxnId="{1FA20284-B2A0-46FA-BB6D-28EC442F5C91}">
      <dgm:prSet/>
      <dgm:spPr/>
      <dgm:t>
        <a:bodyPr/>
        <a:lstStyle/>
        <a:p>
          <a:endParaRPr lang="en-US"/>
        </a:p>
      </dgm:t>
    </dgm:pt>
    <dgm:pt modelId="{6B311142-83C5-4D4E-AA93-B741892F0EC6}">
      <dgm:prSet/>
      <dgm:spPr/>
      <dgm:t>
        <a:bodyPr/>
        <a:lstStyle/>
        <a:p>
          <a:r>
            <a:rPr lang="tr-TR"/>
            <a:t>Yeşil rami’nin sak kalınlığı 2-2,5 cm, bitki boyu 2,5-4 m’dir. Yaprakları yeşildir, yapraklarının altında beyaz tüy bulunmaz bu yüzden yeşil rami olarak adlandırılır</a:t>
          </a:r>
          <a:endParaRPr lang="en-US"/>
        </a:p>
      </dgm:t>
    </dgm:pt>
    <dgm:pt modelId="{E94AB647-2F4E-49C9-9B3F-89A53DE85E9D}" type="parTrans" cxnId="{30557D33-B096-4CF2-9512-7DC03EDEF4F4}">
      <dgm:prSet/>
      <dgm:spPr/>
      <dgm:t>
        <a:bodyPr/>
        <a:lstStyle/>
        <a:p>
          <a:endParaRPr lang="en-US"/>
        </a:p>
      </dgm:t>
    </dgm:pt>
    <dgm:pt modelId="{25CC6BF0-8024-4EFE-B57C-882497B844F6}" type="sibTrans" cxnId="{30557D33-B096-4CF2-9512-7DC03EDEF4F4}">
      <dgm:prSet/>
      <dgm:spPr/>
      <dgm:t>
        <a:bodyPr/>
        <a:lstStyle/>
        <a:p>
          <a:endParaRPr lang="en-US"/>
        </a:p>
      </dgm:t>
    </dgm:pt>
    <dgm:pt modelId="{C4482CC5-BBB1-4C02-9417-93400014DE51}" type="pres">
      <dgm:prSet presAssocID="{4EBB1BD6-82D9-4E48-AD73-2AABD4102F02}" presName="linear" presStyleCnt="0">
        <dgm:presLayoutVars>
          <dgm:animLvl val="lvl"/>
          <dgm:resizeHandles val="exact"/>
        </dgm:presLayoutVars>
      </dgm:prSet>
      <dgm:spPr/>
    </dgm:pt>
    <dgm:pt modelId="{917F2621-6B76-4D6E-8D26-76ABEEE38891}" type="pres">
      <dgm:prSet presAssocID="{4944E7B3-8C37-408B-8835-3868FE14293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5BCFAB6-6F4F-4CE4-92A9-F301B053C011}" type="pres">
      <dgm:prSet presAssocID="{F2B45653-6530-4A7F-A0B6-8EBA1A6BD25E}" presName="spacer" presStyleCnt="0"/>
      <dgm:spPr/>
    </dgm:pt>
    <dgm:pt modelId="{5588A72D-7D5C-42F8-B192-349EE1B63BCF}" type="pres">
      <dgm:prSet presAssocID="{D77CC9F2-EF6C-4D67-B145-C380FCCB9AA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2AE4D81-864E-473B-A1AC-2743BA414B3C}" type="pres">
      <dgm:prSet presAssocID="{FA70D744-3495-40D4-A7F2-5A2E12B7E26E}" presName="spacer" presStyleCnt="0"/>
      <dgm:spPr/>
    </dgm:pt>
    <dgm:pt modelId="{971536CE-3A0C-4922-8E1B-DFA6FDD91285}" type="pres">
      <dgm:prSet presAssocID="{495ACE72-4D4E-4192-8170-0DEE3E4E5B5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4D0338A-ECBA-4B9C-A44B-6DD7C65272EA}" type="pres">
      <dgm:prSet presAssocID="{89B0100A-FA80-4454-88C2-2EB26B597438}" presName="spacer" presStyleCnt="0"/>
      <dgm:spPr/>
    </dgm:pt>
    <dgm:pt modelId="{5AC942FA-6595-403B-BF01-D3E418FC4F54}" type="pres">
      <dgm:prSet presAssocID="{6B311142-83C5-4D4E-AA93-B741892F0EC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847EB00-19D1-4BF8-8D14-3A79AC293860}" type="presOf" srcId="{495ACE72-4D4E-4192-8170-0DEE3E4E5B56}" destId="{971536CE-3A0C-4922-8E1B-DFA6FDD91285}" srcOrd="0" destOrd="0" presId="urn:microsoft.com/office/officeart/2005/8/layout/vList2"/>
    <dgm:cxn modelId="{B2572519-293E-45AD-9B19-DFD5F9C7733C}" type="presOf" srcId="{D77CC9F2-EF6C-4D67-B145-C380FCCB9AA4}" destId="{5588A72D-7D5C-42F8-B192-349EE1B63BCF}" srcOrd="0" destOrd="0" presId="urn:microsoft.com/office/officeart/2005/8/layout/vList2"/>
    <dgm:cxn modelId="{30557D33-B096-4CF2-9512-7DC03EDEF4F4}" srcId="{4EBB1BD6-82D9-4E48-AD73-2AABD4102F02}" destId="{6B311142-83C5-4D4E-AA93-B741892F0EC6}" srcOrd="3" destOrd="0" parTransId="{E94AB647-2F4E-49C9-9B3F-89A53DE85E9D}" sibTransId="{25CC6BF0-8024-4EFE-B57C-882497B844F6}"/>
    <dgm:cxn modelId="{5D15013F-9271-4607-94FF-69F7E4798813}" type="presOf" srcId="{4EBB1BD6-82D9-4E48-AD73-2AABD4102F02}" destId="{C4482CC5-BBB1-4C02-9417-93400014DE51}" srcOrd="0" destOrd="0" presId="urn:microsoft.com/office/officeart/2005/8/layout/vList2"/>
    <dgm:cxn modelId="{B9CFA966-1570-468A-AF10-1D8E9FFB5384}" type="presOf" srcId="{6B311142-83C5-4D4E-AA93-B741892F0EC6}" destId="{5AC942FA-6595-403B-BF01-D3E418FC4F54}" srcOrd="0" destOrd="0" presId="urn:microsoft.com/office/officeart/2005/8/layout/vList2"/>
    <dgm:cxn modelId="{1FA20284-B2A0-46FA-BB6D-28EC442F5C91}" srcId="{4EBB1BD6-82D9-4E48-AD73-2AABD4102F02}" destId="{495ACE72-4D4E-4192-8170-0DEE3E4E5B56}" srcOrd="2" destOrd="0" parTransId="{E9CCB0FA-30A3-4D02-8C4E-70B3D655CBD5}" sibTransId="{89B0100A-FA80-4454-88C2-2EB26B597438}"/>
    <dgm:cxn modelId="{029EC0CC-57A3-44BB-8D8E-C751BC663F9A}" srcId="{4EBB1BD6-82D9-4E48-AD73-2AABD4102F02}" destId="{4944E7B3-8C37-408B-8835-3868FE14293A}" srcOrd="0" destOrd="0" parTransId="{2BB208E3-4D35-4ED6-9792-D4567DFF7AA1}" sibTransId="{F2B45653-6530-4A7F-A0B6-8EBA1A6BD25E}"/>
    <dgm:cxn modelId="{D1BA0CD3-B5CC-454C-A07A-3224D09CB9F8}" type="presOf" srcId="{4944E7B3-8C37-408B-8835-3868FE14293A}" destId="{917F2621-6B76-4D6E-8D26-76ABEEE38891}" srcOrd="0" destOrd="0" presId="urn:microsoft.com/office/officeart/2005/8/layout/vList2"/>
    <dgm:cxn modelId="{0E8C9AFF-F925-4307-BEB7-1C1673621FAD}" srcId="{4EBB1BD6-82D9-4E48-AD73-2AABD4102F02}" destId="{D77CC9F2-EF6C-4D67-B145-C380FCCB9AA4}" srcOrd="1" destOrd="0" parTransId="{3BD436BF-DE54-4A9E-8E69-76B5E3C8BF3B}" sibTransId="{FA70D744-3495-40D4-A7F2-5A2E12B7E26E}"/>
    <dgm:cxn modelId="{396C0315-00EE-4E80-8CE6-B880D6D6A5B8}" type="presParOf" srcId="{C4482CC5-BBB1-4C02-9417-93400014DE51}" destId="{917F2621-6B76-4D6E-8D26-76ABEEE38891}" srcOrd="0" destOrd="0" presId="urn:microsoft.com/office/officeart/2005/8/layout/vList2"/>
    <dgm:cxn modelId="{6C94CFB1-045A-43B5-95B7-EFCBFBA5EF32}" type="presParOf" srcId="{C4482CC5-BBB1-4C02-9417-93400014DE51}" destId="{45BCFAB6-6F4F-4CE4-92A9-F301B053C011}" srcOrd="1" destOrd="0" presId="urn:microsoft.com/office/officeart/2005/8/layout/vList2"/>
    <dgm:cxn modelId="{39A960B0-9566-4E0F-AC1C-B31EFACCE5B4}" type="presParOf" srcId="{C4482CC5-BBB1-4C02-9417-93400014DE51}" destId="{5588A72D-7D5C-42F8-B192-349EE1B63BCF}" srcOrd="2" destOrd="0" presId="urn:microsoft.com/office/officeart/2005/8/layout/vList2"/>
    <dgm:cxn modelId="{6C16B963-0731-4E68-A195-C4096BEC35FE}" type="presParOf" srcId="{C4482CC5-BBB1-4C02-9417-93400014DE51}" destId="{52AE4D81-864E-473B-A1AC-2743BA414B3C}" srcOrd="3" destOrd="0" presId="urn:microsoft.com/office/officeart/2005/8/layout/vList2"/>
    <dgm:cxn modelId="{8E72EBD6-867A-4CFA-85FA-72A62AC111D5}" type="presParOf" srcId="{C4482CC5-BBB1-4C02-9417-93400014DE51}" destId="{971536CE-3A0C-4922-8E1B-DFA6FDD91285}" srcOrd="4" destOrd="0" presId="urn:microsoft.com/office/officeart/2005/8/layout/vList2"/>
    <dgm:cxn modelId="{E32DBF96-5D9F-4EA5-A026-63D98AE1C63B}" type="presParOf" srcId="{C4482CC5-BBB1-4C02-9417-93400014DE51}" destId="{74D0338A-ECBA-4B9C-A44B-6DD7C65272EA}" srcOrd="5" destOrd="0" presId="urn:microsoft.com/office/officeart/2005/8/layout/vList2"/>
    <dgm:cxn modelId="{27B35F93-45CB-4C9F-AF9B-FD149E27A8AA}" type="presParOf" srcId="{C4482CC5-BBB1-4C02-9417-93400014DE51}" destId="{5AC942FA-6595-403B-BF01-D3E418FC4F5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541745D-AA45-43D8-BEDE-402EF683310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7CDB957-41AF-4616-A333-829DDE8B925A}">
      <dgm:prSet/>
      <dgm:spPr/>
      <dgm:t>
        <a:bodyPr/>
        <a:lstStyle/>
        <a:p>
          <a:r>
            <a:rPr lang="tr-TR"/>
            <a:t>Olgunlaşan rami sakından enine kesit alındığında en üstte kütikül, altında mantar tabakası, endodermi ve onun altında da liflerin bulunduğu kabuk tabaka yer alır</a:t>
          </a:r>
          <a:endParaRPr lang="en-US"/>
        </a:p>
      </dgm:t>
    </dgm:pt>
    <dgm:pt modelId="{42AD35E0-7DED-4AF2-9AFF-EDAAC79D9DF4}" type="parTrans" cxnId="{39553963-C098-4ABE-9F81-DD4A27E95BAA}">
      <dgm:prSet/>
      <dgm:spPr/>
      <dgm:t>
        <a:bodyPr/>
        <a:lstStyle/>
        <a:p>
          <a:endParaRPr lang="en-US"/>
        </a:p>
      </dgm:t>
    </dgm:pt>
    <dgm:pt modelId="{863D520C-630F-4E2F-962C-0BD306F00EFC}" type="sibTrans" cxnId="{39553963-C098-4ABE-9F81-DD4A27E95BAA}">
      <dgm:prSet/>
      <dgm:spPr/>
      <dgm:t>
        <a:bodyPr/>
        <a:lstStyle/>
        <a:p>
          <a:endParaRPr lang="en-US"/>
        </a:p>
      </dgm:t>
    </dgm:pt>
    <dgm:pt modelId="{2904AAC4-FEB0-472A-9094-DC0961BE5A52}">
      <dgm:prSet/>
      <dgm:spPr/>
      <dgm:t>
        <a:bodyPr/>
        <a:lstStyle/>
        <a:p>
          <a:r>
            <a:rPr lang="tr-TR"/>
            <a:t>Lif hücreleri bu tabakada bitkisel zamk ile uç uca ve yan yana birleşmişlerdir</a:t>
          </a:r>
          <a:endParaRPr lang="en-US"/>
        </a:p>
      </dgm:t>
    </dgm:pt>
    <dgm:pt modelId="{897A619A-762F-4E8C-8B91-F2228F2BAD48}" type="parTrans" cxnId="{8DB98325-7BB5-41DC-887F-EC37AF908D31}">
      <dgm:prSet/>
      <dgm:spPr/>
      <dgm:t>
        <a:bodyPr/>
        <a:lstStyle/>
        <a:p>
          <a:endParaRPr lang="en-US"/>
        </a:p>
      </dgm:t>
    </dgm:pt>
    <dgm:pt modelId="{AC439276-26EE-4B84-9EB0-8EC96CDD12E7}" type="sibTrans" cxnId="{8DB98325-7BB5-41DC-887F-EC37AF908D31}">
      <dgm:prSet/>
      <dgm:spPr/>
      <dgm:t>
        <a:bodyPr/>
        <a:lstStyle/>
        <a:p>
          <a:endParaRPr lang="en-US"/>
        </a:p>
      </dgm:t>
    </dgm:pt>
    <dgm:pt modelId="{EDD20739-5433-4C8C-B9BC-9B681FB6851E}">
      <dgm:prSet/>
      <dgm:spPr/>
      <dgm:t>
        <a:bodyPr/>
        <a:lstStyle/>
        <a:p>
          <a:r>
            <a:rPr lang="tr-TR"/>
            <a:t>Hücrelerin enine kesiti keten kenevir liflerininki gibi köşeli olmayıp daha yuvarlaktır</a:t>
          </a:r>
          <a:endParaRPr lang="en-US"/>
        </a:p>
      </dgm:t>
    </dgm:pt>
    <dgm:pt modelId="{ACC80ACB-ADA8-42ED-B266-439A9B9F014F}" type="parTrans" cxnId="{1262F94A-5939-4EED-B0F8-EA6434BE9927}">
      <dgm:prSet/>
      <dgm:spPr/>
      <dgm:t>
        <a:bodyPr/>
        <a:lstStyle/>
        <a:p>
          <a:endParaRPr lang="en-US"/>
        </a:p>
      </dgm:t>
    </dgm:pt>
    <dgm:pt modelId="{2AC6D1B7-5278-4247-90AB-A0395C6FEE60}" type="sibTrans" cxnId="{1262F94A-5939-4EED-B0F8-EA6434BE9927}">
      <dgm:prSet/>
      <dgm:spPr/>
      <dgm:t>
        <a:bodyPr/>
        <a:lstStyle/>
        <a:p>
          <a:endParaRPr lang="en-US"/>
        </a:p>
      </dgm:t>
    </dgm:pt>
    <dgm:pt modelId="{37EAE61D-5EBE-456B-817C-A14AA194F715}" type="pres">
      <dgm:prSet presAssocID="{1541745D-AA45-43D8-BEDE-402EF6833106}" presName="linear" presStyleCnt="0">
        <dgm:presLayoutVars>
          <dgm:animLvl val="lvl"/>
          <dgm:resizeHandles val="exact"/>
        </dgm:presLayoutVars>
      </dgm:prSet>
      <dgm:spPr/>
    </dgm:pt>
    <dgm:pt modelId="{7D0743FB-CC39-4B2E-B705-B858E2D1692E}" type="pres">
      <dgm:prSet presAssocID="{67CDB957-41AF-4616-A333-829DDE8B925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2A25881-E074-4BC1-8546-17EB9F378465}" type="pres">
      <dgm:prSet presAssocID="{863D520C-630F-4E2F-962C-0BD306F00EFC}" presName="spacer" presStyleCnt="0"/>
      <dgm:spPr/>
    </dgm:pt>
    <dgm:pt modelId="{C1E1B5F1-B529-460F-935A-E96611629A9F}" type="pres">
      <dgm:prSet presAssocID="{2904AAC4-FEB0-472A-9094-DC0961BE5A5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B6ADFC6-B075-455C-97D0-53ED5DE1B4F4}" type="pres">
      <dgm:prSet presAssocID="{AC439276-26EE-4B84-9EB0-8EC96CDD12E7}" presName="spacer" presStyleCnt="0"/>
      <dgm:spPr/>
    </dgm:pt>
    <dgm:pt modelId="{C35AEB77-2ADA-4CA4-A1F9-D44088D30914}" type="pres">
      <dgm:prSet presAssocID="{EDD20739-5433-4C8C-B9BC-9B681FB6851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DB98325-7BB5-41DC-887F-EC37AF908D31}" srcId="{1541745D-AA45-43D8-BEDE-402EF6833106}" destId="{2904AAC4-FEB0-472A-9094-DC0961BE5A52}" srcOrd="1" destOrd="0" parTransId="{897A619A-762F-4E8C-8B91-F2228F2BAD48}" sibTransId="{AC439276-26EE-4B84-9EB0-8EC96CDD12E7}"/>
    <dgm:cxn modelId="{39553963-C098-4ABE-9F81-DD4A27E95BAA}" srcId="{1541745D-AA45-43D8-BEDE-402EF6833106}" destId="{67CDB957-41AF-4616-A333-829DDE8B925A}" srcOrd="0" destOrd="0" parTransId="{42AD35E0-7DED-4AF2-9AFF-EDAAC79D9DF4}" sibTransId="{863D520C-630F-4E2F-962C-0BD306F00EFC}"/>
    <dgm:cxn modelId="{1262F94A-5939-4EED-B0F8-EA6434BE9927}" srcId="{1541745D-AA45-43D8-BEDE-402EF6833106}" destId="{EDD20739-5433-4C8C-B9BC-9B681FB6851E}" srcOrd="2" destOrd="0" parTransId="{ACC80ACB-ADA8-42ED-B266-439A9B9F014F}" sibTransId="{2AC6D1B7-5278-4247-90AB-A0395C6FEE60}"/>
    <dgm:cxn modelId="{1C191BAC-AEDF-4A59-9F6F-4132AE716C6D}" type="presOf" srcId="{2904AAC4-FEB0-472A-9094-DC0961BE5A52}" destId="{C1E1B5F1-B529-460F-935A-E96611629A9F}" srcOrd="0" destOrd="0" presId="urn:microsoft.com/office/officeart/2005/8/layout/vList2"/>
    <dgm:cxn modelId="{F726EED4-81A8-4566-B2EF-7B6B784B5330}" type="presOf" srcId="{EDD20739-5433-4C8C-B9BC-9B681FB6851E}" destId="{C35AEB77-2ADA-4CA4-A1F9-D44088D30914}" srcOrd="0" destOrd="0" presId="urn:microsoft.com/office/officeart/2005/8/layout/vList2"/>
    <dgm:cxn modelId="{E830E8ED-21AD-47FF-8AE3-626A592D4661}" type="presOf" srcId="{67CDB957-41AF-4616-A333-829DDE8B925A}" destId="{7D0743FB-CC39-4B2E-B705-B858E2D1692E}" srcOrd="0" destOrd="0" presId="urn:microsoft.com/office/officeart/2005/8/layout/vList2"/>
    <dgm:cxn modelId="{24E258F0-5E02-4571-BE10-52614AC3B8AC}" type="presOf" srcId="{1541745D-AA45-43D8-BEDE-402EF6833106}" destId="{37EAE61D-5EBE-456B-817C-A14AA194F715}" srcOrd="0" destOrd="0" presId="urn:microsoft.com/office/officeart/2005/8/layout/vList2"/>
    <dgm:cxn modelId="{F101E6AF-4B8D-45E9-900B-01F08B462842}" type="presParOf" srcId="{37EAE61D-5EBE-456B-817C-A14AA194F715}" destId="{7D0743FB-CC39-4B2E-B705-B858E2D1692E}" srcOrd="0" destOrd="0" presId="urn:microsoft.com/office/officeart/2005/8/layout/vList2"/>
    <dgm:cxn modelId="{A5E3DD9A-1453-41C7-B816-146610A19FE6}" type="presParOf" srcId="{37EAE61D-5EBE-456B-817C-A14AA194F715}" destId="{F2A25881-E074-4BC1-8546-17EB9F378465}" srcOrd="1" destOrd="0" presId="urn:microsoft.com/office/officeart/2005/8/layout/vList2"/>
    <dgm:cxn modelId="{49913D4B-CF08-418E-BC91-0E2327D85C2E}" type="presParOf" srcId="{37EAE61D-5EBE-456B-817C-A14AA194F715}" destId="{C1E1B5F1-B529-460F-935A-E96611629A9F}" srcOrd="2" destOrd="0" presId="urn:microsoft.com/office/officeart/2005/8/layout/vList2"/>
    <dgm:cxn modelId="{75F320EA-3211-4214-9BF2-B29FCA04D9A6}" type="presParOf" srcId="{37EAE61D-5EBE-456B-817C-A14AA194F715}" destId="{0B6ADFC6-B075-455C-97D0-53ED5DE1B4F4}" srcOrd="3" destOrd="0" presId="urn:microsoft.com/office/officeart/2005/8/layout/vList2"/>
    <dgm:cxn modelId="{95E066F6-0F4C-49E5-949C-BA77875C5CC1}" type="presParOf" srcId="{37EAE61D-5EBE-456B-817C-A14AA194F715}" destId="{C35AEB77-2ADA-4CA4-A1F9-D44088D3091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097DDD7-8FB5-462A-B9B7-4445BBDE9A2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EC47074-D5D9-4DA5-B507-7E2A6167F89F}">
      <dgm:prSet/>
      <dgm:spPr/>
      <dgm:t>
        <a:bodyPr/>
        <a:lstStyle/>
        <a:p>
          <a:r>
            <a:rPr lang="tr-TR"/>
            <a:t>Mukavemetleri iyi, yaş haldeki mukavemeti kuru haldekine oranla daha yüksektir</a:t>
          </a:r>
          <a:endParaRPr lang="en-US"/>
        </a:p>
      </dgm:t>
    </dgm:pt>
    <dgm:pt modelId="{ADF5FF89-C000-40B6-B3D0-A204D708F06D}" type="parTrans" cxnId="{67071784-2AA0-48D0-A92A-B22161EEFD08}">
      <dgm:prSet/>
      <dgm:spPr/>
      <dgm:t>
        <a:bodyPr/>
        <a:lstStyle/>
        <a:p>
          <a:endParaRPr lang="en-US"/>
        </a:p>
      </dgm:t>
    </dgm:pt>
    <dgm:pt modelId="{B8030067-0105-4489-9FD8-EB74C9CA5409}" type="sibTrans" cxnId="{67071784-2AA0-48D0-A92A-B22161EEFD08}">
      <dgm:prSet/>
      <dgm:spPr/>
      <dgm:t>
        <a:bodyPr/>
        <a:lstStyle/>
        <a:p>
          <a:endParaRPr lang="en-US"/>
        </a:p>
      </dgm:t>
    </dgm:pt>
    <dgm:pt modelId="{B82AE55C-CD9D-4F50-B88E-68837A00E179}">
      <dgm:prSet/>
      <dgm:spPr/>
      <dgm:t>
        <a:bodyPr/>
        <a:lstStyle/>
        <a:p>
          <a:r>
            <a:rPr lang="tr-TR"/>
            <a:t>Nem çekme özelliği iyidir çabuk kurur, ancak pamuk lifleri kadar kolay boyanmaz</a:t>
          </a:r>
          <a:endParaRPr lang="en-US"/>
        </a:p>
      </dgm:t>
    </dgm:pt>
    <dgm:pt modelId="{398DF8B2-F061-45F4-92AB-BDD583AE9334}" type="parTrans" cxnId="{FF837336-1973-4FC9-9288-23CAEEFDE4E2}">
      <dgm:prSet/>
      <dgm:spPr/>
      <dgm:t>
        <a:bodyPr/>
        <a:lstStyle/>
        <a:p>
          <a:endParaRPr lang="en-US"/>
        </a:p>
      </dgm:t>
    </dgm:pt>
    <dgm:pt modelId="{1CED4663-794F-4BE2-A747-4A2B41F8C55C}" type="sibTrans" cxnId="{FF837336-1973-4FC9-9288-23CAEEFDE4E2}">
      <dgm:prSet/>
      <dgm:spPr/>
      <dgm:t>
        <a:bodyPr/>
        <a:lstStyle/>
        <a:p>
          <a:endParaRPr lang="en-US"/>
        </a:p>
      </dgm:t>
    </dgm:pt>
    <dgm:pt modelId="{6C9EB970-9BB6-4FC5-AAF4-4F788651313B}">
      <dgm:prSet/>
      <dgm:spPr/>
      <dgm:t>
        <a:bodyPr/>
        <a:lstStyle/>
        <a:p>
          <a:r>
            <a:rPr lang="tr-TR"/>
            <a:t>Tutumları pamuk daha yumuşak değildir</a:t>
          </a:r>
          <a:endParaRPr lang="en-US"/>
        </a:p>
      </dgm:t>
    </dgm:pt>
    <dgm:pt modelId="{7E46401D-F25E-4F2F-9CE2-AE281CCBF4BD}" type="parTrans" cxnId="{177F152B-2F32-4951-9CD0-8EE56D71E089}">
      <dgm:prSet/>
      <dgm:spPr/>
      <dgm:t>
        <a:bodyPr/>
        <a:lstStyle/>
        <a:p>
          <a:endParaRPr lang="en-US"/>
        </a:p>
      </dgm:t>
    </dgm:pt>
    <dgm:pt modelId="{F656F028-9DDF-4418-AD2E-3C5F66EC0DF1}" type="sibTrans" cxnId="{177F152B-2F32-4951-9CD0-8EE56D71E089}">
      <dgm:prSet/>
      <dgm:spPr/>
      <dgm:t>
        <a:bodyPr/>
        <a:lstStyle/>
        <a:p>
          <a:endParaRPr lang="en-US"/>
        </a:p>
      </dgm:t>
    </dgm:pt>
    <dgm:pt modelId="{FAF8B2C8-3353-4C95-B2D4-C18C3B952299}">
      <dgm:prSet/>
      <dgm:spPr/>
      <dgm:t>
        <a:bodyPr/>
        <a:lstStyle/>
        <a:p>
          <a:r>
            <a:rPr lang="tr-TR"/>
            <a:t>Pamuk, yün, keten ve akrilikle karıştırılarak iplik yapımında kullanılır</a:t>
          </a:r>
          <a:endParaRPr lang="en-US"/>
        </a:p>
      </dgm:t>
    </dgm:pt>
    <dgm:pt modelId="{E5209F47-C16A-4A85-BA79-A78BACEFDEA8}" type="parTrans" cxnId="{5F4851A2-8438-4317-BB6D-572DFE008364}">
      <dgm:prSet/>
      <dgm:spPr/>
      <dgm:t>
        <a:bodyPr/>
        <a:lstStyle/>
        <a:p>
          <a:endParaRPr lang="en-US"/>
        </a:p>
      </dgm:t>
    </dgm:pt>
    <dgm:pt modelId="{8FE6809E-3447-4FD1-AA5E-6B010F9C7577}" type="sibTrans" cxnId="{5F4851A2-8438-4317-BB6D-572DFE008364}">
      <dgm:prSet/>
      <dgm:spPr/>
      <dgm:t>
        <a:bodyPr/>
        <a:lstStyle/>
        <a:p>
          <a:endParaRPr lang="en-US"/>
        </a:p>
      </dgm:t>
    </dgm:pt>
    <dgm:pt modelId="{097EB5FB-5C1E-4C8D-89B7-E39882DC6D44}" type="pres">
      <dgm:prSet presAssocID="{F097DDD7-8FB5-462A-B9B7-4445BBDE9A23}" presName="linear" presStyleCnt="0">
        <dgm:presLayoutVars>
          <dgm:animLvl val="lvl"/>
          <dgm:resizeHandles val="exact"/>
        </dgm:presLayoutVars>
      </dgm:prSet>
      <dgm:spPr/>
    </dgm:pt>
    <dgm:pt modelId="{C3F84FF3-4EC9-425C-AF1F-F3920B81FE92}" type="pres">
      <dgm:prSet presAssocID="{BEC47074-D5D9-4DA5-B507-7E2A6167F89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322EB5F-FB1B-4080-9A6A-FEE840C349B4}" type="pres">
      <dgm:prSet presAssocID="{B8030067-0105-4489-9FD8-EB74C9CA5409}" presName="spacer" presStyleCnt="0"/>
      <dgm:spPr/>
    </dgm:pt>
    <dgm:pt modelId="{E1357533-2CA6-4252-B917-D2C666D37F2B}" type="pres">
      <dgm:prSet presAssocID="{B82AE55C-CD9D-4F50-B88E-68837A00E17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15F197C-5208-4670-BC03-2201D45AEC8E}" type="pres">
      <dgm:prSet presAssocID="{1CED4663-794F-4BE2-A747-4A2B41F8C55C}" presName="spacer" presStyleCnt="0"/>
      <dgm:spPr/>
    </dgm:pt>
    <dgm:pt modelId="{0204CBB6-B734-4C12-8E2B-0EDC980EF041}" type="pres">
      <dgm:prSet presAssocID="{6C9EB970-9BB6-4FC5-AAF4-4F788651313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B45B527-2E8A-4F7C-90C8-984ADAF0BD4C}" type="pres">
      <dgm:prSet presAssocID="{F656F028-9DDF-4418-AD2E-3C5F66EC0DF1}" presName="spacer" presStyleCnt="0"/>
      <dgm:spPr/>
    </dgm:pt>
    <dgm:pt modelId="{BEA6A5C4-857D-41FF-9C75-08D3D103B2E6}" type="pres">
      <dgm:prSet presAssocID="{FAF8B2C8-3353-4C95-B2D4-C18C3B95229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648AB05-DE1B-4D1D-AEF3-0C2F58433D2D}" type="presOf" srcId="{B82AE55C-CD9D-4F50-B88E-68837A00E179}" destId="{E1357533-2CA6-4252-B917-D2C666D37F2B}" srcOrd="0" destOrd="0" presId="urn:microsoft.com/office/officeart/2005/8/layout/vList2"/>
    <dgm:cxn modelId="{177F152B-2F32-4951-9CD0-8EE56D71E089}" srcId="{F097DDD7-8FB5-462A-B9B7-4445BBDE9A23}" destId="{6C9EB970-9BB6-4FC5-AAF4-4F788651313B}" srcOrd="2" destOrd="0" parTransId="{7E46401D-F25E-4F2F-9CE2-AE281CCBF4BD}" sibTransId="{F656F028-9DDF-4418-AD2E-3C5F66EC0DF1}"/>
    <dgm:cxn modelId="{FF837336-1973-4FC9-9288-23CAEEFDE4E2}" srcId="{F097DDD7-8FB5-462A-B9B7-4445BBDE9A23}" destId="{B82AE55C-CD9D-4F50-B88E-68837A00E179}" srcOrd="1" destOrd="0" parTransId="{398DF8B2-F061-45F4-92AB-BDD583AE9334}" sibTransId="{1CED4663-794F-4BE2-A747-4A2B41F8C55C}"/>
    <dgm:cxn modelId="{67071784-2AA0-48D0-A92A-B22161EEFD08}" srcId="{F097DDD7-8FB5-462A-B9B7-4445BBDE9A23}" destId="{BEC47074-D5D9-4DA5-B507-7E2A6167F89F}" srcOrd="0" destOrd="0" parTransId="{ADF5FF89-C000-40B6-B3D0-A204D708F06D}" sibTransId="{B8030067-0105-4489-9FD8-EB74C9CA5409}"/>
    <dgm:cxn modelId="{3EEFAA84-E6C8-4DE9-ACDC-95551371D5AA}" type="presOf" srcId="{BEC47074-D5D9-4DA5-B507-7E2A6167F89F}" destId="{C3F84FF3-4EC9-425C-AF1F-F3920B81FE92}" srcOrd="0" destOrd="0" presId="urn:microsoft.com/office/officeart/2005/8/layout/vList2"/>
    <dgm:cxn modelId="{E42B3D9C-E244-46F2-B83B-A503F35A3E41}" type="presOf" srcId="{6C9EB970-9BB6-4FC5-AAF4-4F788651313B}" destId="{0204CBB6-B734-4C12-8E2B-0EDC980EF041}" srcOrd="0" destOrd="0" presId="urn:microsoft.com/office/officeart/2005/8/layout/vList2"/>
    <dgm:cxn modelId="{5F4851A2-8438-4317-BB6D-572DFE008364}" srcId="{F097DDD7-8FB5-462A-B9B7-4445BBDE9A23}" destId="{FAF8B2C8-3353-4C95-B2D4-C18C3B952299}" srcOrd="3" destOrd="0" parTransId="{E5209F47-C16A-4A85-BA79-A78BACEFDEA8}" sibTransId="{8FE6809E-3447-4FD1-AA5E-6B010F9C7577}"/>
    <dgm:cxn modelId="{1DBD6AC3-DDA2-421D-A8B1-CC000DC9EBB7}" type="presOf" srcId="{FAF8B2C8-3353-4C95-B2D4-C18C3B952299}" destId="{BEA6A5C4-857D-41FF-9C75-08D3D103B2E6}" srcOrd="0" destOrd="0" presId="urn:microsoft.com/office/officeart/2005/8/layout/vList2"/>
    <dgm:cxn modelId="{3F9B50E0-D2F1-4BFD-80DE-482E77CD172C}" type="presOf" srcId="{F097DDD7-8FB5-462A-B9B7-4445BBDE9A23}" destId="{097EB5FB-5C1E-4C8D-89B7-E39882DC6D44}" srcOrd="0" destOrd="0" presId="urn:microsoft.com/office/officeart/2005/8/layout/vList2"/>
    <dgm:cxn modelId="{60110E7B-04A5-4898-8FAA-7C6273F24A39}" type="presParOf" srcId="{097EB5FB-5C1E-4C8D-89B7-E39882DC6D44}" destId="{C3F84FF3-4EC9-425C-AF1F-F3920B81FE92}" srcOrd="0" destOrd="0" presId="urn:microsoft.com/office/officeart/2005/8/layout/vList2"/>
    <dgm:cxn modelId="{625FAFDC-AF97-4191-AC8E-19185E4279A6}" type="presParOf" srcId="{097EB5FB-5C1E-4C8D-89B7-E39882DC6D44}" destId="{F322EB5F-FB1B-4080-9A6A-FEE840C349B4}" srcOrd="1" destOrd="0" presId="urn:microsoft.com/office/officeart/2005/8/layout/vList2"/>
    <dgm:cxn modelId="{D0A41C74-18A0-4538-A641-E82118E8D8DF}" type="presParOf" srcId="{097EB5FB-5C1E-4C8D-89B7-E39882DC6D44}" destId="{E1357533-2CA6-4252-B917-D2C666D37F2B}" srcOrd="2" destOrd="0" presId="urn:microsoft.com/office/officeart/2005/8/layout/vList2"/>
    <dgm:cxn modelId="{1255858B-2EE1-446E-A600-D3959920D1CC}" type="presParOf" srcId="{097EB5FB-5C1E-4C8D-89B7-E39882DC6D44}" destId="{415F197C-5208-4670-BC03-2201D45AEC8E}" srcOrd="3" destOrd="0" presId="urn:microsoft.com/office/officeart/2005/8/layout/vList2"/>
    <dgm:cxn modelId="{546E50ED-E5CD-462A-8AE9-32BFC17CD684}" type="presParOf" srcId="{097EB5FB-5C1E-4C8D-89B7-E39882DC6D44}" destId="{0204CBB6-B734-4C12-8E2B-0EDC980EF041}" srcOrd="4" destOrd="0" presId="urn:microsoft.com/office/officeart/2005/8/layout/vList2"/>
    <dgm:cxn modelId="{5A7B3940-3859-4363-8571-3A2536CB6B2F}" type="presParOf" srcId="{097EB5FB-5C1E-4C8D-89B7-E39882DC6D44}" destId="{EB45B527-2E8A-4F7C-90C8-984ADAF0BD4C}" srcOrd="5" destOrd="0" presId="urn:microsoft.com/office/officeart/2005/8/layout/vList2"/>
    <dgm:cxn modelId="{BBC75AB0-3C46-4D1B-B6C4-BC959B911845}" type="presParOf" srcId="{097EB5FB-5C1E-4C8D-89B7-E39882DC6D44}" destId="{BEA6A5C4-857D-41FF-9C75-08D3D103B2E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1BEC84-DA09-447D-8161-F7E43B1E20A6}">
      <dsp:nvSpPr>
        <dsp:cNvPr id="0" name=""/>
        <dsp:cNvSpPr/>
      </dsp:nvSpPr>
      <dsp:spPr>
        <a:xfrm>
          <a:off x="2579" y="0"/>
          <a:ext cx="4941888" cy="4941888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088FDF-F124-4C8F-BF91-A637002E9548}">
      <dsp:nvSpPr>
        <dsp:cNvPr id="0" name=""/>
        <dsp:cNvSpPr/>
      </dsp:nvSpPr>
      <dsp:spPr>
        <a:xfrm>
          <a:off x="472058" y="469479"/>
          <a:ext cx="1927336" cy="192733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Fiziksel özellikleri</a:t>
          </a:r>
          <a:endParaRPr lang="en-US" sz="2500" kern="1200"/>
        </a:p>
      </dsp:txBody>
      <dsp:txXfrm>
        <a:off x="566143" y="563564"/>
        <a:ext cx="1739166" cy="1739166"/>
      </dsp:txXfrm>
    </dsp:sp>
    <dsp:sp modelId="{89671D73-4FDA-445B-AC31-26D8407D2B33}">
      <dsp:nvSpPr>
        <dsp:cNvPr id="0" name=""/>
        <dsp:cNvSpPr/>
      </dsp:nvSpPr>
      <dsp:spPr>
        <a:xfrm>
          <a:off x="2547651" y="469479"/>
          <a:ext cx="1927336" cy="192733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Kimyasal özellikleri</a:t>
          </a:r>
          <a:endParaRPr lang="en-US" sz="2500" kern="1200"/>
        </a:p>
      </dsp:txBody>
      <dsp:txXfrm>
        <a:off x="2641736" y="563564"/>
        <a:ext cx="1739166" cy="1739166"/>
      </dsp:txXfrm>
    </dsp:sp>
    <dsp:sp modelId="{42C6A023-81C8-4B0B-8690-57422B55477E}">
      <dsp:nvSpPr>
        <dsp:cNvPr id="0" name=""/>
        <dsp:cNvSpPr/>
      </dsp:nvSpPr>
      <dsp:spPr>
        <a:xfrm>
          <a:off x="472058" y="2545072"/>
          <a:ext cx="1927336" cy="192733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Mikroskopik yapıları</a:t>
          </a:r>
          <a:endParaRPr lang="en-US" sz="2500" kern="1200"/>
        </a:p>
      </dsp:txBody>
      <dsp:txXfrm>
        <a:off x="566143" y="2639157"/>
        <a:ext cx="1739166" cy="1739166"/>
      </dsp:txXfrm>
    </dsp:sp>
    <dsp:sp modelId="{4C6865AC-1D2F-47DB-9692-FB7C053C01F5}">
      <dsp:nvSpPr>
        <dsp:cNvPr id="0" name=""/>
        <dsp:cNvSpPr/>
      </dsp:nvSpPr>
      <dsp:spPr>
        <a:xfrm>
          <a:off x="2547651" y="2545072"/>
          <a:ext cx="1927336" cy="192733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Kullanım alanları</a:t>
          </a:r>
          <a:endParaRPr lang="en-US" sz="2500" kern="1200"/>
        </a:p>
      </dsp:txBody>
      <dsp:txXfrm>
        <a:off x="2641736" y="2639157"/>
        <a:ext cx="1739166" cy="173916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94FC6E-1A54-495B-9709-F4CD3BB2A3A2}">
      <dsp:nvSpPr>
        <dsp:cNvPr id="0" name=""/>
        <dsp:cNvSpPr/>
      </dsp:nvSpPr>
      <dsp:spPr>
        <a:xfrm>
          <a:off x="0" y="1964"/>
          <a:ext cx="729019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E91E50-B17C-4FC5-B6A5-1BD2C8AD4697}">
      <dsp:nvSpPr>
        <dsp:cNvPr id="0" name=""/>
        <dsp:cNvSpPr/>
      </dsp:nvSpPr>
      <dsp:spPr>
        <a:xfrm>
          <a:off x="0" y="1964"/>
          <a:ext cx="7290197" cy="669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/>
            <a:t>Ev tekstili</a:t>
          </a:r>
          <a:endParaRPr lang="en-US" sz="2100" kern="1200"/>
        </a:p>
      </dsp:txBody>
      <dsp:txXfrm>
        <a:off x="0" y="1964"/>
        <a:ext cx="7290197" cy="669799"/>
      </dsp:txXfrm>
    </dsp:sp>
    <dsp:sp modelId="{7A8505F2-4862-4AD3-86CD-A9C25B48B267}">
      <dsp:nvSpPr>
        <dsp:cNvPr id="0" name=""/>
        <dsp:cNvSpPr/>
      </dsp:nvSpPr>
      <dsp:spPr>
        <a:xfrm>
          <a:off x="0" y="671763"/>
          <a:ext cx="7290197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852BAA-29D5-4925-8CA0-F03082862BD5}">
      <dsp:nvSpPr>
        <dsp:cNvPr id="0" name=""/>
        <dsp:cNvSpPr/>
      </dsp:nvSpPr>
      <dsp:spPr>
        <a:xfrm>
          <a:off x="0" y="671763"/>
          <a:ext cx="7290197" cy="669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/>
            <a:t>Yazlık giyim</a:t>
          </a:r>
          <a:endParaRPr lang="en-US" sz="2100" kern="1200"/>
        </a:p>
      </dsp:txBody>
      <dsp:txXfrm>
        <a:off x="0" y="671763"/>
        <a:ext cx="7290197" cy="669799"/>
      </dsp:txXfrm>
    </dsp:sp>
    <dsp:sp modelId="{55A83E20-FC4D-4DE6-80C1-C4C8F2905507}">
      <dsp:nvSpPr>
        <dsp:cNvPr id="0" name=""/>
        <dsp:cNvSpPr/>
      </dsp:nvSpPr>
      <dsp:spPr>
        <a:xfrm>
          <a:off x="0" y="1341563"/>
          <a:ext cx="729019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A66A14-3C4E-429B-8622-4B14C2D1D60D}">
      <dsp:nvSpPr>
        <dsp:cNvPr id="0" name=""/>
        <dsp:cNvSpPr/>
      </dsp:nvSpPr>
      <dsp:spPr>
        <a:xfrm>
          <a:off x="0" y="1341563"/>
          <a:ext cx="7290197" cy="669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/>
            <a:t>Üniforma</a:t>
          </a:r>
          <a:endParaRPr lang="en-US" sz="2100" kern="1200"/>
        </a:p>
      </dsp:txBody>
      <dsp:txXfrm>
        <a:off x="0" y="1341563"/>
        <a:ext cx="7290197" cy="669799"/>
      </dsp:txXfrm>
    </dsp:sp>
    <dsp:sp modelId="{26ED78E7-5E00-4A58-9AAB-40683470A0C4}">
      <dsp:nvSpPr>
        <dsp:cNvPr id="0" name=""/>
        <dsp:cNvSpPr/>
      </dsp:nvSpPr>
      <dsp:spPr>
        <a:xfrm>
          <a:off x="0" y="2011362"/>
          <a:ext cx="7290197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16E037-B9BD-4171-A9A6-51559974DCEE}">
      <dsp:nvSpPr>
        <dsp:cNvPr id="0" name=""/>
        <dsp:cNvSpPr/>
      </dsp:nvSpPr>
      <dsp:spPr>
        <a:xfrm>
          <a:off x="0" y="2011362"/>
          <a:ext cx="7290197" cy="669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/>
            <a:t>Makineler için kayış, ip, halat</a:t>
          </a:r>
          <a:endParaRPr lang="en-US" sz="2100" kern="1200"/>
        </a:p>
      </dsp:txBody>
      <dsp:txXfrm>
        <a:off x="0" y="2011362"/>
        <a:ext cx="7290197" cy="669799"/>
      </dsp:txXfrm>
    </dsp:sp>
    <dsp:sp modelId="{CA8ED9B5-5B52-4FBF-8E8A-1CD01F093F12}">
      <dsp:nvSpPr>
        <dsp:cNvPr id="0" name=""/>
        <dsp:cNvSpPr/>
      </dsp:nvSpPr>
      <dsp:spPr>
        <a:xfrm>
          <a:off x="0" y="2681161"/>
          <a:ext cx="7290197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6EB57C-5878-431E-8D29-3EF1BAE85BA6}">
      <dsp:nvSpPr>
        <dsp:cNvPr id="0" name=""/>
        <dsp:cNvSpPr/>
      </dsp:nvSpPr>
      <dsp:spPr>
        <a:xfrm>
          <a:off x="0" y="2681161"/>
          <a:ext cx="7290197" cy="669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/>
            <a:t>Oto döşemesi</a:t>
          </a:r>
          <a:endParaRPr lang="en-US" sz="2100" kern="1200"/>
        </a:p>
      </dsp:txBody>
      <dsp:txXfrm>
        <a:off x="0" y="2681161"/>
        <a:ext cx="7290197" cy="669799"/>
      </dsp:txXfrm>
    </dsp:sp>
    <dsp:sp modelId="{17986B98-46CC-4F79-99FA-77265F22F49F}">
      <dsp:nvSpPr>
        <dsp:cNvPr id="0" name=""/>
        <dsp:cNvSpPr/>
      </dsp:nvSpPr>
      <dsp:spPr>
        <a:xfrm>
          <a:off x="0" y="3350961"/>
          <a:ext cx="729019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F5CE06-29BD-48DD-8BCD-05AC3095F820}">
      <dsp:nvSpPr>
        <dsp:cNvPr id="0" name=""/>
        <dsp:cNvSpPr/>
      </dsp:nvSpPr>
      <dsp:spPr>
        <a:xfrm>
          <a:off x="0" y="3350961"/>
          <a:ext cx="7290197" cy="669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/>
            <a:t>Erozyonla mücadele için yer kaplamaları olarak kullanılmaktadır</a:t>
          </a:r>
          <a:endParaRPr lang="en-US" sz="2100" kern="1200"/>
        </a:p>
      </dsp:txBody>
      <dsp:txXfrm>
        <a:off x="0" y="3350961"/>
        <a:ext cx="7290197" cy="66979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8B7F50-55A8-4DAE-A897-43963DEF9DB1}">
      <dsp:nvSpPr>
        <dsp:cNvPr id="0" name=""/>
        <dsp:cNvSpPr/>
      </dsp:nvSpPr>
      <dsp:spPr>
        <a:xfrm>
          <a:off x="0" y="0"/>
          <a:ext cx="6196667" cy="12068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Tüm tekstil lifleri içinde en ucuz olanıdır</a:t>
          </a:r>
          <a:endParaRPr lang="en-US" sz="2500" kern="1200"/>
        </a:p>
      </dsp:txBody>
      <dsp:txXfrm>
        <a:off x="35346" y="35346"/>
        <a:ext cx="4894418" cy="1136125"/>
      </dsp:txXfrm>
    </dsp:sp>
    <dsp:sp modelId="{D9E6B24B-1BFE-4CDE-8FAB-E8165708D75A}">
      <dsp:nvSpPr>
        <dsp:cNvPr id="0" name=""/>
        <dsp:cNvSpPr/>
      </dsp:nvSpPr>
      <dsp:spPr>
        <a:xfrm>
          <a:off x="546764" y="1407953"/>
          <a:ext cx="6196667" cy="120681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Pamuktan sonra en çok üretilen bitkisel liftir</a:t>
          </a:r>
          <a:endParaRPr lang="en-US" sz="2500" kern="1200"/>
        </a:p>
      </dsp:txBody>
      <dsp:txXfrm>
        <a:off x="582110" y="1443299"/>
        <a:ext cx="4794779" cy="1136125"/>
      </dsp:txXfrm>
    </dsp:sp>
    <dsp:sp modelId="{9DD0F9AE-D208-415D-8668-7E31128F0CF3}">
      <dsp:nvSpPr>
        <dsp:cNvPr id="0" name=""/>
        <dsp:cNvSpPr/>
      </dsp:nvSpPr>
      <dsp:spPr>
        <a:xfrm>
          <a:off x="1093529" y="2815907"/>
          <a:ext cx="6196667" cy="12068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Günümüzde Hindistan, Pakistan, Nepal, Taylan ve Çin’de üretilmektedir</a:t>
          </a:r>
          <a:endParaRPr lang="en-US" sz="2500" kern="1200"/>
        </a:p>
      </dsp:txBody>
      <dsp:txXfrm>
        <a:off x="1128875" y="2851253"/>
        <a:ext cx="4794779" cy="1136125"/>
      </dsp:txXfrm>
    </dsp:sp>
    <dsp:sp modelId="{11749D27-1CBF-47FA-86E3-F89818EB7571}">
      <dsp:nvSpPr>
        <dsp:cNvPr id="0" name=""/>
        <dsp:cNvSpPr/>
      </dsp:nvSpPr>
      <dsp:spPr>
        <a:xfrm>
          <a:off x="5412236" y="915169"/>
          <a:ext cx="784431" cy="78443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588733" y="915169"/>
        <a:ext cx="431437" cy="590284"/>
      </dsp:txXfrm>
    </dsp:sp>
    <dsp:sp modelId="{6E969DAE-5D00-46F7-8822-55C63F3AF861}">
      <dsp:nvSpPr>
        <dsp:cNvPr id="0" name=""/>
        <dsp:cNvSpPr/>
      </dsp:nvSpPr>
      <dsp:spPr>
        <a:xfrm>
          <a:off x="5959000" y="2315078"/>
          <a:ext cx="784431" cy="78443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135497" y="2315078"/>
        <a:ext cx="431437" cy="59028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FCF311-D441-4060-9A3A-3194476F11BB}">
      <dsp:nvSpPr>
        <dsp:cNvPr id="0" name=""/>
        <dsp:cNvSpPr/>
      </dsp:nvSpPr>
      <dsp:spPr>
        <a:xfrm>
          <a:off x="0" y="344884"/>
          <a:ext cx="4231481" cy="4231481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70BE80-C97C-41D7-97C4-56E64F1CEECF}">
      <dsp:nvSpPr>
        <dsp:cNvPr id="0" name=""/>
        <dsp:cNvSpPr/>
      </dsp:nvSpPr>
      <dsp:spPr>
        <a:xfrm>
          <a:off x="401990" y="746875"/>
          <a:ext cx="1650277" cy="165027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/>
            <a:t>Nemli, sıcak ve yağışın bol olduğu tropik ve subtropik iklimlerde yetişir</a:t>
          </a:r>
          <a:endParaRPr lang="en-US" sz="1700" kern="1200"/>
        </a:p>
      </dsp:txBody>
      <dsp:txXfrm>
        <a:off x="482550" y="827435"/>
        <a:ext cx="1489157" cy="1489157"/>
      </dsp:txXfrm>
    </dsp:sp>
    <dsp:sp modelId="{02F8B423-4636-49D5-ACB3-81C2ABF48D4C}">
      <dsp:nvSpPr>
        <dsp:cNvPr id="0" name=""/>
        <dsp:cNvSpPr/>
      </dsp:nvSpPr>
      <dsp:spPr>
        <a:xfrm>
          <a:off x="2179212" y="746875"/>
          <a:ext cx="1650277" cy="165027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/>
            <a:t>Yıllık bir bitkidir, boyu 2-4 m’ye kadar boylanabilir</a:t>
          </a:r>
          <a:endParaRPr lang="en-US" sz="1700" kern="1200"/>
        </a:p>
      </dsp:txBody>
      <dsp:txXfrm>
        <a:off x="2259772" y="827435"/>
        <a:ext cx="1489157" cy="1489157"/>
      </dsp:txXfrm>
    </dsp:sp>
    <dsp:sp modelId="{B7F9DD5D-A233-4B0B-A11B-0AC80EA5A28E}">
      <dsp:nvSpPr>
        <dsp:cNvPr id="0" name=""/>
        <dsp:cNvSpPr/>
      </dsp:nvSpPr>
      <dsp:spPr>
        <a:xfrm>
          <a:off x="401990" y="2524097"/>
          <a:ext cx="1650277" cy="165027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/>
            <a:t>Saplar düz ve yuvarlak, yapraklarının kenarı dişlidir</a:t>
          </a:r>
          <a:endParaRPr lang="en-US" sz="1700" kern="1200"/>
        </a:p>
      </dsp:txBody>
      <dsp:txXfrm>
        <a:off x="482550" y="2604657"/>
        <a:ext cx="1489157" cy="1489157"/>
      </dsp:txXfrm>
    </dsp:sp>
    <dsp:sp modelId="{FACFB803-867F-47EC-A65A-79C343132FAD}">
      <dsp:nvSpPr>
        <dsp:cNvPr id="0" name=""/>
        <dsp:cNvSpPr/>
      </dsp:nvSpPr>
      <dsp:spPr>
        <a:xfrm>
          <a:off x="2179212" y="2524097"/>
          <a:ext cx="1650277" cy="165027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/>
            <a:t>Çiçekleri sarı renklidir</a:t>
          </a:r>
          <a:endParaRPr lang="en-US" sz="1700" kern="1200"/>
        </a:p>
      </dsp:txBody>
      <dsp:txXfrm>
        <a:off x="2259772" y="2604657"/>
        <a:ext cx="1489157" cy="148915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0132B6-99CF-4B14-B8B3-1B3A81C7D6D5}">
      <dsp:nvSpPr>
        <dsp:cNvPr id="0" name=""/>
        <dsp:cNvSpPr/>
      </dsp:nvSpPr>
      <dsp:spPr>
        <a:xfrm>
          <a:off x="0" y="0"/>
          <a:ext cx="3957637" cy="108721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/>
            <a:t>Enine kesiti incelendiğinde liflerin hüzmeler şeklinde 1,2,3 ve 4 sıra halinde olduğu görülür. Bu sayılar genç ve yaşlı olup olmama durumuna göre değişiklik gösterir</a:t>
          </a:r>
          <a:endParaRPr lang="en-US" sz="1300" kern="1200"/>
        </a:p>
      </dsp:txBody>
      <dsp:txXfrm>
        <a:off x="31843" y="31843"/>
        <a:ext cx="2692578" cy="1023529"/>
      </dsp:txXfrm>
    </dsp:sp>
    <dsp:sp modelId="{6E465B78-5A72-419A-81E7-FD70E6B5F423}">
      <dsp:nvSpPr>
        <dsp:cNvPr id="0" name=""/>
        <dsp:cNvSpPr/>
      </dsp:nvSpPr>
      <dsp:spPr>
        <a:xfrm>
          <a:off x="331452" y="1284890"/>
          <a:ext cx="3957637" cy="1087215"/>
        </a:xfrm>
        <a:prstGeom prst="roundRect">
          <a:avLst>
            <a:gd name="adj" fmla="val 10000"/>
          </a:avLst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/>
            <a:t>Lif hüzmeleri köşeli hücrelerden oluşup birbirine pektin maddesi ile bağlıdır</a:t>
          </a:r>
          <a:endParaRPr lang="en-US" sz="1300" kern="1200"/>
        </a:p>
      </dsp:txBody>
      <dsp:txXfrm>
        <a:off x="363295" y="1316733"/>
        <a:ext cx="2855809" cy="1023529"/>
      </dsp:txXfrm>
    </dsp:sp>
    <dsp:sp modelId="{B69E4D2E-2E23-48F3-9AF4-1D3D4102869E}">
      <dsp:nvSpPr>
        <dsp:cNvPr id="0" name=""/>
        <dsp:cNvSpPr/>
      </dsp:nvSpPr>
      <dsp:spPr>
        <a:xfrm>
          <a:off x="657957" y="2569781"/>
          <a:ext cx="3957637" cy="1087215"/>
        </a:xfrm>
        <a:prstGeom prst="roundRect">
          <a:avLst>
            <a:gd name="adj" fmla="val 10000"/>
          </a:avLst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/>
            <a:t>Lif hücreleri dıştan içe doğru primer çeper, sekonder çeper ve lümenden meydana gelmiştir</a:t>
          </a:r>
          <a:endParaRPr lang="en-US" sz="1300" kern="1200"/>
        </a:p>
      </dsp:txBody>
      <dsp:txXfrm>
        <a:off x="689800" y="2601624"/>
        <a:ext cx="2860756" cy="1023529"/>
      </dsp:txXfrm>
    </dsp:sp>
    <dsp:sp modelId="{039CD500-1CFB-4CDA-A379-93E4804F9E49}">
      <dsp:nvSpPr>
        <dsp:cNvPr id="0" name=""/>
        <dsp:cNvSpPr/>
      </dsp:nvSpPr>
      <dsp:spPr>
        <a:xfrm>
          <a:off x="989409" y="3854672"/>
          <a:ext cx="3957637" cy="1087215"/>
        </a:xfrm>
        <a:prstGeom prst="roundRect">
          <a:avLst>
            <a:gd name="adj" fmla="val 10000"/>
          </a:avLst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/>
            <a:t>Rengi kremden koyu kahverengiye doğru çeşitlilik gösterir</a:t>
          </a:r>
          <a:endParaRPr lang="en-US" sz="1300" kern="1200"/>
        </a:p>
      </dsp:txBody>
      <dsp:txXfrm>
        <a:off x="1021252" y="3886515"/>
        <a:ext cx="2855809" cy="1023529"/>
      </dsp:txXfrm>
    </dsp:sp>
    <dsp:sp modelId="{501E742F-1B0E-4E8B-B4BC-21FC8760DB16}">
      <dsp:nvSpPr>
        <dsp:cNvPr id="0" name=""/>
        <dsp:cNvSpPr/>
      </dsp:nvSpPr>
      <dsp:spPr>
        <a:xfrm>
          <a:off x="3250947" y="832708"/>
          <a:ext cx="706689" cy="70668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3409952" y="832708"/>
        <a:ext cx="388679" cy="531783"/>
      </dsp:txXfrm>
    </dsp:sp>
    <dsp:sp modelId="{685E4D33-58FC-4A6A-ACFD-9A62FD20A30A}">
      <dsp:nvSpPr>
        <dsp:cNvPr id="0" name=""/>
        <dsp:cNvSpPr/>
      </dsp:nvSpPr>
      <dsp:spPr>
        <a:xfrm>
          <a:off x="3582399" y="2117599"/>
          <a:ext cx="706689" cy="70668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920933"/>
            <a:satOff val="6135"/>
            <a:lumOff val="561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920933"/>
              <a:satOff val="6135"/>
              <a:lumOff val="5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3741404" y="2117599"/>
        <a:ext cx="388679" cy="531783"/>
      </dsp:txXfrm>
    </dsp:sp>
    <dsp:sp modelId="{2D359B71-7BF1-4D7D-BCC6-EFC50EAB5F0E}">
      <dsp:nvSpPr>
        <dsp:cNvPr id="0" name=""/>
        <dsp:cNvSpPr/>
      </dsp:nvSpPr>
      <dsp:spPr>
        <a:xfrm>
          <a:off x="3908904" y="3402489"/>
          <a:ext cx="706689" cy="70668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841865"/>
            <a:satOff val="12270"/>
            <a:lumOff val="112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841865"/>
              <a:satOff val="12270"/>
              <a:lumOff val="11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4067909" y="3402489"/>
        <a:ext cx="388679" cy="53178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D0071C-E745-4A47-B64F-8932C591F26D}">
      <dsp:nvSpPr>
        <dsp:cNvPr id="0" name=""/>
        <dsp:cNvSpPr/>
      </dsp:nvSpPr>
      <dsp:spPr>
        <a:xfrm>
          <a:off x="0" y="210354"/>
          <a:ext cx="4231481" cy="8494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Lifleri yumuşak, ince, parlak ve eğrilmesi kolaydır</a:t>
          </a:r>
          <a:endParaRPr lang="en-US" sz="2200" kern="1200"/>
        </a:p>
      </dsp:txBody>
      <dsp:txXfrm>
        <a:off x="41465" y="251819"/>
        <a:ext cx="4148551" cy="766490"/>
      </dsp:txXfrm>
    </dsp:sp>
    <dsp:sp modelId="{24CD00AC-C115-4625-8640-7EC179FE7154}">
      <dsp:nvSpPr>
        <dsp:cNvPr id="0" name=""/>
        <dsp:cNvSpPr/>
      </dsp:nvSpPr>
      <dsp:spPr>
        <a:xfrm>
          <a:off x="0" y="1123134"/>
          <a:ext cx="4231481" cy="849420"/>
        </a:xfrm>
        <a:prstGeom prst="roundRect">
          <a:avLst/>
        </a:prstGeom>
        <a:solidFill>
          <a:schemeClr val="accent2">
            <a:hueOff val="-330843"/>
            <a:satOff val="373"/>
            <a:lumOff val="88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Rengi su ile temastan sonra koyulaşır, kırılgan hal alır </a:t>
          </a:r>
          <a:endParaRPr lang="en-US" sz="2200" kern="1200"/>
        </a:p>
      </dsp:txBody>
      <dsp:txXfrm>
        <a:off x="41465" y="1164599"/>
        <a:ext cx="4148551" cy="766490"/>
      </dsp:txXfrm>
    </dsp:sp>
    <dsp:sp modelId="{7E0D271E-5B96-4DA8-B2C5-1D3E8171A5A4}">
      <dsp:nvSpPr>
        <dsp:cNvPr id="0" name=""/>
        <dsp:cNvSpPr/>
      </dsp:nvSpPr>
      <dsp:spPr>
        <a:xfrm>
          <a:off x="0" y="2035914"/>
          <a:ext cx="4231481" cy="849420"/>
        </a:xfrm>
        <a:prstGeom prst="roundRect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Elastikiyeti ve uzama yüzdeleri düşüktür</a:t>
          </a:r>
          <a:endParaRPr lang="en-US" sz="2200" kern="1200"/>
        </a:p>
      </dsp:txBody>
      <dsp:txXfrm>
        <a:off x="41465" y="2077379"/>
        <a:ext cx="4148551" cy="766490"/>
      </dsp:txXfrm>
    </dsp:sp>
    <dsp:sp modelId="{AD6A9195-24CE-4197-9142-BF608E90247D}">
      <dsp:nvSpPr>
        <dsp:cNvPr id="0" name=""/>
        <dsp:cNvSpPr/>
      </dsp:nvSpPr>
      <dsp:spPr>
        <a:xfrm>
          <a:off x="0" y="2948694"/>
          <a:ext cx="4231481" cy="849420"/>
        </a:xfrm>
        <a:prstGeom prst="roundRect">
          <a:avLst/>
        </a:prstGeom>
        <a:solidFill>
          <a:schemeClr val="accent2">
            <a:hueOff val="-992530"/>
            <a:satOff val="1119"/>
            <a:lumOff val="264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Mikroorganizmalara karşı dayanıklı olan lifler gün ışığı ile zayıflayabilir</a:t>
          </a:r>
          <a:endParaRPr lang="en-US" sz="2200" kern="1200"/>
        </a:p>
      </dsp:txBody>
      <dsp:txXfrm>
        <a:off x="41465" y="2990159"/>
        <a:ext cx="4148551" cy="766490"/>
      </dsp:txXfrm>
    </dsp:sp>
    <dsp:sp modelId="{76C9A3CE-86A4-431E-B8B6-2A924BE96DBC}">
      <dsp:nvSpPr>
        <dsp:cNvPr id="0" name=""/>
        <dsp:cNvSpPr/>
      </dsp:nvSpPr>
      <dsp:spPr>
        <a:xfrm>
          <a:off x="0" y="3861475"/>
          <a:ext cx="4231481" cy="84942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Halı tabanı örgüsü, ip, sicim ve jeotekstil olarak kullanılmaktadır</a:t>
          </a:r>
          <a:endParaRPr lang="en-US" sz="2200" kern="1200"/>
        </a:p>
      </dsp:txBody>
      <dsp:txXfrm>
        <a:off x="41465" y="3902940"/>
        <a:ext cx="4148551" cy="76649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8BEF4D-8B57-415A-BE53-7C44D172B315}">
      <dsp:nvSpPr>
        <dsp:cNvPr id="0" name=""/>
        <dsp:cNvSpPr/>
      </dsp:nvSpPr>
      <dsp:spPr>
        <a:xfrm>
          <a:off x="0" y="11430"/>
          <a:ext cx="4231481" cy="117707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Liflerin boyu ortalama 100-127 cm olup incelikleri ortalama 20-380 mikron arasındadır</a:t>
          </a:r>
          <a:endParaRPr lang="en-US" sz="2200" kern="1200"/>
        </a:p>
      </dsp:txBody>
      <dsp:txXfrm>
        <a:off x="57460" y="68890"/>
        <a:ext cx="4116561" cy="1062157"/>
      </dsp:txXfrm>
    </dsp:sp>
    <dsp:sp modelId="{77553830-F69F-45DB-A450-D8AE454C2853}">
      <dsp:nvSpPr>
        <dsp:cNvPr id="0" name=""/>
        <dsp:cNvSpPr/>
      </dsp:nvSpPr>
      <dsp:spPr>
        <a:xfrm>
          <a:off x="0" y="1251867"/>
          <a:ext cx="4231481" cy="1177077"/>
        </a:xfrm>
        <a:prstGeom prst="roundRect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Mukavemeti, mikroorganizmalara tuzlu suya ve sürtünmeye karşı dayanıklıdır</a:t>
          </a:r>
          <a:endParaRPr lang="en-US" sz="2200" kern="1200"/>
        </a:p>
      </dsp:txBody>
      <dsp:txXfrm>
        <a:off x="57460" y="1309327"/>
        <a:ext cx="4116561" cy="1062157"/>
      </dsp:txXfrm>
    </dsp:sp>
    <dsp:sp modelId="{9579600C-6061-43F0-A3DA-C73B469CBA94}">
      <dsp:nvSpPr>
        <dsp:cNvPr id="0" name=""/>
        <dsp:cNvSpPr/>
      </dsp:nvSpPr>
      <dsp:spPr>
        <a:xfrm>
          <a:off x="0" y="2492305"/>
          <a:ext cx="4231481" cy="1177077"/>
        </a:xfrm>
        <a:prstGeom prst="roundRect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Liflerin nem çekme yeteneği yüksektir bu sebeple iyi boya tutabilirler</a:t>
          </a:r>
          <a:endParaRPr lang="en-US" sz="2200" kern="1200"/>
        </a:p>
      </dsp:txBody>
      <dsp:txXfrm>
        <a:off x="57460" y="2549765"/>
        <a:ext cx="4116561" cy="1062157"/>
      </dsp:txXfrm>
    </dsp:sp>
    <dsp:sp modelId="{2986D17A-0AA6-4B20-908E-5C68051EC659}">
      <dsp:nvSpPr>
        <dsp:cNvPr id="0" name=""/>
        <dsp:cNvSpPr/>
      </dsp:nvSpPr>
      <dsp:spPr>
        <a:xfrm>
          <a:off x="0" y="3732742"/>
          <a:ext cx="4231481" cy="1177077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Sisal, halat, hasır, ağ, yer yaygıları, tarım ve endüstride bağlama malzemesi olarak kullanılmaktadır</a:t>
          </a:r>
          <a:endParaRPr lang="en-US" sz="2200" kern="1200"/>
        </a:p>
      </dsp:txBody>
      <dsp:txXfrm>
        <a:off x="57460" y="3790202"/>
        <a:ext cx="4116561" cy="1062157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0C68A3-C86A-45AB-8960-4BB7D71D1D70}">
      <dsp:nvSpPr>
        <dsp:cNvPr id="0" name=""/>
        <dsp:cNvSpPr/>
      </dsp:nvSpPr>
      <dsp:spPr>
        <a:xfrm>
          <a:off x="0" y="42184"/>
          <a:ext cx="4231481" cy="5668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Boyu 4,5-6 m’ye kadar boylanabilir</a:t>
          </a:r>
          <a:endParaRPr lang="en-US" sz="1500" kern="1200"/>
        </a:p>
      </dsp:txBody>
      <dsp:txXfrm>
        <a:off x="27669" y="69853"/>
        <a:ext cx="4176143" cy="511472"/>
      </dsp:txXfrm>
    </dsp:sp>
    <dsp:sp modelId="{ACCF2A08-B259-4668-8051-696100F8B4FD}">
      <dsp:nvSpPr>
        <dsp:cNvPr id="0" name=""/>
        <dsp:cNvSpPr/>
      </dsp:nvSpPr>
      <dsp:spPr>
        <a:xfrm>
          <a:off x="0" y="652194"/>
          <a:ext cx="4231481" cy="566810"/>
        </a:xfrm>
        <a:prstGeom prst="roundRect">
          <a:avLst/>
        </a:prstGeom>
        <a:solidFill>
          <a:schemeClr val="accent2">
            <a:hueOff val="-189053"/>
            <a:satOff val="213"/>
            <a:lumOff val="50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15-20 yıl ürün alınabilir</a:t>
          </a:r>
          <a:endParaRPr lang="en-US" sz="1500" kern="1200"/>
        </a:p>
      </dsp:txBody>
      <dsp:txXfrm>
        <a:off x="27669" y="679863"/>
        <a:ext cx="4176143" cy="511472"/>
      </dsp:txXfrm>
    </dsp:sp>
    <dsp:sp modelId="{87664104-ABB0-4DDE-9531-309F67B07B4F}">
      <dsp:nvSpPr>
        <dsp:cNvPr id="0" name=""/>
        <dsp:cNvSpPr/>
      </dsp:nvSpPr>
      <dsp:spPr>
        <a:xfrm>
          <a:off x="0" y="1262204"/>
          <a:ext cx="4231481" cy="566810"/>
        </a:xfrm>
        <a:prstGeom prst="roundRect">
          <a:avLst/>
        </a:prstGeom>
        <a:solidFill>
          <a:schemeClr val="accent2">
            <a:hueOff val="-378107"/>
            <a:satOff val="426"/>
            <a:lumOff val="100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Rengi kremden açık kahverengi, kırmızı ve koyu kahverengine kadar değişiklik gösterir</a:t>
          </a:r>
          <a:endParaRPr lang="en-US" sz="1500" kern="1200"/>
        </a:p>
      </dsp:txBody>
      <dsp:txXfrm>
        <a:off x="27669" y="1289873"/>
        <a:ext cx="4176143" cy="511472"/>
      </dsp:txXfrm>
    </dsp:sp>
    <dsp:sp modelId="{D8ABEF38-1612-4D47-9459-088A4E8AB2CD}">
      <dsp:nvSpPr>
        <dsp:cNvPr id="0" name=""/>
        <dsp:cNvSpPr/>
      </dsp:nvSpPr>
      <dsp:spPr>
        <a:xfrm>
          <a:off x="0" y="1872214"/>
          <a:ext cx="4231481" cy="566810"/>
        </a:xfrm>
        <a:prstGeom prst="roundRect">
          <a:avLst/>
        </a:prstGeom>
        <a:solidFill>
          <a:schemeClr val="accent2">
            <a:hueOff val="-567160"/>
            <a:satOff val="639"/>
            <a:lumOff val="151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Uzama yeteneği iyidir</a:t>
          </a:r>
          <a:endParaRPr lang="en-US" sz="1500" kern="1200"/>
        </a:p>
      </dsp:txBody>
      <dsp:txXfrm>
        <a:off x="27669" y="1899883"/>
        <a:ext cx="4176143" cy="511472"/>
      </dsp:txXfrm>
    </dsp:sp>
    <dsp:sp modelId="{516AB257-5060-4021-871B-D2C2518E47A1}">
      <dsp:nvSpPr>
        <dsp:cNvPr id="0" name=""/>
        <dsp:cNvSpPr/>
      </dsp:nvSpPr>
      <dsp:spPr>
        <a:xfrm>
          <a:off x="0" y="2482224"/>
          <a:ext cx="4231481" cy="566810"/>
        </a:xfrm>
        <a:prstGeom prst="roundRect">
          <a:avLst/>
        </a:prstGeom>
        <a:solidFill>
          <a:schemeClr val="accent2">
            <a:hueOff val="-756213"/>
            <a:satOff val="853"/>
            <a:lumOff val="201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Lif uzunluğu 3-4 metredir</a:t>
          </a:r>
          <a:endParaRPr lang="en-US" sz="1500" kern="1200"/>
        </a:p>
      </dsp:txBody>
      <dsp:txXfrm>
        <a:off x="27669" y="2509893"/>
        <a:ext cx="4176143" cy="511472"/>
      </dsp:txXfrm>
    </dsp:sp>
    <dsp:sp modelId="{4FE97A44-7578-42B2-BE7B-D9B03CA03C5B}">
      <dsp:nvSpPr>
        <dsp:cNvPr id="0" name=""/>
        <dsp:cNvSpPr/>
      </dsp:nvSpPr>
      <dsp:spPr>
        <a:xfrm>
          <a:off x="0" y="3092235"/>
          <a:ext cx="4231481" cy="566810"/>
        </a:xfrm>
        <a:prstGeom prst="roundRect">
          <a:avLst/>
        </a:prstGeom>
        <a:solidFill>
          <a:schemeClr val="accent2">
            <a:hueOff val="-945266"/>
            <a:satOff val="1066"/>
            <a:lumOff val="252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Sisal’den daha sağlam ve deniz suyuna daha dayanıklıdır</a:t>
          </a:r>
          <a:endParaRPr lang="en-US" sz="1500" kern="1200"/>
        </a:p>
      </dsp:txBody>
      <dsp:txXfrm>
        <a:off x="27669" y="3119904"/>
        <a:ext cx="4176143" cy="511472"/>
      </dsp:txXfrm>
    </dsp:sp>
    <dsp:sp modelId="{FF3968EB-AF5D-4CAC-8B76-28871DC8D380}">
      <dsp:nvSpPr>
        <dsp:cNvPr id="0" name=""/>
        <dsp:cNvSpPr/>
      </dsp:nvSpPr>
      <dsp:spPr>
        <a:xfrm>
          <a:off x="0" y="3702245"/>
          <a:ext cx="4231481" cy="566810"/>
        </a:xfrm>
        <a:prstGeom prst="roundRect">
          <a:avLst/>
        </a:prstGeom>
        <a:solidFill>
          <a:schemeClr val="accent2">
            <a:hueOff val="-1134320"/>
            <a:satOff val="1279"/>
            <a:lumOff val="302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Hasır, halat, ağ yapımında kullanılır</a:t>
          </a:r>
          <a:endParaRPr lang="en-US" sz="1500" kern="1200"/>
        </a:p>
      </dsp:txBody>
      <dsp:txXfrm>
        <a:off x="27669" y="3729914"/>
        <a:ext cx="4176143" cy="511472"/>
      </dsp:txXfrm>
    </dsp:sp>
    <dsp:sp modelId="{3C151255-31AD-4DD6-97C4-6753443B73DB}">
      <dsp:nvSpPr>
        <dsp:cNvPr id="0" name=""/>
        <dsp:cNvSpPr/>
      </dsp:nvSpPr>
      <dsp:spPr>
        <a:xfrm>
          <a:off x="0" y="4312255"/>
          <a:ext cx="4231481" cy="56681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Mumlu kağıt, poşet çay filtreleri, para yapımında belirli bir kısmında kullanılmaktadır</a:t>
          </a:r>
          <a:endParaRPr lang="en-US" sz="1500" kern="1200"/>
        </a:p>
      </dsp:txBody>
      <dsp:txXfrm>
        <a:off x="27669" y="4339924"/>
        <a:ext cx="4176143" cy="51147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C5844E-3D82-469B-8B55-90EB380E6E34}">
      <dsp:nvSpPr>
        <dsp:cNvPr id="0" name=""/>
        <dsp:cNvSpPr/>
      </dsp:nvSpPr>
      <dsp:spPr>
        <a:xfrm>
          <a:off x="889" y="854760"/>
          <a:ext cx="3123607" cy="198349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03E5D5-D6F4-4687-9AF3-2ED7FA87593B}">
      <dsp:nvSpPr>
        <dsp:cNvPr id="0" name=""/>
        <dsp:cNvSpPr/>
      </dsp:nvSpPr>
      <dsp:spPr>
        <a:xfrm>
          <a:off x="347957" y="1184474"/>
          <a:ext cx="3123607" cy="198349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400" kern="1200"/>
            <a:t>Hindistan cevizi</a:t>
          </a:r>
          <a:endParaRPr lang="en-US" sz="5400" kern="1200"/>
        </a:p>
      </dsp:txBody>
      <dsp:txXfrm>
        <a:off x="406051" y="1242568"/>
        <a:ext cx="3007419" cy="1867302"/>
      </dsp:txXfrm>
    </dsp:sp>
    <dsp:sp modelId="{B665E8E5-A838-44E4-9E8A-D6D5E8F5E65A}">
      <dsp:nvSpPr>
        <dsp:cNvPr id="0" name=""/>
        <dsp:cNvSpPr/>
      </dsp:nvSpPr>
      <dsp:spPr>
        <a:xfrm>
          <a:off x="3818632" y="854760"/>
          <a:ext cx="3123607" cy="198349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618D5F-E498-4C2F-8BF0-79AD283769C5}">
      <dsp:nvSpPr>
        <dsp:cNvPr id="0" name=""/>
        <dsp:cNvSpPr/>
      </dsp:nvSpPr>
      <dsp:spPr>
        <a:xfrm>
          <a:off x="4165699" y="1184474"/>
          <a:ext cx="3123607" cy="198349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400" kern="1200"/>
            <a:t>Lif kabağı</a:t>
          </a:r>
          <a:endParaRPr lang="en-US" sz="5400" kern="1200"/>
        </a:p>
      </dsp:txBody>
      <dsp:txXfrm>
        <a:off x="4223793" y="1242568"/>
        <a:ext cx="3007419" cy="186730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383A9-EFE7-4CC9-854C-352B3D2F4127}">
      <dsp:nvSpPr>
        <dsp:cNvPr id="0" name=""/>
        <dsp:cNvSpPr/>
      </dsp:nvSpPr>
      <dsp:spPr>
        <a:xfrm>
          <a:off x="0" y="0"/>
          <a:ext cx="5613451" cy="72409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Başlıca yetiştirildiği yerler, Hindistan, Pakistan ve Sri Lanka’dır</a:t>
          </a:r>
          <a:endParaRPr lang="en-US" sz="1500" kern="1200"/>
        </a:p>
      </dsp:txBody>
      <dsp:txXfrm>
        <a:off x="21208" y="21208"/>
        <a:ext cx="4747382" cy="681674"/>
      </dsp:txXfrm>
    </dsp:sp>
    <dsp:sp modelId="{C0484BFF-0F62-4DA5-BF98-A0A45F84C9D5}">
      <dsp:nvSpPr>
        <dsp:cNvPr id="0" name=""/>
        <dsp:cNvSpPr/>
      </dsp:nvSpPr>
      <dsp:spPr>
        <a:xfrm>
          <a:off x="419186" y="824658"/>
          <a:ext cx="5613451" cy="72409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Yılda 500.000 ton lif üretilmektedir</a:t>
          </a:r>
          <a:endParaRPr lang="en-US" sz="1500" kern="1200"/>
        </a:p>
      </dsp:txBody>
      <dsp:txXfrm>
        <a:off x="440394" y="845866"/>
        <a:ext cx="4681190" cy="681674"/>
      </dsp:txXfrm>
    </dsp:sp>
    <dsp:sp modelId="{FE689EFD-0D1B-4491-953B-DFEAC326EB27}">
      <dsp:nvSpPr>
        <dsp:cNvPr id="0" name=""/>
        <dsp:cNvSpPr/>
      </dsp:nvSpPr>
      <dsp:spPr>
        <a:xfrm>
          <a:off x="838372" y="1649317"/>
          <a:ext cx="5613451" cy="72409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Meyvenin üstünü örten lifli tabakadan elde edilir</a:t>
          </a:r>
          <a:endParaRPr lang="en-US" sz="1500" kern="1200"/>
        </a:p>
      </dsp:txBody>
      <dsp:txXfrm>
        <a:off x="859580" y="1670525"/>
        <a:ext cx="4681190" cy="681674"/>
      </dsp:txXfrm>
    </dsp:sp>
    <dsp:sp modelId="{1AA31E21-6766-41B5-ADAC-AF7ED8BBEDBD}">
      <dsp:nvSpPr>
        <dsp:cNvPr id="0" name=""/>
        <dsp:cNvSpPr/>
      </dsp:nvSpPr>
      <dsp:spPr>
        <a:xfrm>
          <a:off x="1257558" y="2473975"/>
          <a:ext cx="5613451" cy="72409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En dış kabuk kaygan sert ve parlaktır, lifler orta kabuktadır, iç kabuk ise sert olup cevizin öz suyunu taşımaktadır</a:t>
          </a:r>
          <a:endParaRPr lang="en-US" sz="1500" kern="1200"/>
        </a:p>
      </dsp:txBody>
      <dsp:txXfrm>
        <a:off x="1278766" y="2495183"/>
        <a:ext cx="4681190" cy="681674"/>
      </dsp:txXfrm>
    </dsp:sp>
    <dsp:sp modelId="{A16F8568-D362-48A6-AE0F-F8800D9CC1A8}">
      <dsp:nvSpPr>
        <dsp:cNvPr id="0" name=""/>
        <dsp:cNvSpPr/>
      </dsp:nvSpPr>
      <dsp:spPr>
        <a:xfrm>
          <a:off x="1676745" y="3298634"/>
          <a:ext cx="5613451" cy="72409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Liflere havuzlama yapılır, sonra güneşte kurutulur, tokmakla dövülür, lifler sınıflandırılır (sert, uzun, kısa, kalın vb.)</a:t>
          </a:r>
          <a:endParaRPr lang="en-US" sz="1500" kern="1200"/>
        </a:p>
      </dsp:txBody>
      <dsp:txXfrm>
        <a:off x="1697953" y="3319842"/>
        <a:ext cx="4681190" cy="681674"/>
      </dsp:txXfrm>
    </dsp:sp>
    <dsp:sp modelId="{E24B0C72-3BF2-4908-B5DB-71167274C5A3}">
      <dsp:nvSpPr>
        <dsp:cNvPr id="0" name=""/>
        <dsp:cNvSpPr/>
      </dsp:nvSpPr>
      <dsp:spPr>
        <a:xfrm>
          <a:off x="5142792" y="528988"/>
          <a:ext cx="470658" cy="4706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5248690" y="528988"/>
        <a:ext cx="258862" cy="354170"/>
      </dsp:txXfrm>
    </dsp:sp>
    <dsp:sp modelId="{401F7408-CC49-475D-A063-CB5497B6AAF6}">
      <dsp:nvSpPr>
        <dsp:cNvPr id="0" name=""/>
        <dsp:cNvSpPr/>
      </dsp:nvSpPr>
      <dsp:spPr>
        <a:xfrm>
          <a:off x="5561979" y="1353646"/>
          <a:ext cx="470658" cy="47065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5667877" y="1353646"/>
        <a:ext cx="258862" cy="354170"/>
      </dsp:txXfrm>
    </dsp:sp>
    <dsp:sp modelId="{F96BDE82-8C48-43DE-B9D7-CA1FB6F26610}">
      <dsp:nvSpPr>
        <dsp:cNvPr id="0" name=""/>
        <dsp:cNvSpPr/>
      </dsp:nvSpPr>
      <dsp:spPr>
        <a:xfrm>
          <a:off x="5981165" y="2166237"/>
          <a:ext cx="470658" cy="470658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6087063" y="2166237"/>
        <a:ext cx="258862" cy="354170"/>
      </dsp:txXfrm>
    </dsp:sp>
    <dsp:sp modelId="{F99376EA-4EBA-4BCD-93EC-857E6DE24852}">
      <dsp:nvSpPr>
        <dsp:cNvPr id="0" name=""/>
        <dsp:cNvSpPr/>
      </dsp:nvSpPr>
      <dsp:spPr>
        <a:xfrm>
          <a:off x="6400351" y="2998941"/>
          <a:ext cx="470658" cy="470658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6506249" y="2998941"/>
        <a:ext cx="258862" cy="3541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8053B5-2563-4EF5-89BA-7797F561CF79}">
      <dsp:nvSpPr>
        <dsp:cNvPr id="0" name=""/>
        <dsp:cNvSpPr/>
      </dsp:nvSpPr>
      <dsp:spPr>
        <a:xfrm>
          <a:off x="0" y="0"/>
          <a:ext cx="3809226" cy="8895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/>
            <a:t>Cannabinaceae familyasına aittir</a:t>
          </a:r>
          <a:endParaRPr lang="en-US" sz="1300" kern="1200"/>
        </a:p>
      </dsp:txBody>
      <dsp:txXfrm>
        <a:off x="26054" y="26054"/>
        <a:ext cx="2745266" cy="837431"/>
      </dsp:txXfrm>
    </dsp:sp>
    <dsp:sp modelId="{BFF48CCE-6FAA-404B-91AF-2E2DC9391FD4}">
      <dsp:nvSpPr>
        <dsp:cNvPr id="0" name=""/>
        <dsp:cNvSpPr/>
      </dsp:nvSpPr>
      <dsp:spPr>
        <a:xfrm>
          <a:off x="284455" y="1013087"/>
          <a:ext cx="3809226" cy="889539"/>
        </a:xfrm>
        <a:prstGeom prst="roundRect">
          <a:avLst>
            <a:gd name="adj" fmla="val 10000"/>
          </a:avLst>
        </a:prstGeom>
        <a:solidFill>
          <a:schemeClr val="accent2">
            <a:hueOff val="-330843"/>
            <a:satOff val="373"/>
            <a:lumOff val="88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/>
            <a:t>Cannabis indica Hin Keneviri farklı kullanım amacı olduğu için devlet tarafından kontrol edilir ve yetiştirilmesi yasaktır</a:t>
          </a:r>
          <a:endParaRPr lang="en-US" sz="1300" kern="1200"/>
        </a:p>
      </dsp:txBody>
      <dsp:txXfrm>
        <a:off x="310509" y="1039141"/>
        <a:ext cx="2894462" cy="837431"/>
      </dsp:txXfrm>
    </dsp:sp>
    <dsp:sp modelId="{5C605CD4-5BFD-4034-BAAD-7A78FA53A92B}">
      <dsp:nvSpPr>
        <dsp:cNvPr id="0" name=""/>
        <dsp:cNvSpPr/>
      </dsp:nvSpPr>
      <dsp:spPr>
        <a:xfrm>
          <a:off x="568910" y="2026174"/>
          <a:ext cx="3809226" cy="889539"/>
        </a:xfrm>
        <a:prstGeom prst="roundRect">
          <a:avLst>
            <a:gd name="adj" fmla="val 10000"/>
          </a:avLst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/>
            <a:t>Kenevir lifinden tekstil endüstrisinde tohumundan elde edilen yağ ise bezir yağı, vernik ve yağlı boya üretiminde kullanılmaktadır</a:t>
          </a:r>
          <a:endParaRPr lang="en-US" sz="1300" kern="1200"/>
        </a:p>
      </dsp:txBody>
      <dsp:txXfrm>
        <a:off x="594964" y="2052228"/>
        <a:ext cx="2894462" cy="837431"/>
      </dsp:txXfrm>
    </dsp:sp>
    <dsp:sp modelId="{C340B750-2603-4DC3-995B-41460E8229C6}">
      <dsp:nvSpPr>
        <dsp:cNvPr id="0" name=""/>
        <dsp:cNvSpPr/>
      </dsp:nvSpPr>
      <dsp:spPr>
        <a:xfrm>
          <a:off x="853365" y="3039261"/>
          <a:ext cx="3809226" cy="889539"/>
        </a:xfrm>
        <a:prstGeom prst="roundRect">
          <a:avLst>
            <a:gd name="adj" fmla="val 10000"/>
          </a:avLst>
        </a:prstGeom>
        <a:solidFill>
          <a:schemeClr val="accent2">
            <a:hueOff val="-992530"/>
            <a:satOff val="1119"/>
            <a:lumOff val="264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/>
            <a:t>Yıllık bir bitkidir. Boyu 3-5 m arasında değişir</a:t>
          </a:r>
          <a:endParaRPr lang="en-US" sz="1300" kern="1200"/>
        </a:p>
      </dsp:txBody>
      <dsp:txXfrm>
        <a:off x="879419" y="3065315"/>
        <a:ext cx="2894462" cy="837431"/>
      </dsp:txXfrm>
    </dsp:sp>
    <dsp:sp modelId="{10E1EC02-6662-490B-989F-4A80BCFEACB1}">
      <dsp:nvSpPr>
        <dsp:cNvPr id="0" name=""/>
        <dsp:cNvSpPr/>
      </dsp:nvSpPr>
      <dsp:spPr>
        <a:xfrm>
          <a:off x="1137820" y="4052348"/>
          <a:ext cx="3809226" cy="889539"/>
        </a:xfrm>
        <a:prstGeom prst="roundRect">
          <a:avLst>
            <a:gd name="adj" fmla="val 10000"/>
          </a:avLst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/>
            <a:t>Sak kalınlığı 5-20 mm arasındadır </a:t>
          </a:r>
          <a:endParaRPr lang="en-US" sz="1300" kern="1200"/>
        </a:p>
      </dsp:txBody>
      <dsp:txXfrm>
        <a:off x="1163874" y="4078402"/>
        <a:ext cx="2894462" cy="837431"/>
      </dsp:txXfrm>
    </dsp:sp>
    <dsp:sp modelId="{F3D4A5E3-4DA5-4207-9593-8AE499F0B6A9}">
      <dsp:nvSpPr>
        <dsp:cNvPr id="0" name=""/>
        <dsp:cNvSpPr/>
      </dsp:nvSpPr>
      <dsp:spPr>
        <a:xfrm>
          <a:off x="3231025" y="649858"/>
          <a:ext cx="578200" cy="57820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3361120" y="649858"/>
        <a:ext cx="318010" cy="435096"/>
      </dsp:txXfrm>
    </dsp:sp>
    <dsp:sp modelId="{02F4E78C-B8F2-4A04-A238-58127C81335D}">
      <dsp:nvSpPr>
        <dsp:cNvPr id="0" name=""/>
        <dsp:cNvSpPr/>
      </dsp:nvSpPr>
      <dsp:spPr>
        <a:xfrm>
          <a:off x="3515480" y="1662945"/>
          <a:ext cx="578200" cy="57820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613955"/>
            <a:satOff val="4090"/>
            <a:lumOff val="374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613955"/>
              <a:satOff val="4090"/>
              <a:lumOff val="3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3645575" y="1662945"/>
        <a:ext cx="318010" cy="435096"/>
      </dsp:txXfrm>
    </dsp:sp>
    <dsp:sp modelId="{5ADD7A77-4E47-4BE5-B0A8-5ED596ADAA8D}">
      <dsp:nvSpPr>
        <dsp:cNvPr id="0" name=""/>
        <dsp:cNvSpPr/>
      </dsp:nvSpPr>
      <dsp:spPr>
        <a:xfrm>
          <a:off x="3799935" y="2661206"/>
          <a:ext cx="578200" cy="57820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227910"/>
            <a:satOff val="8180"/>
            <a:lumOff val="748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227910"/>
              <a:satOff val="8180"/>
              <a:lumOff val="7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3930030" y="2661206"/>
        <a:ext cx="318010" cy="435096"/>
      </dsp:txXfrm>
    </dsp:sp>
    <dsp:sp modelId="{01A2060B-634C-40AC-AD60-8E45DCD12B19}">
      <dsp:nvSpPr>
        <dsp:cNvPr id="0" name=""/>
        <dsp:cNvSpPr/>
      </dsp:nvSpPr>
      <dsp:spPr>
        <a:xfrm>
          <a:off x="4084390" y="3684177"/>
          <a:ext cx="578200" cy="57820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841865"/>
            <a:satOff val="12270"/>
            <a:lumOff val="112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841865"/>
              <a:satOff val="12270"/>
              <a:lumOff val="11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4214485" y="3684177"/>
        <a:ext cx="318010" cy="4350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FF3152-3392-44B6-B52C-3B37F0926F5C}">
      <dsp:nvSpPr>
        <dsp:cNvPr id="0" name=""/>
        <dsp:cNvSpPr/>
      </dsp:nvSpPr>
      <dsp:spPr>
        <a:xfrm>
          <a:off x="0" y="34317"/>
          <a:ext cx="4231481" cy="93826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Kenevir sakı keten sakından farklıdır</a:t>
          </a:r>
          <a:endParaRPr lang="en-US" sz="1400" kern="1200"/>
        </a:p>
      </dsp:txBody>
      <dsp:txXfrm>
        <a:off x="45802" y="80119"/>
        <a:ext cx="4139877" cy="846662"/>
      </dsp:txXfrm>
    </dsp:sp>
    <dsp:sp modelId="{A45AD5FD-E439-4D4C-8BB0-9C7179DE4955}">
      <dsp:nvSpPr>
        <dsp:cNvPr id="0" name=""/>
        <dsp:cNvSpPr/>
      </dsp:nvSpPr>
      <dsp:spPr>
        <a:xfrm>
          <a:off x="0" y="1012904"/>
          <a:ext cx="4231481" cy="938266"/>
        </a:xfrm>
        <a:prstGeom prst="roundRect">
          <a:avLst/>
        </a:prstGeom>
        <a:solidFill>
          <a:schemeClr val="accent2">
            <a:hueOff val="-330843"/>
            <a:satOff val="373"/>
            <a:lumOff val="88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Sakın alt kısmı yuvarlak üst kısmı ise köşelidir</a:t>
          </a:r>
          <a:endParaRPr lang="en-US" sz="1400" kern="1200"/>
        </a:p>
      </dsp:txBody>
      <dsp:txXfrm>
        <a:off x="45802" y="1058706"/>
        <a:ext cx="4139877" cy="846662"/>
      </dsp:txXfrm>
    </dsp:sp>
    <dsp:sp modelId="{D1494FE9-B4AB-4468-A5BD-03145AAEA6D7}">
      <dsp:nvSpPr>
        <dsp:cNvPr id="0" name=""/>
        <dsp:cNvSpPr/>
      </dsp:nvSpPr>
      <dsp:spPr>
        <a:xfrm>
          <a:off x="0" y="1991491"/>
          <a:ext cx="4231481" cy="938266"/>
        </a:xfrm>
        <a:prstGeom prst="roundRect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Sakın enine kesiti incelendiğinde en dışta epiderm, onun altında birinci kabuk, daha altta ise primer çeper lif hücreleri, ikinci kabuk ve sekonder lifler, odun kısmından sonra ortada hava boşluğu bulunmaktadır</a:t>
          </a:r>
          <a:endParaRPr lang="en-US" sz="1400" kern="1200"/>
        </a:p>
      </dsp:txBody>
      <dsp:txXfrm>
        <a:off x="45802" y="2037293"/>
        <a:ext cx="4139877" cy="846662"/>
      </dsp:txXfrm>
    </dsp:sp>
    <dsp:sp modelId="{EAB484AE-99F5-441A-BC54-1E9932D205FE}">
      <dsp:nvSpPr>
        <dsp:cNvPr id="0" name=""/>
        <dsp:cNvSpPr/>
      </dsp:nvSpPr>
      <dsp:spPr>
        <a:xfrm>
          <a:off x="0" y="2970078"/>
          <a:ext cx="4231481" cy="938266"/>
        </a:xfrm>
        <a:prstGeom prst="roundRect">
          <a:avLst/>
        </a:prstGeom>
        <a:solidFill>
          <a:schemeClr val="accent2">
            <a:hueOff val="-992530"/>
            <a:satOff val="1119"/>
            <a:lumOff val="264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Sakta esas faydalanılan lifler primer lif hücreleridir ve en çok 6. ve 9. boğum arasında bulunur</a:t>
          </a:r>
          <a:endParaRPr lang="en-US" sz="1400" kern="1200"/>
        </a:p>
      </dsp:txBody>
      <dsp:txXfrm>
        <a:off x="45802" y="3015880"/>
        <a:ext cx="4139877" cy="846662"/>
      </dsp:txXfrm>
    </dsp:sp>
    <dsp:sp modelId="{FD08FDCB-20C3-47D9-9573-386904355F5A}">
      <dsp:nvSpPr>
        <dsp:cNvPr id="0" name=""/>
        <dsp:cNvSpPr/>
      </dsp:nvSpPr>
      <dsp:spPr>
        <a:xfrm>
          <a:off x="0" y="3948665"/>
          <a:ext cx="4231481" cy="938266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Kenevirdeki lif hüzmeleri 30-50 lif hücresinin biraraya gelmesinden oluşur</a:t>
          </a:r>
          <a:endParaRPr lang="en-US" sz="1400" kern="1200"/>
        </a:p>
      </dsp:txBody>
      <dsp:txXfrm>
        <a:off x="45802" y="3994467"/>
        <a:ext cx="4139877" cy="8466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463531-769B-4388-826F-628E7EE9472A}">
      <dsp:nvSpPr>
        <dsp:cNvPr id="0" name=""/>
        <dsp:cNvSpPr/>
      </dsp:nvSpPr>
      <dsp:spPr>
        <a:xfrm>
          <a:off x="0" y="600"/>
          <a:ext cx="423148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E4F1E0-B74B-4F4C-A820-BD8F4308D35E}">
      <dsp:nvSpPr>
        <dsp:cNvPr id="0" name=""/>
        <dsp:cNvSpPr/>
      </dsp:nvSpPr>
      <dsp:spPr>
        <a:xfrm>
          <a:off x="0" y="600"/>
          <a:ext cx="4231481" cy="984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000" kern="1200"/>
            <a:t>Endüstriyel kumaş</a:t>
          </a:r>
          <a:endParaRPr lang="en-US" sz="3000" kern="1200"/>
        </a:p>
      </dsp:txBody>
      <dsp:txXfrm>
        <a:off x="0" y="600"/>
        <a:ext cx="4231481" cy="984009"/>
      </dsp:txXfrm>
    </dsp:sp>
    <dsp:sp modelId="{ACB110A5-CF21-4610-AF91-26F0C0505039}">
      <dsp:nvSpPr>
        <dsp:cNvPr id="0" name=""/>
        <dsp:cNvSpPr/>
      </dsp:nvSpPr>
      <dsp:spPr>
        <a:xfrm>
          <a:off x="0" y="984610"/>
          <a:ext cx="4231481" cy="0"/>
        </a:xfrm>
        <a:prstGeom prst="line">
          <a:avLst/>
        </a:prstGeom>
        <a:solidFill>
          <a:schemeClr val="accent2">
            <a:hueOff val="-330843"/>
            <a:satOff val="373"/>
            <a:lumOff val="882"/>
            <a:alphaOff val="0"/>
          </a:schemeClr>
        </a:solidFill>
        <a:ln w="15875" cap="flat" cmpd="sng" algn="ctr">
          <a:solidFill>
            <a:schemeClr val="accent2">
              <a:hueOff val="-330843"/>
              <a:satOff val="373"/>
              <a:lumOff val="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3E9070-2C3A-471C-92BA-997BA4C49D2E}">
      <dsp:nvSpPr>
        <dsp:cNvPr id="0" name=""/>
        <dsp:cNvSpPr/>
      </dsp:nvSpPr>
      <dsp:spPr>
        <a:xfrm>
          <a:off x="0" y="984610"/>
          <a:ext cx="4231481" cy="984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000" kern="1200"/>
            <a:t>Çeşitli ip ve halat</a:t>
          </a:r>
          <a:endParaRPr lang="en-US" sz="3000" kern="1200"/>
        </a:p>
      </dsp:txBody>
      <dsp:txXfrm>
        <a:off x="0" y="984610"/>
        <a:ext cx="4231481" cy="984009"/>
      </dsp:txXfrm>
    </dsp:sp>
    <dsp:sp modelId="{A288A44C-955A-426A-B660-A599E1D4F0C1}">
      <dsp:nvSpPr>
        <dsp:cNvPr id="0" name=""/>
        <dsp:cNvSpPr/>
      </dsp:nvSpPr>
      <dsp:spPr>
        <a:xfrm>
          <a:off x="0" y="1968620"/>
          <a:ext cx="4231481" cy="0"/>
        </a:xfrm>
        <a:prstGeom prst="line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5875" cap="flat" cmpd="sng" algn="ctr">
          <a:solidFill>
            <a:schemeClr val="accent2">
              <a:hueOff val="-661686"/>
              <a:satOff val="746"/>
              <a:lumOff val="1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F2C91B-44C9-4CE3-A695-0665B2F43DEB}">
      <dsp:nvSpPr>
        <dsp:cNvPr id="0" name=""/>
        <dsp:cNvSpPr/>
      </dsp:nvSpPr>
      <dsp:spPr>
        <a:xfrm>
          <a:off x="0" y="1968620"/>
          <a:ext cx="4231481" cy="984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000" kern="1200"/>
            <a:t>Bazı makine halılarının sırtlarında </a:t>
          </a:r>
          <a:endParaRPr lang="en-US" sz="3000" kern="1200"/>
        </a:p>
      </dsp:txBody>
      <dsp:txXfrm>
        <a:off x="0" y="1968620"/>
        <a:ext cx="4231481" cy="984009"/>
      </dsp:txXfrm>
    </dsp:sp>
    <dsp:sp modelId="{A9D17F50-F26A-47ED-8419-27FCDCC22670}">
      <dsp:nvSpPr>
        <dsp:cNvPr id="0" name=""/>
        <dsp:cNvSpPr/>
      </dsp:nvSpPr>
      <dsp:spPr>
        <a:xfrm>
          <a:off x="0" y="2952629"/>
          <a:ext cx="4231481" cy="0"/>
        </a:xfrm>
        <a:prstGeom prst="line">
          <a:avLst/>
        </a:prstGeom>
        <a:solidFill>
          <a:schemeClr val="accent2">
            <a:hueOff val="-992530"/>
            <a:satOff val="1119"/>
            <a:lumOff val="2647"/>
            <a:alphaOff val="0"/>
          </a:schemeClr>
        </a:solidFill>
        <a:ln w="15875" cap="flat" cmpd="sng" algn="ctr">
          <a:solidFill>
            <a:schemeClr val="accent2">
              <a:hueOff val="-992530"/>
              <a:satOff val="1119"/>
              <a:lumOff val="2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55332E-07C4-4574-A726-E840D66F40CE}">
      <dsp:nvSpPr>
        <dsp:cNvPr id="0" name=""/>
        <dsp:cNvSpPr/>
      </dsp:nvSpPr>
      <dsp:spPr>
        <a:xfrm>
          <a:off x="0" y="2952629"/>
          <a:ext cx="4231481" cy="984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000" kern="1200"/>
            <a:t>Giyim </a:t>
          </a:r>
          <a:endParaRPr lang="en-US" sz="3000" kern="1200"/>
        </a:p>
      </dsp:txBody>
      <dsp:txXfrm>
        <a:off x="0" y="2952629"/>
        <a:ext cx="4231481" cy="984009"/>
      </dsp:txXfrm>
    </dsp:sp>
    <dsp:sp modelId="{E5991C19-EC7F-474F-9B7A-60B06E51A2F2}">
      <dsp:nvSpPr>
        <dsp:cNvPr id="0" name=""/>
        <dsp:cNvSpPr/>
      </dsp:nvSpPr>
      <dsp:spPr>
        <a:xfrm>
          <a:off x="0" y="3936639"/>
          <a:ext cx="4231481" cy="0"/>
        </a:xfrm>
        <a:prstGeom prst="line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accent2">
              <a:hueOff val="-1323373"/>
              <a:satOff val="1492"/>
              <a:lumOff val="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820BCE-47B5-468C-A15E-56A60BA8E590}">
      <dsp:nvSpPr>
        <dsp:cNvPr id="0" name=""/>
        <dsp:cNvSpPr/>
      </dsp:nvSpPr>
      <dsp:spPr>
        <a:xfrm>
          <a:off x="0" y="3936639"/>
          <a:ext cx="4231481" cy="984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000" kern="1200"/>
            <a:t>Ev tekstilinde </a:t>
          </a:r>
          <a:endParaRPr lang="en-US" sz="3000" kern="1200"/>
        </a:p>
      </dsp:txBody>
      <dsp:txXfrm>
        <a:off x="0" y="3936639"/>
        <a:ext cx="4231481" cy="98400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837003-3244-42AF-A204-00414AE4E6E5}">
      <dsp:nvSpPr>
        <dsp:cNvPr id="0" name=""/>
        <dsp:cNvSpPr/>
      </dsp:nvSpPr>
      <dsp:spPr>
        <a:xfrm>
          <a:off x="0" y="75239"/>
          <a:ext cx="4550113" cy="19047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5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Giyim ve ev tekstilinde %100 kenevir yerine pamuk keten ipek veya yün ile karıştırılarak daha yumuşak bir tutum kazandırılmış kenevir lifinden faydanılmaktadır</a:t>
          </a:r>
          <a:endParaRPr lang="en-US" sz="2200" kern="1200"/>
        </a:p>
      </dsp:txBody>
      <dsp:txXfrm>
        <a:off x="92983" y="168222"/>
        <a:ext cx="4364147" cy="1718794"/>
      </dsp:txXfrm>
    </dsp:sp>
    <dsp:sp modelId="{B32CD792-F01C-401D-A7A4-30F6ADF0D987}">
      <dsp:nvSpPr>
        <dsp:cNvPr id="0" name=""/>
        <dsp:cNvSpPr/>
      </dsp:nvSpPr>
      <dsp:spPr>
        <a:xfrm>
          <a:off x="0" y="2043360"/>
          <a:ext cx="4550113" cy="1904760"/>
        </a:xfrm>
        <a:prstGeom prst="roundRect">
          <a:avLst/>
        </a:prstGeom>
        <a:gradFill rotWithShape="0">
          <a:gsLst>
            <a:gs pos="0">
              <a:schemeClr val="accent5">
                <a:hueOff val="2356783"/>
                <a:satOff val="-11270"/>
                <a:lumOff val="12353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5">
                <a:hueOff val="2356783"/>
                <a:satOff val="-11270"/>
                <a:lumOff val="12353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5">
              <a:hueOff val="2356783"/>
              <a:satOff val="-11270"/>
              <a:lumOff val="12353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Pamuk lifi ile 50:50 oranında karıştırıldığında iyi sonuç alınmaktadır</a:t>
          </a:r>
          <a:endParaRPr lang="en-US" sz="2200" kern="1200"/>
        </a:p>
      </dsp:txBody>
      <dsp:txXfrm>
        <a:off x="92983" y="2136343"/>
        <a:ext cx="4364147" cy="171879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88E954-E7AC-4053-B174-C15388751AB0}">
      <dsp:nvSpPr>
        <dsp:cNvPr id="0" name=""/>
        <dsp:cNvSpPr/>
      </dsp:nvSpPr>
      <dsp:spPr>
        <a:xfrm>
          <a:off x="2107551" y="1092580"/>
          <a:ext cx="4532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3265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22087" y="1135881"/>
        <a:ext cx="24193" cy="4838"/>
      </dsp:txXfrm>
    </dsp:sp>
    <dsp:sp modelId="{C50248C9-CEA9-4EDF-91C9-1FDA59AC2F2B}">
      <dsp:nvSpPr>
        <dsp:cNvPr id="0" name=""/>
        <dsp:cNvSpPr/>
      </dsp:nvSpPr>
      <dsp:spPr>
        <a:xfrm>
          <a:off x="5588" y="507172"/>
          <a:ext cx="2103762" cy="126225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086" tIns="108207" rIns="103086" bIns="108207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China grass olarak da bilinir</a:t>
          </a:r>
          <a:endParaRPr lang="en-US" sz="1400" kern="1200"/>
        </a:p>
      </dsp:txBody>
      <dsp:txXfrm>
        <a:off x="5588" y="507172"/>
        <a:ext cx="2103762" cy="1262257"/>
      </dsp:txXfrm>
    </dsp:sp>
    <dsp:sp modelId="{2FF766CC-AAB8-4B0A-8521-24D11D5FE597}">
      <dsp:nvSpPr>
        <dsp:cNvPr id="0" name=""/>
        <dsp:cNvSpPr/>
      </dsp:nvSpPr>
      <dsp:spPr>
        <a:xfrm>
          <a:off x="4695179" y="1092580"/>
          <a:ext cx="4532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3265" y="45720"/>
              </a:lnTo>
            </a:path>
          </a:pathLst>
        </a:custGeom>
        <a:noFill/>
        <a:ln w="9525" cap="flat" cmpd="sng" algn="ctr">
          <a:solidFill>
            <a:schemeClr val="accent5">
              <a:hueOff val="589196"/>
              <a:satOff val="-2817"/>
              <a:lumOff val="308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909716" y="1135881"/>
        <a:ext cx="24193" cy="4838"/>
      </dsp:txXfrm>
    </dsp:sp>
    <dsp:sp modelId="{22F949BD-C7EA-4FA8-84A7-95A2F5A3C740}">
      <dsp:nvSpPr>
        <dsp:cNvPr id="0" name=""/>
        <dsp:cNvSpPr/>
      </dsp:nvSpPr>
      <dsp:spPr>
        <a:xfrm>
          <a:off x="2593217" y="507172"/>
          <a:ext cx="2103762" cy="1262257"/>
        </a:xfrm>
        <a:prstGeom prst="rect">
          <a:avLst/>
        </a:prstGeom>
        <a:solidFill>
          <a:schemeClr val="accent5">
            <a:hueOff val="471357"/>
            <a:satOff val="-2254"/>
            <a:lumOff val="247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086" tIns="108207" rIns="103086" bIns="108207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Çin, Hindistan, Endonezya’da kullanılsa da ilk ne zaman nerede kullanıldığı kesin olarak bilinmemektedir</a:t>
          </a:r>
          <a:endParaRPr lang="en-US" sz="1400" kern="1200"/>
        </a:p>
      </dsp:txBody>
      <dsp:txXfrm>
        <a:off x="2593217" y="507172"/>
        <a:ext cx="2103762" cy="1262257"/>
      </dsp:txXfrm>
    </dsp:sp>
    <dsp:sp modelId="{E300C3FD-ACB0-42F4-8D7B-D02AFF5CBAA0}">
      <dsp:nvSpPr>
        <dsp:cNvPr id="0" name=""/>
        <dsp:cNvSpPr/>
      </dsp:nvSpPr>
      <dsp:spPr>
        <a:xfrm>
          <a:off x="1057470" y="1767629"/>
          <a:ext cx="5175256" cy="453265"/>
        </a:xfrm>
        <a:custGeom>
          <a:avLst/>
          <a:gdLst/>
          <a:ahLst/>
          <a:cxnLst/>
          <a:rect l="0" t="0" r="0" b="0"/>
          <a:pathLst>
            <a:path>
              <a:moveTo>
                <a:pt x="5175256" y="0"/>
              </a:moveTo>
              <a:lnTo>
                <a:pt x="5175256" y="243732"/>
              </a:lnTo>
              <a:lnTo>
                <a:pt x="0" y="243732"/>
              </a:lnTo>
              <a:lnTo>
                <a:pt x="0" y="453265"/>
              </a:lnTo>
            </a:path>
          </a:pathLst>
        </a:custGeom>
        <a:noFill/>
        <a:ln w="9525" cap="flat" cmpd="sng" algn="ctr">
          <a:solidFill>
            <a:schemeClr val="accent5">
              <a:hueOff val="1178392"/>
              <a:satOff val="-5635"/>
              <a:lumOff val="617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15152" y="1991843"/>
        <a:ext cx="259891" cy="4838"/>
      </dsp:txXfrm>
    </dsp:sp>
    <dsp:sp modelId="{1DF69FAE-8811-4DC2-8EC5-C4D84684F3FC}">
      <dsp:nvSpPr>
        <dsp:cNvPr id="0" name=""/>
        <dsp:cNvSpPr/>
      </dsp:nvSpPr>
      <dsp:spPr>
        <a:xfrm>
          <a:off x="5180845" y="507172"/>
          <a:ext cx="2103762" cy="1262257"/>
        </a:xfrm>
        <a:prstGeom prst="rect">
          <a:avLst/>
        </a:prstGeom>
        <a:solidFill>
          <a:schemeClr val="accent5">
            <a:hueOff val="942713"/>
            <a:satOff val="-4508"/>
            <a:lumOff val="494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086" tIns="108207" rIns="103086" bIns="108207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Mısır’da bulunan mumyaların keten bezine sarıldıktan sonra en dış kısmının rami ile kaplandığı tespit edilmiştir</a:t>
          </a:r>
          <a:endParaRPr lang="en-US" sz="1400" kern="1200"/>
        </a:p>
      </dsp:txBody>
      <dsp:txXfrm>
        <a:off x="5180845" y="507172"/>
        <a:ext cx="2103762" cy="1262257"/>
      </dsp:txXfrm>
    </dsp:sp>
    <dsp:sp modelId="{E6A0CBD8-72DF-49AC-8F8B-42B36D5A9112}">
      <dsp:nvSpPr>
        <dsp:cNvPr id="0" name=""/>
        <dsp:cNvSpPr/>
      </dsp:nvSpPr>
      <dsp:spPr>
        <a:xfrm>
          <a:off x="2107551" y="2838704"/>
          <a:ext cx="4532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3265" y="45720"/>
              </a:lnTo>
            </a:path>
          </a:pathLst>
        </a:custGeom>
        <a:noFill/>
        <a:ln w="9525" cap="flat" cmpd="sng" algn="ctr">
          <a:solidFill>
            <a:schemeClr val="accent5">
              <a:hueOff val="1767588"/>
              <a:satOff val="-8452"/>
              <a:lumOff val="926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22087" y="2882004"/>
        <a:ext cx="24193" cy="4838"/>
      </dsp:txXfrm>
    </dsp:sp>
    <dsp:sp modelId="{D7C8F074-0FD7-4DF2-849A-F264DB183C56}">
      <dsp:nvSpPr>
        <dsp:cNvPr id="0" name=""/>
        <dsp:cNvSpPr/>
      </dsp:nvSpPr>
      <dsp:spPr>
        <a:xfrm>
          <a:off x="5588" y="2253295"/>
          <a:ext cx="2103762" cy="1262257"/>
        </a:xfrm>
        <a:prstGeom prst="rect">
          <a:avLst/>
        </a:prstGeom>
        <a:solidFill>
          <a:schemeClr val="accent5">
            <a:hueOff val="1414070"/>
            <a:satOff val="-6762"/>
            <a:lumOff val="741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086" tIns="108207" rIns="103086" bIns="108207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Çin’de tarla işçileri de ramiden üretilen giysileri giymektedir</a:t>
          </a:r>
          <a:endParaRPr lang="en-US" sz="1400" kern="1200"/>
        </a:p>
      </dsp:txBody>
      <dsp:txXfrm>
        <a:off x="5588" y="2253295"/>
        <a:ext cx="2103762" cy="1262257"/>
      </dsp:txXfrm>
    </dsp:sp>
    <dsp:sp modelId="{1F6E5A54-C36F-4295-B0A6-C0AD367E3E9C}">
      <dsp:nvSpPr>
        <dsp:cNvPr id="0" name=""/>
        <dsp:cNvSpPr/>
      </dsp:nvSpPr>
      <dsp:spPr>
        <a:xfrm>
          <a:off x="4695179" y="2838704"/>
          <a:ext cx="4532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3265" y="45720"/>
              </a:lnTo>
            </a:path>
          </a:pathLst>
        </a:custGeom>
        <a:noFill/>
        <a:ln w="9525" cap="flat" cmpd="sng" algn="ctr">
          <a:solidFill>
            <a:schemeClr val="accent5">
              <a:hueOff val="2356783"/>
              <a:satOff val="-11270"/>
              <a:lumOff val="1235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909716" y="2882004"/>
        <a:ext cx="24193" cy="4838"/>
      </dsp:txXfrm>
    </dsp:sp>
    <dsp:sp modelId="{46F77A4F-145A-48BF-B185-784D1E265C18}">
      <dsp:nvSpPr>
        <dsp:cNvPr id="0" name=""/>
        <dsp:cNvSpPr/>
      </dsp:nvSpPr>
      <dsp:spPr>
        <a:xfrm>
          <a:off x="2593217" y="2253295"/>
          <a:ext cx="2103762" cy="1262257"/>
        </a:xfrm>
        <a:prstGeom prst="rect">
          <a:avLst/>
        </a:prstGeom>
        <a:solidFill>
          <a:schemeClr val="accent5">
            <a:hueOff val="1885427"/>
            <a:satOff val="-9016"/>
            <a:lumOff val="988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086" tIns="108207" rIns="103086" bIns="108207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Kesin bilgiler 1690 yılından itibaren edinilmiştir</a:t>
          </a:r>
          <a:endParaRPr lang="en-US" sz="1400" kern="1200"/>
        </a:p>
      </dsp:txBody>
      <dsp:txXfrm>
        <a:off x="2593217" y="2253295"/>
        <a:ext cx="2103762" cy="1262257"/>
      </dsp:txXfrm>
    </dsp:sp>
    <dsp:sp modelId="{2EDDE4C9-D344-42E1-9B31-34F30A560899}">
      <dsp:nvSpPr>
        <dsp:cNvPr id="0" name=""/>
        <dsp:cNvSpPr/>
      </dsp:nvSpPr>
      <dsp:spPr>
        <a:xfrm>
          <a:off x="5180845" y="2253295"/>
          <a:ext cx="2103762" cy="1262257"/>
        </a:xfrm>
        <a:prstGeom prst="rect">
          <a:avLst/>
        </a:prstGeom>
        <a:solidFill>
          <a:schemeClr val="accent5">
            <a:hueOff val="2356783"/>
            <a:satOff val="-11270"/>
            <a:lumOff val="1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086" tIns="108207" rIns="103086" bIns="108207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Günümüzde Filipinler, Endonezya, Tayland, Güney Kore, Çin, Hindistan be Brezilya’da yetiştirilmektedir</a:t>
          </a:r>
          <a:endParaRPr lang="en-US" sz="1400" kern="1200"/>
        </a:p>
      </dsp:txBody>
      <dsp:txXfrm>
        <a:off x="5180845" y="2253295"/>
        <a:ext cx="2103762" cy="126225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7F2621-6B76-4D6E-8D26-76ABEEE38891}">
      <dsp:nvSpPr>
        <dsp:cNvPr id="0" name=""/>
        <dsp:cNvSpPr/>
      </dsp:nvSpPr>
      <dsp:spPr>
        <a:xfrm>
          <a:off x="0" y="385253"/>
          <a:ext cx="4231481" cy="10052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Beyaz ve yeşil rami olmak üzere iki türü bulunur </a:t>
          </a:r>
          <a:endParaRPr lang="en-US" sz="1500" kern="1200"/>
        </a:p>
      </dsp:txBody>
      <dsp:txXfrm>
        <a:off x="49074" y="434327"/>
        <a:ext cx="4133333" cy="907137"/>
      </dsp:txXfrm>
    </dsp:sp>
    <dsp:sp modelId="{5588A72D-7D5C-42F8-B192-349EE1B63BCF}">
      <dsp:nvSpPr>
        <dsp:cNvPr id="0" name=""/>
        <dsp:cNvSpPr/>
      </dsp:nvSpPr>
      <dsp:spPr>
        <a:xfrm>
          <a:off x="0" y="1433739"/>
          <a:ext cx="4231481" cy="1005285"/>
        </a:xfrm>
        <a:prstGeom prst="roundRect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Bitki boyu 2-4 m ye kadar uzanabilmektedir</a:t>
          </a:r>
          <a:endParaRPr lang="en-US" sz="1500" kern="1200"/>
        </a:p>
      </dsp:txBody>
      <dsp:txXfrm>
        <a:off x="49074" y="1482813"/>
        <a:ext cx="4133333" cy="907137"/>
      </dsp:txXfrm>
    </dsp:sp>
    <dsp:sp modelId="{971536CE-3A0C-4922-8E1B-DFA6FDD91285}">
      <dsp:nvSpPr>
        <dsp:cNvPr id="0" name=""/>
        <dsp:cNvSpPr/>
      </dsp:nvSpPr>
      <dsp:spPr>
        <a:xfrm>
          <a:off x="0" y="2482225"/>
          <a:ext cx="4231481" cy="1005285"/>
        </a:xfrm>
        <a:prstGeom prst="roundRect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Beyaz rami’nin sak kalınlığı 1-1,5 cm, bitki boyu 1-2 m’dir. Yapraklarının üstü yeşil, altı beyaz tüylerle kaplı olduğundan rengi beyazımsı gümüş renktedir bu yüzden beyaz rami olarak adlandırılır</a:t>
          </a:r>
          <a:endParaRPr lang="en-US" sz="1500" kern="1200"/>
        </a:p>
      </dsp:txBody>
      <dsp:txXfrm>
        <a:off x="49074" y="2531299"/>
        <a:ext cx="4133333" cy="907137"/>
      </dsp:txXfrm>
    </dsp:sp>
    <dsp:sp modelId="{5AC942FA-6595-403B-BF01-D3E418FC4F54}">
      <dsp:nvSpPr>
        <dsp:cNvPr id="0" name=""/>
        <dsp:cNvSpPr/>
      </dsp:nvSpPr>
      <dsp:spPr>
        <a:xfrm>
          <a:off x="0" y="3530710"/>
          <a:ext cx="4231481" cy="1005285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Yeşil rami’nin sak kalınlığı 2-2,5 cm, bitki boyu 2,5-4 m’dir. Yaprakları yeşildir, yapraklarının altında beyaz tüy bulunmaz bu yüzden yeşil rami olarak adlandırılır</a:t>
          </a:r>
          <a:endParaRPr lang="en-US" sz="1500" kern="1200"/>
        </a:p>
      </dsp:txBody>
      <dsp:txXfrm>
        <a:off x="49074" y="3579784"/>
        <a:ext cx="4133333" cy="90713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743FB-CC39-4B2E-B705-B858E2D1692E}">
      <dsp:nvSpPr>
        <dsp:cNvPr id="0" name=""/>
        <dsp:cNvSpPr/>
      </dsp:nvSpPr>
      <dsp:spPr>
        <a:xfrm>
          <a:off x="0" y="71754"/>
          <a:ext cx="4231481" cy="15561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Olgunlaşan rami sakından enine kesit alındığında en üstte kütikül, altında mantar tabakası, endodermi ve onun altında da liflerin bulunduğu kabuk tabaka yer alır</a:t>
          </a:r>
          <a:endParaRPr lang="en-US" sz="1900" kern="1200"/>
        </a:p>
      </dsp:txBody>
      <dsp:txXfrm>
        <a:off x="75963" y="147717"/>
        <a:ext cx="4079555" cy="1404174"/>
      </dsp:txXfrm>
    </dsp:sp>
    <dsp:sp modelId="{C1E1B5F1-B529-460F-935A-E96611629A9F}">
      <dsp:nvSpPr>
        <dsp:cNvPr id="0" name=""/>
        <dsp:cNvSpPr/>
      </dsp:nvSpPr>
      <dsp:spPr>
        <a:xfrm>
          <a:off x="0" y="1682575"/>
          <a:ext cx="4231481" cy="1556100"/>
        </a:xfrm>
        <a:prstGeom prst="roundRect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Lif hücreleri bu tabakada bitkisel zamk ile uç uca ve yan yana birleşmişlerdir</a:t>
          </a:r>
          <a:endParaRPr lang="en-US" sz="1900" kern="1200"/>
        </a:p>
      </dsp:txBody>
      <dsp:txXfrm>
        <a:off x="75963" y="1758538"/>
        <a:ext cx="4079555" cy="1404174"/>
      </dsp:txXfrm>
    </dsp:sp>
    <dsp:sp modelId="{C35AEB77-2ADA-4CA4-A1F9-D44088D30914}">
      <dsp:nvSpPr>
        <dsp:cNvPr id="0" name=""/>
        <dsp:cNvSpPr/>
      </dsp:nvSpPr>
      <dsp:spPr>
        <a:xfrm>
          <a:off x="0" y="3293394"/>
          <a:ext cx="4231481" cy="155610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Hücrelerin enine kesiti keten kenevir liflerininki gibi köşeli olmayıp daha yuvarlaktır</a:t>
          </a:r>
          <a:endParaRPr lang="en-US" sz="1900" kern="1200"/>
        </a:p>
      </dsp:txBody>
      <dsp:txXfrm>
        <a:off x="75963" y="3369357"/>
        <a:ext cx="4079555" cy="140417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F84FF3-4EC9-425C-AF1F-F3920B81FE92}">
      <dsp:nvSpPr>
        <dsp:cNvPr id="0" name=""/>
        <dsp:cNvSpPr/>
      </dsp:nvSpPr>
      <dsp:spPr>
        <a:xfrm>
          <a:off x="0" y="82768"/>
          <a:ext cx="4231481" cy="114140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Mukavemetleri iyi, yaş haldeki mukavemeti kuru haldekine oranla daha yüksektir</a:t>
          </a:r>
          <a:endParaRPr lang="en-US" sz="2200" kern="1200"/>
        </a:p>
      </dsp:txBody>
      <dsp:txXfrm>
        <a:off x="55719" y="138487"/>
        <a:ext cx="4120043" cy="1029970"/>
      </dsp:txXfrm>
    </dsp:sp>
    <dsp:sp modelId="{E1357533-2CA6-4252-B917-D2C666D37F2B}">
      <dsp:nvSpPr>
        <dsp:cNvPr id="0" name=""/>
        <dsp:cNvSpPr/>
      </dsp:nvSpPr>
      <dsp:spPr>
        <a:xfrm>
          <a:off x="0" y="1287536"/>
          <a:ext cx="4231481" cy="1141408"/>
        </a:xfrm>
        <a:prstGeom prst="roundRect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Nem çekme özelliği iyidir çabuk kurur, ancak pamuk lifleri kadar kolay boyanmaz</a:t>
          </a:r>
          <a:endParaRPr lang="en-US" sz="2200" kern="1200"/>
        </a:p>
      </dsp:txBody>
      <dsp:txXfrm>
        <a:off x="55719" y="1343255"/>
        <a:ext cx="4120043" cy="1029970"/>
      </dsp:txXfrm>
    </dsp:sp>
    <dsp:sp modelId="{0204CBB6-B734-4C12-8E2B-0EDC980EF041}">
      <dsp:nvSpPr>
        <dsp:cNvPr id="0" name=""/>
        <dsp:cNvSpPr/>
      </dsp:nvSpPr>
      <dsp:spPr>
        <a:xfrm>
          <a:off x="0" y="2492304"/>
          <a:ext cx="4231481" cy="1141408"/>
        </a:xfrm>
        <a:prstGeom prst="roundRect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Tutumları pamuk daha yumuşak değildir</a:t>
          </a:r>
          <a:endParaRPr lang="en-US" sz="2200" kern="1200"/>
        </a:p>
      </dsp:txBody>
      <dsp:txXfrm>
        <a:off x="55719" y="2548023"/>
        <a:ext cx="4120043" cy="1029970"/>
      </dsp:txXfrm>
    </dsp:sp>
    <dsp:sp modelId="{BEA6A5C4-857D-41FF-9C75-08D3D103B2E6}">
      <dsp:nvSpPr>
        <dsp:cNvPr id="0" name=""/>
        <dsp:cNvSpPr/>
      </dsp:nvSpPr>
      <dsp:spPr>
        <a:xfrm>
          <a:off x="0" y="3697073"/>
          <a:ext cx="4231481" cy="1141408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Pamuk, yün, keten ve akrilikle karıştırılarak iplik yapımında kullanılır</a:t>
          </a:r>
          <a:endParaRPr lang="en-US" sz="2200" kern="1200"/>
        </a:p>
      </dsp:txBody>
      <dsp:txXfrm>
        <a:off x="55719" y="3752792"/>
        <a:ext cx="4120043" cy="10299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3C7172C-CA7A-4C93-97BE-C9259E2A66E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D12ED-A7BD-45A7-AB7D-1817E60E90F4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1825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172C-CA7A-4C93-97BE-C9259E2A66E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D12ED-A7BD-45A7-AB7D-1817E60E9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9355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172C-CA7A-4C93-97BE-C9259E2A66E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D12ED-A7BD-45A7-AB7D-1817E60E90F4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600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172C-CA7A-4C93-97BE-C9259E2A66E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D12ED-A7BD-45A7-AB7D-1817E60E9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7480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172C-CA7A-4C93-97BE-C9259E2A66E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D12ED-A7BD-45A7-AB7D-1817E60E90F4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885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172C-CA7A-4C93-97BE-C9259E2A66E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D12ED-A7BD-45A7-AB7D-1817E60E9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9337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172C-CA7A-4C93-97BE-C9259E2A66E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D12ED-A7BD-45A7-AB7D-1817E60E9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746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172C-CA7A-4C93-97BE-C9259E2A66E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D12ED-A7BD-45A7-AB7D-1817E60E9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7827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172C-CA7A-4C93-97BE-C9259E2A66E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D12ED-A7BD-45A7-AB7D-1817E60E9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795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172C-CA7A-4C93-97BE-C9259E2A66E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D12ED-A7BD-45A7-AB7D-1817E60E9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6208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172C-CA7A-4C93-97BE-C9259E2A66E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D12ED-A7BD-45A7-AB7D-1817E60E90F4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517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3C7172C-CA7A-4C93-97BE-C9259E2A66E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6D12ED-A7BD-45A7-AB7D-1817E60E90F4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6366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ABC736F-FD1E-4980-876D-E5C387739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544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D98EE46-797C-45B8-8337-491B94E05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83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87610" y="816662"/>
            <a:ext cx="3014572" cy="3339348"/>
          </a:xfrm>
        </p:spPr>
        <p:txBody>
          <a:bodyPr anchor="b">
            <a:normAutofit fontScale="90000"/>
          </a:bodyPr>
          <a:lstStyle/>
          <a:p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1000" dirty="0">
                <a:solidFill>
                  <a:srgbClr val="FFFFFF"/>
                </a:solidFill>
              </a:rPr>
            </a:br>
            <a:br>
              <a:rPr lang="tr-TR" sz="2200" dirty="0">
                <a:solidFill>
                  <a:srgbClr val="FFFFFF"/>
                </a:solidFill>
              </a:rPr>
            </a:br>
            <a:r>
              <a:rPr lang="tr-TR" sz="2200" dirty="0">
                <a:solidFill>
                  <a:srgbClr val="FFFFFF"/>
                </a:solidFill>
              </a:rPr>
              <a:t> Kenevir</a:t>
            </a:r>
            <a:br>
              <a:rPr lang="tr-TR" sz="2200" dirty="0">
                <a:solidFill>
                  <a:srgbClr val="FFFFFF"/>
                </a:solidFill>
              </a:rPr>
            </a:br>
            <a:r>
              <a:rPr lang="tr-TR" sz="2200" dirty="0">
                <a:solidFill>
                  <a:srgbClr val="FFFFFF"/>
                </a:solidFill>
              </a:rPr>
              <a:t>Rami </a:t>
            </a:r>
            <a:br>
              <a:rPr lang="tr-TR" sz="2200" dirty="0">
                <a:solidFill>
                  <a:srgbClr val="FFFFFF"/>
                </a:solidFill>
              </a:rPr>
            </a:br>
            <a:r>
              <a:rPr lang="tr-TR" sz="2200" dirty="0">
                <a:solidFill>
                  <a:srgbClr val="FFFFFF"/>
                </a:solidFill>
              </a:rPr>
              <a:t>Jüt </a:t>
            </a:r>
            <a:br>
              <a:rPr lang="tr-TR" sz="2200" dirty="0">
                <a:solidFill>
                  <a:srgbClr val="FFFFFF"/>
                </a:solidFill>
              </a:rPr>
            </a:br>
            <a:r>
              <a:rPr lang="tr-TR" sz="2200" dirty="0" err="1">
                <a:solidFill>
                  <a:srgbClr val="FFFFFF"/>
                </a:solidFill>
              </a:rPr>
              <a:t>Sisal</a:t>
            </a:r>
            <a:r>
              <a:rPr lang="tr-TR" sz="2200" dirty="0">
                <a:solidFill>
                  <a:srgbClr val="FFFFFF"/>
                </a:solidFill>
              </a:rPr>
              <a:t> </a:t>
            </a:r>
            <a:br>
              <a:rPr lang="tr-TR" sz="2200" dirty="0">
                <a:solidFill>
                  <a:srgbClr val="FFFFFF"/>
                </a:solidFill>
              </a:rPr>
            </a:br>
            <a:r>
              <a:rPr lang="tr-TR" sz="2200" dirty="0">
                <a:solidFill>
                  <a:srgbClr val="FFFFFF"/>
                </a:solidFill>
              </a:rPr>
              <a:t>Manila </a:t>
            </a:r>
            <a:br>
              <a:rPr lang="tr-TR" sz="1000" dirty="0">
                <a:solidFill>
                  <a:srgbClr val="FFFFFF"/>
                </a:solidFill>
              </a:rPr>
            </a:br>
            <a:endParaRPr lang="tr-TR" sz="1000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E4CA735-62CB-4665-AA7D-4A259E3F7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9347" y="4156010"/>
            <a:ext cx="267462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3915B512-930A-40F0-82A6-4895B71A9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3047" y="0"/>
            <a:ext cx="5182493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6350" ty="-10160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 rot="10800000" flipV="1">
            <a:off x="479238" y="393666"/>
            <a:ext cx="30145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tr-TR" sz="4800" dirty="0"/>
              <a:t>Diğer Bitkisel Lifler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8614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69D8A2-EC12-4385-89EC-3141E3F03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1" y="643467"/>
            <a:ext cx="2561709" cy="557106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FFFF"/>
                </a:solidFill>
              </a:rPr>
              <a:t>rami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7C5F8C4-E162-41D6-A19E-D2F24B55D9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7088879"/>
              </p:ext>
            </p:extLst>
          </p:nvPr>
        </p:nvGraphicFramePr>
        <p:xfrm>
          <a:off x="4202906" y="954088"/>
          <a:ext cx="4231481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0358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8614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DF157C-D782-488E-A3DB-20014D826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1" y="643467"/>
            <a:ext cx="2561709" cy="557106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FFFF"/>
                </a:solidFill>
              </a:rPr>
              <a:t>RAMİ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8818DEC-38C9-460F-9A68-B42A5B8BD4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8543311"/>
              </p:ext>
            </p:extLst>
          </p:nvPr>
        </p:nvGraphicFramePr>
        <p:xfrm>
          <a:off x="4202906" y="954088"/>
          <a:ext cx="4231481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8403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8614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074B22-1E09-41D2-9461-C7FB56A58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1" y="643467"/>
            <a:ext cx="2561709" cy="557106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FFFF"/>
                </a:solidFill>
              </a:rPr>
              <a:t>rami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81C6D67-7036-4E8F-9887-BF1035942B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490266"/>
              </p:ext>
            </p:extLst>
          </p:nvPr>
        </p:nvGraphicFramePr>
        <p:xfrm>
          <a:off x="4202906" y="954088"/>
          <a:ext cx="4231481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4174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D528A-61DF-4565-84AA-70352D4BE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>
            <a:normAutofit/>
          </a:bodyPr>
          <a:lstStyle/>
          <a:p>
            <a:r>
              <a:rPr lang="tr-TR" dirty="0"/>
              <a:t>rami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9E0EB61-6A57-4E08-B400-02B77E81A7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1110239"/>
              </p:ext>
            </p:extLst>
          </p:nvPr>
        </p:nvGraphicFramePr>
        <p:xfrm>
          <a:off x="767953" y="2286000"/>
          <a:ext cx="7290197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6403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380F7-78E9-4E9B-9A49-A3DE24ACE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>
            <a:normAutofit/>
          </a:bodyPr>
          <a:lstStyle/>
          <a:p>
            <a:r>
              <a:rPr lang="tr-TR" dirty="0"/>
              <a:t>jüt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C6058F6-776F-4B1A-8A79-2E94EA8D46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4623144"/>
              </p:ext>
            </p:extLst>
          </p:nvPr>
        </p:nvGraphicFramePr>
        <p:xfrm>
          <a:off x="767953" y="2286000"/>
          <a:ext cx="7290197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1641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8614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5ECFFE-927D-4787-B8A0-9235BB31E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1" y="643467"/>
            <a:ext cx="2561709" cy="557106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FFFF"/>
                </a:solidFill>
              </a:rPr>
              <a:t>jüt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1DDDBC3-B6BD-4493-B5FE-15069E13C3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1908900"/>
              </p:ext>
            </p:extLst>
          </p:nvPr>
        </p:nvGraphicFramePr>
        <p:xfrm>
          <a:off x="4202906" y="954088"/>
          <a:ext cx="4231481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7869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AAC386-A18D-4525-AD1B-4D227ED34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C95880-553C-40EC-B30A-6BA300A54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404" y="643467"/>
            <a:ext cx="2604756" cy="5571066"/>
          </a:xfrm>
        </p:spPr>
        <p:txBody>
          <a:bodyPr>
            <a:normAutofit/>
          </a:bodyPr>
          <a:lstStyle/>
          <a:p>
            <a:r>
              <a:rPr lang="tr-TR" dirty="0"/>
              <a:t>jüt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34C4AD0-FE94-4E84-ACA6-CC5BF1A118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890097" y="2514600"/>
            <a:ext cx="0" cy="1828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7F04DB4-3F03-4806-8CF0-383CE59311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5504185"/>
              </p:ext>
            </p:extLst>
          </p:nvPr>
        </p:nvGraphicFramePr>
        <p:xfrm>
          <a:off x="707231" y="933450"/>
          <a:ext cx="4947047" cy="4941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9628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8614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0367FC-68D3-4E66-8EF2-E877E0E2B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1" y="643467"/>
            <a:ext cx="2561709" cy="557106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FFFF"/>
                </a:solidFill>
              </a:rPr>
              <a:t>jüt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D4371D4-8A18-4A42-B26B-6190DB1704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003005"/>
              </p:ext>
            </p:extLst>
          </p:nvPr>
        </p:nvGraphicFramePr>
        <p:xfrm>
          <a:off x="4202906" y="954088"/>
          <a:ext cx="4231481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18588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E7A3056-9B88-444B-94DA-40B0F2C6E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83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788633-ABF0-4DFC-A636-693436C41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5"/>
            <a:ext cx="2722626" cy="6012137"/>
          </a:xfrm>
        </p:spPr>
        <p:txBody>
          <a:bodyPr>
            <a:normAutofit/>
          </a:bodyPr>
          <a:lstStyle/>
          <a:p>
            <a:r>
              <a:rPr lang="tr-TR" sz="4000" dirty="0"/>
              <a:t>Yaprak lifleri</a:t>
            </a:r>
            <a:br>
              <a:rPr lang="en-US" sz="4000" dirty="0"/>
            </a:br>
            <a:endParaRPr lang="en-US" sz="38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820BD55-A71A-48C6-B0F7-235147F39D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9347" y="2423548"/>
            <a:ext cx="267462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DA215CF0-5E5E-4D2E-B3AE-366652A368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3047" y="0"/>
            <a:ext cx="5182493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6350" ty="-10160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6846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FFADC-3A7B-476A-AA04-6520DA214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>
            <a:normAutofit/>
          </a:bodyPr>
          <a:lstStyle/>
          <a:p>
            <a:r>
              <a:rPr lang="tr-TR" dirty="0"/>
              <a:t>Yaprak lifleri</a:t>
            </a:r>
            <a:endParaRPr lang="en-US" dirty="0"/>
          </a:p>
        </p:txBody>
      </p:sp>
      <p:pic>
        <p:nvPicPr>
          <p:cNvPr id="7" name="Graphic 6" descr="Leaf">
            <a:extLst>
              <a:ext uri="{FF2B5EF4-FFF2-40B4-BE49-F238E27FC236}">
                <a16:creationId xmlns:a16="http://schemas.microsoft.com/office/drawing/2014/main" id="{27AB504B-FADD-4629-8213-85F1A16BCD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8095" y="2754624"/>
            <a:ext cx="2711704" cy="271170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D768B-2A50-45E5-885A-E24BA66E0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7709" y="2286000"/>
            <a:ext cx="4260441" cy="4023360"/>
          </a:xfrm>
        </p:spPr>
        <p:txBody>
          <a:bodyPr>
            <a:normAutofit/>
          </a:bodyPr>
          <a:lstStyle/>
          <a:p>
            <a:r>
              <a:rPr lang="tr-TR" dirty="0"/>
              <a:t>Bitkinin yaprağından elde edilen lif yaprak lifleridir</a:t>
            </a:r>
          </a:p>
          <a:p>
            <a:r>
              <a:rPr lang="tr-TR" dirty="0"/>
              <a:t>Yaprakların içinde lifler, </a:t>
            </a:r>
            <a:r>
              <a:rPr lang="tr-TR" dirty="0" err="1"/>
              <a:t>hüzmeler</a:t>
            </a:r>
            <a:r>
              <a:rPr lang="tr-TR" dirty="0"/>
              <a:t> halinde değil, çok sıkı durumda bulunur</a:t>
            </a:r>
          </a:p>
          <a:p>
            <a:r>
              <a:rPr lang="tr-TR" dirty="0"/>
              <a:t>En çok üretilen yaprak lifi </a:t>
            </a:r>
            <a:r>
              <a:rPr lang="tr-TR" dirty="0" err="1"/>
              <a:t>Sisal’dir</a:t>
            </a:r>
            <a:r>
              <a:rPr lang="tr-TR" dirty="0"/>
              <a:t>. Bunu abaca, </a:t>
            </a:r>
            <a:r>
              <a:rPr lang="tr-TR" dirty="0" err="1"/>
              <a:t>pina</a:t>
            </a:r>
            <a:r>
              <a:rPr lang="tr-TR" dirty="0"/>
              <a:t> gibi yaprak lifleri takip eder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721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9">
            <a:extLst>
              <a:ext uri="{FF2B5EF4-FFF2-40B4-BE49-F238E27FC236}">
                <a16:creationId xmlns:a16="http://schemas.microsoft.com/office/drawing/2014/main" id="{90AAC386-A18D-4525-AD1B-4D227ED34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7404" y="643467"/>
            <a:ext cx="2604756" cy="5571066"/>
          </a:xfrm>
        </p:spPr>
        <p:txBody>
          <a:bodyPr>
            <a:normAutofit/>
          </a:bodyPr>
          <a:lstStyle/>
          <a:p>
            <a:endParaRPr lang="tr-TR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34C4AD0-FE94-4E84-ACA6-CC5BF1A118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890097" y="2514600"/>
            <a:ext cx="0" cy="1828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2 İçerik Yer Tutucusu">
            <a:extLst>
              <a:ext uri="{FF2B5EF4-FFF2-40B4-BE49-F238E27FC236}">
                <a16:creationId xmlns:a16="http://schemas.microsoft.com/office/drawing/2014/main" id="{5CFE8A1D-24E7-4800-8D09-FB7D35B294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8242382"/>
              </p:ext>
            </p:extLst>
          </p:nvPr>
        </p:nvGraphicFramePr>
        <p:xfrm>
          <a:off x="707231" y="933450"/>
          <a:ext cx="4947047" cy="4941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8614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9F6C82-E4B0-42E5-AFDF-71A79408F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1" y="643467"/>
            <a:ext cx="2561709" cy="5571066"/>
          </a:xfrm>
        </p:spPr>
        <p:txBody>
          <a:bodyPr>
            <a:normAutofit/>
          </a:bodyPr>
          <a:lstStyle/>
          <a:p>
            <a:r>
              <a:rPr lang="tr-TR">
                <a:solidFill>
                  <a:srgbClr val="FFFFFF"/>
                </a:solidFill>
              </a:rPr>
              <a:t>sisal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C2F3C6E-13AB-4625-835B-589A821603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9103061"/>
              </p:ext>
            </p:extLst>
          </p:nvPr>
        </p:nvGraphicFramePr>
        <p:xfrm>
          <a:off x="4202906" y="954088"/>
          <a:ext cx="4231481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35923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8614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93A364-32AF-43C6-844A-E976735B3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1" y="643467"/>
            <a:ext cx="2561709" cy="5571066"/>
          </a:xfrm>
        </p:spPr>
        <p:txBody>
          <a:bodyPr>
            <a:normAutofit/>
          </a:bodyPr>
          <a:lstStyle/>
          <a:p>
            <a:r>
              <a:rPr lang="tr-TR">
                <a:solidFill>
                  <a:srgbClr val="FFFFFF"/>
                </a:solidFill>
              </a:rPr>
              <a:t>Manila kendiri (Abaca)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8E1B616-4B94-4730-907D-028A0C7451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9474390"/>
              </p:ext>
            </p:extLst>
          </p:nvPr>
        </p:nvGraphicFramePr>
        <p:xfrm>
          <a:off x="4202906" y="954088"/>
          <a:ext cx="4231481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76918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C9A18-C28C-49CD-A33A-B6C228A67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>
            <a:normAutofit/>
          </a:bodyPr>
          <a:lstStyle/>
          <a:p>
            <a:r>
              <a:rPr lang="tr-TR" dirty="0"/>
              <a:t>Meyve lifleri</a:t>
            </a:r>
            <a:br>
              <a:rPr lang="tr-TR" dirty="0"/>
            </a:b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0BE71C8-C328-47B5-B224-DDB98A3D6C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6522454"/>
              </p:ext>
            </p:extLst>
          </p:nvPr>
        </p:nvGraphicFramePr>
        <p:xfrm>
          <a:off x="767953" y="2286000"/>
          <a:ext cx="7290197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67562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75E6A-5B7B-441F-A283-9ADA3D151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>
            <a:normAutofit/>
          </a:bodyPr>
          <a:lstStyle/>
          <a:p>
            <a:r>
              <a:rPr lang="tr-TR" dirty="0"/>
              <a:t>Hindistan cevizi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5A4C4AA-3742-49B4-8B9F-867E714921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7712598"/>
              </p:ext>
            </p:extLst>
          </p:nvPr>
        </p:nvGraphicFramePr>
        <p:xfrm>
          <a:off x="767953" y="2286000"/>
          <a:ext cx="7290197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80603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13737-4821-448F-A325-58D328242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Hindistan cevizi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9C8C1-3B06-4F14-832A-11A03271E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Liflerin elastikiyeti sürtünmeye ve suya karşı dayanıklılığı iyidir</a:t>
            </a:r>
          </a:p>
          <a:p>
            <a:r>
              <a:rPr lang="tr-TR" dirty="0"/>
              <a:t>Olgunlaşmış meyveden kahverengi lifler, olgunlaşmamış meyvelerden ise ince beyaz lifler elde edilir</a:t>
            </a:r>
          </a:p>
          <a:p>
            <a:r>
              <a:rPr lang="tr-TR" dirty="0"/>
              <a:t>İnce ve uzun liflerden; iplik, çuval, hamak, halat, sert liflerden; fırça, süpürge, kısa ve kalın liflerden; paspas yapılmaktadır</a:t>
            </a:r>
          </a:p>
          <a:p>
            <a:r>
              <a:rPr lang="tr-TR" dirty="0"/>
              <a:t>%100 geri dönüşümü olması, suyu kolayca çekebilmesi, güneş ışığına dayanıklılığı nedeniyle </a:t>
            </a:r>
            <a:r>
              <a:rPr lang="tr-TR" dirty="0" err="1"/>
              <a:t>jeotekstil</a:t>
            </a:r>
            <a:r>
              <a:rPr lang="tr-TR" dirty="0"/>
              <a:t> olarak da kullanılmaktadır</a:t>
            </a:r>
          </a:p>
        </p:txBody>
      </p:sp>
    </p:spTree>
    <p:extLst>
      <p:ext uri="{BB962C8B-B14F-4D97-AF65-F5344CB8AC3E}">
        <p14:creationId xmlns:p14="http://schemas.microsoft.com/office/powerpoint/2010/main" val="31284675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533D8-454A-4CF4-B8F4-E6D4468DD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Lif kabağı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7DE49-B283-46F5-87D7-4C221FE28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Anavatanı Asya ve Afrika olan lif kabağı yıllık bir bitkidir</a:t>
            </a:r>
          </a:p>
          <a:p>
            <a:r>
              <a:rPr lang="tr-TR" dirty="0"/>
              <a:t>Lifler meyve kabuğunda yer almaktadır </a:t>
            </a:r>
          </a:p>
          <a:p>
            <a:r>
              <a:rPr lang="tr-TR" dirty="0"/>
              <a:t>Kabak lifleri erin tuttuğu için yazlık ayakkabıların altına şapkanın atarlarının altına konulur</a:t>
            </a:r>
          </a:p>
          <a:p>
            <a:r>
              <a:rPr lang="tr-TR" dirty="0"/>
              <a:t>Banyo ve bulaşık lifi olarak da kullanılmaktadır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467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90AAC386-A18D-4525-AD1B-4D227ED34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CA9BCF-6D40-4A2A-9B59-773CB43BA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404" y="643467"/>
            <a:ext cx="2604756" cy="5571066"/>
          </a:xfrm>
        </p:spPr>
        <p:txBody>
          <a:bodyPr>
            <a:normAutofit/>
          </a:bodyPr>
          <a:lstStyle/>
          <a:p>
            <a:r>
              <a:rPr lang="tr-TR" dirty="0"/>
              <a:t>kenevir</a:t>
            </a:r>
            <a:endParaRPr lang="en-US" dirty="0"/>
          </a:p>
        </p:txBody>
      </p:sp>
      <p:cxnSp>
        <p:nvCxnSpPr>
          <p:cNvPr id="15" name="Straight Connector 11">
            <a:extLst>
              <a:ext uri="{FF2B5EF4-FFF2-40B4-BE49-F238E27FC236}">
                <a16:creationId xmlns:a16="http://schemas.microsoft.com/office/drawing/2014/main" id="{C34C4AD0-FE94-4E84-ACA6-CC5BF1A118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890097" y="2514600"/>
            <a:ext cx="0" cy="1828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5198B14D-8444-4034-BBAE-045E5DF8BE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8749190"/>
              </p:ext>
            </p:extLst>
          </p:nvPr>
        </p:nvGraphicFramePr>
        <p:xfrm>
          <a:off x="707231" y="933450"/>
          <a:ext cx="4947047" cy="4941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4067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8614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FEF513-E53F-4D62-9B2C-105FCBF10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1" y="643467"/>
            <a:ext cx="2561709" cy="557106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FFFF"/>
                </a:solidFill>
              </a:rPr>
              <a:t>kenevir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5DB71A-7235-42F4-B84D-C8346FD70E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5326551"/>
              </p:ext>
            </p:extLst>
          </p:nvPr>
        </p:nvGraphicFramePr>
        <p:xfrm>
          <a:off x="4202906" y="954088"/>
          <a:ext cx="4231481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618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82A2E-1C9C-4DF3-ADB8-16ADFAC03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Ketenin kullanım alanları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0B4E3-B2BA-4DE4-9244-0C2185FC4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Oldukça mukavemetli, kaba ve sert liflerdir</a:t>
            </a:r>
          </a:p>
          <a:p>
            <a:endParaRPr lang="tr-TR" dirty="0"/>
          </a:p>
          <a:p>
            <a:r>
              <a:rPr lang="tr-TR" dirty="0"/>
              <a:t>Nem çekme özelliği iyidir</a:t>
            </a:r>
          </a:p>
          <a:p>
            <a:endParaRPr lang="tr-TR" dirty="0"/>
          </a:p>
          <a:p>
            <a:r>
              <a:rPr lang="tr-TR" dirty="0"/>
              <a:t>Elastikiyeti zayıftır</a:t>
            </a:r>
          </a:p>
          <a:p>
            <a:endParaRPr lang="tr-TR" dirty="0"/>
          </a:p>
          <a:p>
            <a:r>
              <a:rPr lang="tr-TR" dirty="0"/>
              <a:t>Kimyasal özellikleri pamuk ve keten lifine benzer</a:t>
            </a:r>
          </a:p>
          <a:p>
            <a:endParaRPr lang="tr-TR" dirty="0"/>
          </a:p>
          <a:p>
            <a:r>
              <a:rPr lang="tr-TR" dirty="0"/>
              <a:t>İkinci Dünya Savaşından sonra kenevir lifi kullanılmaya başlanmıştır. 2000’li yıllardan sonra kenevir lifi kullanımı tekrar artmaya başlamıştır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920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8614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E47D0F-164D-40ED-952C-04EA92F24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1" y="643467"/>
            <a:ext cx="2561709" cy="5571066"/>
          </a:xfrm>
        </p:spPr>
        <p:txBody>
          <a:bodyPr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7325FBE2-904A-4025-A3C4-1418EFCD6A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5186179"/>
              </p:ext>
            </p:extLst>
          </p:nvPr>
        </p:nvGraphicFramePr>
        <p:xfrm>
          <a:off x="4202906" y="954088"/>
          <a:ext cx="4231481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0014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3B9CF-7D13-43A2-9CB9-32CFB31E6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4550113" cy="1499616"/>
          </a:xfrm>
        </p:spPr>
        <p:txBody>
          <a:bodyPr>
            <a:normAutofit/>
          </a:bodyPr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2DC7A8-EBA4-427D-9542-CECBE55B03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295" r="35052" b="1"/>
          <a:stretch/>
        </p:blipFill>
        <p:spPr>
          <a:xfrm>
            <a:off x="5664199" y="10"/>
            <a:ext cx="3479800" cy="6857990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B85218-F896-4F21-A41C-EF332409F2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2490451"/>
              </p:ext>
            </p:extLst>
          </p:nvPr>
        </p:nvGraphicFramePr>
        <p:xfrm>
          <a:off x="768096" y="2286000"/>
          <a:ext cx="4550113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98997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3005A-84B1-4F9A-9D99-F79A0C2C5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D7D1DA7-D8FC-4BDE-A109-506623C9CC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3789" y="404664"/>
            <a:ext cx="8426683" cy="619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609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852A6-AF62-419A-BEBA-160227458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>
            <a:normAutofit/>
          </a:bodyPr>
          <a:lstStyle/>
          <a:p>
            <a:r>
              <a:rPr lang="tr-TR" dirty="0"/>
              <a:t>rami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6A4F385-35BC-4C91-93FD-37FDBAABCA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6009807"/>
              </p:ext>
            </p:extLst>
          </p:nvPr>
        </p:nvGraphicFramePr>
        <p:xfrm>
          <a:off x="767953" y="2286000"/>
          <a:ext cx="7290197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93638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965</Words>
  <Application>Microsoft Office PowerPoint</Application>
  <PresentationFormat>On-screen Show (4:3)</PresentationFormat>
  <Paragraphs>124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Tw Cen MT</vt:lpstr>
      <vt:lpstr>Tw Cen MT Condensed</vt:lpstr>
      <vt:lpstr>Wingdings 3</vt:lpstr>
      <vt:lpstr>Integral</vt:lpstr>
      <vt:lpstr>                                                                                                 Kenevir Rami  Jüt  Sisal  Manila  </vt:lpstr>
      <vt:lpstr>PowerPoint Presentation</vt:lpstr>
      <vt:lpstr>kenevir</vt:lpstr>
      <vt:lpstr>kenevir</vt:lpstr>
      <vt:lpstr>Ketenin kullanım alanları</vt:lpstr>
      <vt:lpstr>PowerPoint Presentation</vt:lpstr>
      <vt:lpstr>PowerPoint Presentation</vt:lpstr>
      <vt:lpstr>PowerPoint Presentation</vt:lpstr>
      <vt:lpstr>rami</vt:lpstr>
      <vt:lpstr>rami</vt:lpstr>
      <vt:lpstr>RAMİ</vt:lpstr>
      <vt:lpstr>rami</vt:lpstr>
      <vt:lpstr>rami</vt:lpstr>
      <vt:lpstr>jüt</vt:lpstr>
      <vt:lpstr>jüt</vt:lpstr>
      <vt:lpstr>jüt</vt:lpstr>
      <vt:lpstr>jüt</vt:lpstr>
      <vt:lpstr>Yaprak lifleri </vt:lpstr>
      <vt:lpstr>Yaprak lifleri</vt:lpstr>
      <vt:lpstr>sisal</vt:lpstr>
      <vt:lpstr>Manila kendiri (Abaca)</vt:lpstr>
      <vt:lpstr>Meyve lifleri </vt:lpstr>
      <vt:lpstr>Hindistan cevizi</vt:lpstr>
      <vt:lpstr>Hindistan cevizi</vt:lpstr>
      <vt:lpstr>Lif kabağı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Kenevir Rami  Jüt  Sisal  Manila</dc:title>
  <dc:creator>Aysem.Yanar</dc:creator>
  <cp:lastModifiedBy>Aysem.Yanar</cp:lastModifiedBy>
  <cp:revision>4</cp:revision>
  <dcterms:created xsi:type="dcterms:W3CDTF">2020-03-30T18:51:47Z</dcterms:created>
  <dcterms:modified xsi:type="dcterms:W3CDTF">2020-03-30T18:59:29Z</dcterms:modified>
</cp:coreProperties>
</file>