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1083" r:id="rId6"/>
    <p:sldId id="1087" r:id="rId7"/>
    <p:sldId id="611" r:id="rId8"/>
    <p:sldId id="1084" r:id="rId9"/>
    <p:sldId id="1086" r:id="rId10"/>
    <p:sldId id="1088" r:id="rId11"/>
    <p:sldId id="108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4" d="100"/>
          <a:sy n="54" d="100"/>
        </p:scale>
        <p:origin x="258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Miras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(2-0)2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Tuğçe Oral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Fakültesi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EVLATLIĞIN YASAL MİRAS HAKKI – DEVLETİN YASAL MİRASÇILIĞI – SAĞ KALAN EŞİN YASAL MİRAS HAKKI – BOŞANMANIN VE EVLİLİĞİN İPTALİNİN EŞİN YASAL MİRAS HAKKINA ETKİSİ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Birinci zümre yasal mirasçılardandır.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Evlat edinenin başka çocuğu varsa veya olursa evlatlık bu çocukla aynı miktarda miras hakkına sahip olur.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Evlatlık </a:t>
            </a: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mirasbırakandan</a:t>
            </a: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önce ölürse onun alt soyu kök üçü </a:t>
            </a: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halefiyet</a:t>
            </a: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prensibi gereği onun yerine geçer.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EVLATLIĞIN YASAL MİRAS HAKKI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Evlat edinme bağı sonradan kurulsa dahi evlatlığın çocukları evlat edinenin yasal mirasçısı olabilir.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Evlatlık evlat edinenin yasal mirasçısı olabileceği gibi kendi kan hısımlarının da yasal mirasçısı olabilir.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EVLATLIĞIN YASAL MİRAS HAKKI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Bütün 1. zümre mirasçılar gibi evlatlık da saklı paylı mirasçıdır.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Beslemeler evlatlık olmadığından mirasçı değildirler.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Evlatlık ilişkisi kurulmadan mirasçı olunabilmesi mümkün değildir. (TMK 315-316)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EVLATLIĞIN YASAL MİRAS HAKKI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Devlet yasal veya atanmış mirasçı ise, külli haleftir.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Onu diğer yasal mirasçılardan ayıran </a:t>
            </a: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mirasbırakanın</a:t>
            </a: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borçlarından diğer mirasçılar şahsen sorumlu iken, devletin sadece tereke mallarıyla sorumlu olmasıdır.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DEVLETİN YASAL MİRASÇILIĞI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Sağ kalan eşe yasal miras hakkı tanınması konusunda iki görüş var: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Lehte görüş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Aleyhte görüş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Sağ kalan eşin yasal miras hakkı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Birinci zümre ile birlikte mirasçı olursa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Terekenin ¼’ü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İkinci zümre ile birlikte mirasçı olursa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Terekenin ½’si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Sağ kalan eşin yasal miras hakkı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zümre ile birlikte mirasçı olursa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Zümredeki zümre başları ve onların çocuklarıyla birlikte mirasçı olursa ¾’ü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Zümredeki kök başları ve onların çocukları yoksa tüm tereke sağ kalan eşe ait olur.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Sağ kalan eşin yasal miras hakkı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12467</TotalTime>
  <Words>265</Words>
  <Application>Microsoft Office PowerPoint</Application>
  <PresentationFormat>Ekran Gösterisi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812</cp:revision>
  <cp:lastPrinted>2016-10-24T07:53:35Z</cp:lastPrinted>
  <dcterms:created xsi:type="dcterms:W3CDTF">2016-09-18T09:35:24Z</dcterms:created>
  <dcterms:modified xsi:type="dcterms:W3CDTF">2020-02-25T11:55:07Z</dcterms:modified>
</cp:coreProperties>
</file>