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604" r:id="rId4"/>
    <p:sldId id="612" r:id="rId5"/>
    <p:sldId id="613" r:id="rId6"/>
    <p:sldId id="614" r:id="rId7"/>
    <p:sldId id="615" r:id="rId8"/>
    <p:sldId id="616" r:id="rId9"/>
    <p:sldId id="617" r:id="rId10"/>
    <p:sldId id="618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8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F8F5-79BD-4537-9708-2FAD00E545FC}" type="datetimeFigureOut">
              <a:rPr lang="tr-TR"/>
              <a:pPr>
                <a:defRPr/>
              </a:pPr>
              <a:t>28.2.2020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28D87-221C-4302-A914-E13DE0A980CD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0081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Bağlayıcı Malzemeler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3" y="1412875"/>
            <a:ext cx="710266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75488" y="329362"/>
            <a:ext cx="707792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en-US" sz="4000" b="1" dirty="0">
                <a:latin typeface="Arial" panose="020B0604020202020204" pitchFamily="34" charset="0"/>
              </a:rPr>
              <a:t>BAĞLAYICI MALZEMELER</a:t>
            </a:r>
          </a:p>
        </p:txBody>
      </p:sp>
      <p:grpSp>
        <p:nvGrpSpPr>
          <p:cNvPr id="6148" name="Group 8"/>
          <p:cNvGrpSpPr>
            <a:grpSpLocks noChangeAspect="1"/>
          </p:cNvGrpSpPr>
          <p:nvPr/>
        </p:nvGrpSpPr>
        <p:grpSpPr bwMode="auto">
          <a:xfrm>
            <a:off x="755650" y="3429000"/>
            <a:ext cx="6984333" cy="2268000"/>
            <a:chOff x="476" y="2296"/>
            <a:chExt cx="3277" cy="1499"/>
          </a:xfrm>
        </p:grpSpPr>
        <p:sp>
          <p:nvSpPr>
            <p:cNvPr id="6149" name="AutoShape 7"/>
            <p:cNvSpPr>
              <a:spLocks noChangeAspect="1" noChangeArrowheads="1" noTextEdit="1"/>
            </p:cNvSpPr>
            <p:nvPr/>
          </p:nvSpPr>
          <p:spPr bwMode="auto">
            <a:xfrm>
              <a:off x="476" y="2296"/>
              <a:ext cx="3277" cy="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pic>
          <p:nvPicPr>
            <p:cNvPr id="615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296"/>
              <a:ext cx="3285" cy="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10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268413"/>
            <a:ext cx="7837513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62839"/>
            <a:ext cx="707792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en-US" sz="4000" b="1" dirty="0">
                <a:latin typeface="Arial" panose="020B0604020202020204" pitchFamily="34" charset="0"/>
              </a:rPr>
              <a:t>BAĞLAYICI MALZEMELER</a:t>
            </a:r>
          </a:p>
        </p:txBody>
      </p:sp>
    </p:spTree>
    <p:extLst>
      <p:ext uri="{BB962C8B-B14F-4D97-AF65-F5344CB8AC3E}">
        <p14:creationId xmlns:p14="http://schemas.microsoft.com/office/powerpoint/2010/main" val="69215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32" y="1326833"/>
            <a:ext cx="6415858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10896" y="350838"/>
            <a:ext cx="672217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4000" b="1" dirty="0">
                <a:latin typeface="Arial" panose="020B0604020202020204" pitchFamily="34" charset="0"/>
              </a:rPr>
              <a:t>BAĞLAYICI MALZEMELER</a:t>
            </a:r>
          </a:p>
        </p:txBody>
      </p:sp>
    </p:spTree>
    <p:extLst>
      <p:ext uri="{BB962C8B-B14F-4D97-AF65-F5344CB8AC3E}">
        <p14:creationId xmlns:p14="http://schemas.microsoft.com/office/powerpoint/2010/main" val="130312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66" y="1378141"/>
            <a:ext cx="6679717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92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4000" b="1" dirty="0">
                <a:latin typeface="Arial" panose="020B0604020202020204" pitchFamily="34" charset="0"/>
              </a:rPr>
              <a:t>BAĞLAYICI MALZEMELER</a:t>
            </a:r>
          </a:p>
        </p:txBody>
      </p:sp>
    </p:spTree>
    <p:extLst>
      <p:ext uri="{BB962C8B-B14F-4D97-AF65-F5344CB8AC3E}">
        <p14:creationId xmlns:p14="http://schemas.microsoft.com/office/powerpoint/2010/main" val="213542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49" y="1322007"/>
            <a:ext cx="6835396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92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4000" b="1" dirty="0">
                <a:latin typeface="Arial" panose="020B0604020202020204" pitchFamily="34" charset="0"/>
              </a:rPr>
              <a:t>BAĞLAYICI MALZEMELER</a:t>
            </a:r>
          </a:p>
        </p:txBody>
      </p:sp>
    </p:spTree>
    <p:extLst>
      <p:ext uri="{BB962C8B-B14F-4D97-AF65-F5344CB8AC3E}">
        <p14:creationId xmlns:p14="http://schemas.microsoft.com/office/powerpoint/2010/main" val="216566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4" y="1341438"/>
            <a:ext cx="6741466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92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4000" b="1" dirty="0">
                <a:latin typeface="Arial" panose="020B0604020202020204" pitchFamily="34" charset="0"/>
              </a:rPr>
              <a:t>BAĞLAYICI MALZEMELER</a:t>
            </a:r>
          </a:p>
        </p:txBody>
      </p:sp>
    </p:spTree>
    <p:extLst>
      <p:ext uri="{BB962C8B-B14F-4D97-AF65-F5344CB8AC3E}">
        <p14:creationId xmlns:p14="http://schemas.microsoft.com/office/powerpoint/2010/main" val="280815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30" y="1347407"/>
            <a:ext cx="6519267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92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4000" b="1" dirty="0">
                <a:latin typeface="Arial" panose="020B0604020202020204" pitchFamily="34" charset="0"/>
              </a:rPr>
              <a:t>BAĞLAYICI MALZEMELER</a:t>
            </a:r>
          </a:p>
        </p:txBody>
      </p:sp>
    </p:spTree>
    <p:extLst>
      <p:ext uri="{BB962C8B-B14F-4D97-AF65-F5344CB8AC3E}">
        <p14:creationId xmlns:p14="http://schemas.microsoft.com/office/powerpoint/2010/main" val="1550934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12568</TotalTime>
  <Words>14</Words>
  <Application>Microsoft Office PowerPoint</Application>
  <PresentationFormat>Ekran Gösterisi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816</cp:revision>
  <cp:lastPrinted>2016-10-24T07:53:35Z</cp:lastPrinted>
  <dcterms:created xsi:type="dcterms:W3CDTF">2016-09-18T09:35:24Z</dcterms:created>
  <dcterms:modified xsi:type="dcterms:W3CDTF">2020-02-28T13:13:20Z</dcterms:modified>
</cp:coreProperties>
</file>