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9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79" d="100"/>
          <a:sy n="79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6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0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3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3/30/2020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3/30/2020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3/30/2020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3/30/2020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Asıl </a:t>
            </a:r>
            <a:r>
              <a:rPr lang="tr-TR" dirty="0" smtClean="0"/>
              <a:t>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1960" y="1940434"/>
            <a:ext cx="3700081" cy="1522729"/>
          </a:xfrm>
          <a:prstGeom prst="rect">
            <a:avLst/>
          </a:prstGeom>
        </p:spPr>
        <p:txBody>
          <a:bodyPr lIns="0" tIns="0" rIns="0" bIns="0"/>
          <a:lstStyle>
            <a:lvl1pPr>
              <a:defRPr sz="405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25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3/30/2020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Matematik II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(2-2)4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Öğr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Üyes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İbrahim ERDAL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98" y="1213675"/>
            <a:ext cx="8347282" cy="17054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98" y="2825496"/>
            <a:ext cx="8347282" cy="30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5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4" y="1207007"/>
            <a:ext cx="8081580" cy="45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2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1255966"/>
            <a:ext cx="7668355" cy="10238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6" y="1975104"/>
            <a:ext cx="7811214" cy="38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6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3" y="1307486"/>
            <a:ext cx="8178561" cy="46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7732"/>
          <a:stretch/>
        </p:blipFill>
        <p:spPr>
          <a:xfrm>
            <a:off x="560832" y="1158239"/>
            <a:ext cx="8583168" cy="46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0" y="1341120"/>
            <a:ext cx="7757572" cy="414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9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BELİRSİZ İNTEGRALLER</a:t>
            </a:r>
            <a:endParaRPr sz="27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506"/>
            <a:ext cx="9143999" cy="47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BELİRSİZ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" y="1203197"/>
            <a:ext cx="8802624" cy="47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3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BELİRSİZ İNTEGRALLER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232061"/>
            <a:ext cx="7916799" cy="461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6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BELİRSİZ İNTEGRALLER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80032"/>
            <a:ext cx="9144000" cy="30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sp>
        <p:nvSpPr>
          <p:cNvPr id="2" name="Dikdörtgen 1"/>
          <p:cNvSpPr/>
          <p:nvPr/>
        </p:nvSpPr>
        <p:spPr>
          <a:xfrm>
            <a:off x="432816" y="1341412"/>
            <a:ext cx="8491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Dcr10"/>
              </a:rPr>
              <a:t>Doğrudan </a:t>
            </a:r>
            <a:r>
              <a:rPr lang="tr-TR" dirty="0">
                <a:latin typeface="Dcr10"/>
              </a:rPr>
              <a:t>sonucu elde edilemeyen integralleri hesaplayabilmek için </a:t>
            </a:r>
            <a:r>
              <a:rPr lang="tr-TR" dirty="0" smtClean="0">
                <a:latin typeface="Dcr10"/>
              </a:rPr>
              <a:t>çeşitli yöntemler kullanılmaktadır</a:t>
            </a:r>
            <a:r>
              <a:rPr lang="tr-TR" dirty="0">
                <a:latin typeface="Dcr10"/>
              </a:rPr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1987743"/>
            <a:ext cx="8274400" cy="32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40"/>
            <a:ext cx="9009887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7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" y="1205102"/>
            <a:ext cx="8516112" cy="18428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94" y="2816351"/>
            <a:ext cx="8348614" cy="30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8163" y="576452"/>
            <a:ext cx="58754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dirty="0" smtClean="0"/>
              <a:t>İNTEGRAL ALMA YÖNTEMLERİ</a:t>
            </a:r>
            <a:endParaRPr sz="27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" y="1281112"/>
            <a:ext cx="8436863" cy="46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4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12460</TotalTime>
  <Words>77</Words>
  <Application>Microsoft Office PowerPoint</Application>
  <PresentationFormat>Ekran Gösterisi (4:3)</PresentationFormat>
  <Paragraphs>27</Paragraphs>
  <Slides>15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Dcr10</vt:lpstr>
      <vt:lpstr>Times New Roman</vt:lpstr>
      <vt:lpstr>ekonomi</vt:lpstr>
      <vt:lpstr>1_Rics</vt:lpstr>
      <vt:lpstr>h.t.</vt:lpstr>
      <vt:lpstr>PowerPoint Sunusu</vt:lpstr>
      <vt:lpstr>BELİRSİZ İNTEGRALLER</vt:lpstr>
      <vt:lpstr>BELİRSİZ İNTEGRALLER</vt:lpstr>
      <vt:lpstr>BELİRSİZ İNTEGRALLER</vt:lpstr>
      <vt:lpstr>BELİRSİZ İNTEGRALLER</vt:lpstr>
      <vt:lpstr>İNTEGRAL ALMA YÖNTEMLERİ</vt:lpstr>
      <vt:lpstr>İNTEGRAL ALMA YÖNTEMLERİ</vt:lpstr>
      <vt:lpstr>İNTEGRAL ALMA YÖNTEMLERİ</vt:lpstr>
      <vt:lpstr>İNTEGRAL ALMA YÖNTEMLERİ</vt:lpstr>
      <vt:lpstr>İNTEGRAL ALMA YÖNTEMLERİ</vt:lpstr>
      <vt:lpstr>İNTEGRAL ALMA YÖNTEMLERİ</vt:lpstr>
      <vt:lpstr>İNTEGRAL ALMA YÖNTEMLERİ</vt:lpstr>
      <vt:lpstr>İNTEGRAL ALMA YÖNTEMLERİ</vt:lpstr>
      <vt:lpstr>İNTEGRAL ALMA YÖNTEMLERİ</vt:lpstr>
      <vt:lpstr>İNTEGRAL ALMA YÖNTEMLERİ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user</cp:lastModifiedBy>
  <cp:revision>811</cp:revision>
  <cp:lastPrinted>2016-10-24T07:53:35Z</cp:lastPrinted>
  <dcterms:created xsi:type="dcterms:W3CDTF">2016-09-18T09:35:24Z</dcterms:created>
  <dcterms:modified xsi:type="dcterms:W3CDTF">2020-03-30T06:37:22Z</dcterms:modified>
</cp:coreProperties>
</file>