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9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63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37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63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0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34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58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2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</a:t>
            </a:r>
            <a:r>
              <a:rPr lang="tr-TR" dirty="0" smtClean="0"/>
              <a:t>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98" y="1213675"/>
            <a:ext cx="8347282" cy="17054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98" y="2825496"/>
            <a:ext cx="8347282" cy="303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5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64" y="1207007"/>
            <a:ext cx="8081580" cy="459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2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63" y="1255966"/>
            <a:ext cx="7668355" cy="10238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86" y="1975104"/>
            <a:ext cx="7811214" cy="386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76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63" y="1307486"/>
            <a:ext cx="8178561" cy="460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99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7732"/>
          <a:stretch/>
        </p:blipFill>
        <p:spPr>
          <a:xfrm>
            <a:off x="560832" y="1158239"/>
            <a:ext cx="8583168" cy="469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17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00" y="1341120"/>
            <a:ext cx="7757572" cy="414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9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BELİRSİZ İNTEGRALLER</a:t>
            </a:r>
            <a:endParaRPr sz="27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506"/>
            <a:ext cx="9143999" cy="47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BELİRSİZ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" y="1203197"/>
            <a:ext cx="8802624" cy="470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3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BELİRSİZ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232061"/>
            <a:ext cx="7916799" cy="461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60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BELİRSİZ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80032"/>
            <a:ext cx="9144000" cy="305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3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sp>
        <p:nvSpPr>
          <p:cNvPr id="2" name="Dikdörtgen 1"/>
          <p:cNvSpPr/>
          <p:nvPr/>
        </p:nvSpPr>
        <p:spPr>
          <a:xfrm>
            <a:off x="432816" y="1341412"/>
            <a:ext cx="8491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Dcr10"/>
              </a:rPr>
              <a:t>Doğrudan </a:t>
            </a:r>
            <a:r>
              <a:rPr lang="tr-TR" dirty="0">
                <a:latin typeface="Dcr10"/>
              </a:rPr>
              <a:t>sonucu elde edilemeyen integralleri hesaplayabilmek için </a:t>
            </a:r>
            <a:r>
              <a:rPr lang="tr-TR" dirty="0" smtClean="0">
                <a:latin typeface="Dcr10"/>
              </a:rPr>
              <a:t>çeşitli yöntemler kullanılmaktadır</a:t>
            </a:r>
            <a:r>
              <a:rPr lang="tr-TR" dirty="0">
                <a:latin typeface="Dcr10"/>
              </a:rPr>
              <a:t>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6" y="1987743"/>
            <a:ext cx="8274400" cy="327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9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240"/>
            <a:ext cx="9009887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7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" y="1205102"/>
            <a:ext cx="8516112" cy="184289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4" y="2816351"/>
            <a:ext cx="8348614" cy="306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57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İNTEGRAL ALMA YÖNTEMLERİ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8" y="1281112"/>
            <a:ext cx="8436863" cy="463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04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12460</TotalTime>
  <Words>77</Words>
  <Application>Microsoft Office PowerPoint</Application>
  <PresentationFormat>Ekran Gösterisi (4:3)</PresentationFormat>
  <Paragraphs>27</Paragraphs>
  <Slides>15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Calibri</vt:lpstr>
      <vt:lpstr>Dcr10</vt:lpstr>
      <vt:lpstr>Times New Roman</vt:lpstr>
      <vt:lpstr>ekonomi</vt:lpstr>
      <vt:lpstr>1_Rics</vt:lpstr>
      <vt:lpstr>h.t.</vt:lpstr>
      <vt:lpstr>PowerPoint Sunusu</vt:lpstr>
      <vt:lpstr>BELİRSİZ İNTEGRALLER</vt:lpstr>
      <vt:lpstr>BELİRSİZ İNTEGRALLER</vt:lpstr>
      <vt:lpstr>BELİRSİZ İNTEGRALLER</vt:lpstr>
      <vt:lpstr>BELİRSİZ İNTEGRALLER</vt:lpstr>
      <vt:lpstr>İNTEGRAL ALMA YÖNTEMLERİ</vt:lpstr>
      <vt:lpstr>İNTEGRAL ALMA YÖNTEMLERİ</vt:lpstr>
      <vt:lpstr>İNTEGRAL ALMA YÖNTEMLERİ</vt:lpstr>
      <vt:lpstr>İNTEGRAL ALMA YÖNTEMLERİ</vt:lpstr>
      <vt:lpstr>İNTEGRAL ALMA YÖNTEMLERİ</vt:lpstr>
      <vt:lpstr>İNTEGRAL ALMA YÖNTEMLERİ</vt:lpstr>
      <vt:lpstr>İNTEGRAL ALMA YÖNTEMLERİ</vt:lpstr>
      <vt:lpstr>İNTEGRAL ALMA YÖNTEMLERİ</vt:lpstr>
      <vt:lpstr>İNTEGRAL ALMA YÖNTEMLERİ</vt:lpstr>
      <vt:lpstr>İNTEGRAL ALMA YÖNTEMLERİ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811</cp:revision>
  <cp:lastPrinted>2016-10-24T07:53:35Z</cp:lastPrinted>
  <dcterms:created xsi:type="dcterms:W3CDTF">2016-09-18T09:35:24Z</dcterms:created>
  <dcterms:modified xsi:type="dcterms:W3CDTF">2020-03-30T06:37:22Z</dcterms:modified>
</cp:coreProperties>
</file>