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p:scale>
          <a:sx n="81" d="100"/>
          <a:sy n="81" d="100"/>
        </p:scale>
        <p:origin x="-96"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CA6D973-14EA-424D-BAD5-5D8652C21A2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E4CD79-C09D-47E7-A513-AD16B5B2B3E8}" type="slidenum">
              <a:rPr lang="tr-TR" smtClean="0"/>
              <a:t>‹#›</a:t>
            </a:fld>
            <a:endParaRPr lang="tr-TR"/>
          </a:p>
        </p:txBody>
      </p:sp>
    </p:spTree>
    <p:extLst>
      <p:ext uri="{BB962C8B-B14F-4D97-AF65-F5344CB8AC3E}">
        <p14:creationId xmlns:p14="http://schemas.microsoft.com/office/powerpoint/2010/main" val="346836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CA6D973-14EA-424D-BAD5-5D8652C21A2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E4CD79-C09D-47E7-A513-AD16B5B2B3E8}" type="slidenum">
              <a:rPr lang="tr-TR" smtClean="0"/>
              <a:t>‹#›</a:t>
            </a:fld>
            <a:endParaRPr lang="tr-TR"/>
          </a:p>
        </p:txBody>
      </p:sp>
    </p:spTree>
    <p:extLst>
      <p:ext uri="{BB962C8B-B14F-4D97-AF65-F5344CB8AC3E}">
        <p14:creationId xmlns:p14="http://schemas.microsoft.com/office/powerpoint/2010/main" val="2445004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CA6D973-14EA-424D-BAD5-5D8652C21A2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E4CD79-C09D-47E7-A513-AD16B5B2B3E8}" type="slidenum">
              <a:rPr lang="tr-TR" smtClean="0"/>
              <a:t>‹#›</a:t>
            </a:fld>
            <a:endParaRPr lang="tr-TR"/>
          </a:p>
        </p:txBody>
      </p:sp>
    </p:spTree>
    <p:extLst>
      <p:ext uri="{BB962C8B-B14F-4D97-AF65-F5344CB8AC3E}">
        <p14:creationId xmlns:p14="http://schemas.microsoft.com/office/powerpoint/2010/main" val="3950757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CA6D973-14EA-424D-BAD5-5D8652C21A2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E4CD79-C09D-47E7-A513-AD16B5B2B3E8}" type="slidenum">
              <a:rPr lang="tr-TR" smtClean="0"/>
              <a:t>‹#›</a:t>
            </a:fld>
            <a:endParaRPr lang="tr-TR"/>
          </a:p>
        </p:txBody>
      </p:sp>
    </p:spTree>
    <p:extLst>
      <p:ext uri="{BB962C8B-B14F-4D97-AF65-F5344CB8AC3E}">
        <p14:creationId xmlns:p14="http://schemas.microsoft.com/office/powerpoint/2010/main" val="245271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CA6D973-14EA-424D-BAD5-5D8652C21A2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E4CD79-C09D-47E7-A513-AD16B5B2B3E8}" type="slidenum">
              <a:rPr lang="tr-TR" smtClean="0"/>
              <a:t>‹#›</a:t>
            </a:fld>
            <a:endParaRPr lang="tr-TR"/>
          </a:p>
        </p:txBody>
      </p:sp>
    </p:spTree>
    <p:extLst>
      <p:ext uri="{BB962C8B-B14F-4D97-AF65-F5344CB8AC3E}">
        <p14:creationId xmlns:p14="http://schemas.microsoft.com/office/powerpoint/2010/main" val="2922582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CA6D973-14EA-424D-BAD5-5D8652C21A21}"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E4CD79-C09D-47E7-A513-AD16B5B2B3E8}" type="slidenum">
              <a:rPr lang="tr-TR" smtClean="0"/>
              <a:t>‹#›</a:t>
            </a:fld>
            <a:endParaRPr lang="tr-TR"/>
          </a:p>
        </p:txBody>
      </p:sp>
    </p:spTree>
    <p:extLst>
      <p:ext uri="{BB962C8B-B14F-4D97-AF65-F5344CB8AC3E}">
        <p14:creationId xmlns:p14="http://schemas.microsoft.com/office/powerpoint/2010/main" val="324134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CA6D973-14EA-424D-BAD5-5D8652C21A21}"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4E4CD79-C09D-47E7-A513-AD16B5B2B3E8}" type="slidenum">
              <a:rPr lang="tr-TR" smtClean="0"/>
              <a:t>‹#›</a:t>
            </a:fld>
            <a:endParaRPr lang="tr-TR"/>
          </a:p>
        </p:txBody>
      </p:sp>
    </p:spTree>
    <p:extLst>
      <p:ext uri="{BB962C8B-B14F-4D97-AF65-F5344CB8AC3E}">
        <p14:creationId xmlns:p14="http://schemas.microsoft.com/office/powerpoint/2010/main" val="916861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CA6D973-14EA-424D-BAD5-5D8652C21A21}"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4E4CD79-C09D-47E7-A513-AD16B5B2B3E8}" type="slidenum">
              <a:rPr lang="tr-TR" smtClean="0"/>
              <a:t>‹#›</a:t>
            </a:fld>
            <a:endParaRPr lang="tr-TR"/>
          </a:p>
        </p:txBody>
      </p:sp>
    </p:spTree>
    <p:extLst>
      <p:ext uri="{BB962C8B-B14F-4D97-AF65-F5344CB8AC3E}">
        <p14:creationId xmlns:p14="http://schemas.microsoft.com/office/powerpoint/2010/main" val="2864385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CA6D973-14EA-424D-BAD5-5D8652C21A21}"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4E4CD79-C09D-47E7-A513-AD16B5B2B3E8}" type="slidenum">
              <a:rPr lang="tr-TR" smtClean="0"/>
              <a:t>‹#›</a:t>
            </a:fld>
            <a:endParaRPr lang="tr-TR"/>
          </a:p>
        </p:txBody>
      </p:sp>
    </p:spTree>
    <p:extLst>
      <p:ext uri="{BB962C8B-B14F-4D97-AF65-F5344CB8AC3E}">
        <p14:creationId xmlns:p14="http://schemas.microsoft.com/office/powerpoint/2010/main" val="3882501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CA6D973-14EA-424D-BAD5-5D8652C21A21}"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E4CD79-C09D-47E7-A513-AD16B5B2B3E8}" type="slidenum">
              <a:rPr lang="tr-TR" smtClean="0"/>
              <a:t>‹#›</a:t>
            </a:fld>
            <a:endParaRPr lang="tr-TR"/>
          </a:p>
        </p:txBody>
      </p:sp>
    </p:spTree>
    <p:extLst>
      <p:ext uri="{BB962C8B-B14F-4D97-AF65-F5344CB8AC3E}">
        <p14:creationId xmlns:p14="http://schemas.microsoft.com/office/powerpoint/2010/main" val="444834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CA6D973-14EA-424D-BAD5-5D8652C21A21}"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E4CD79-C09D-47E7-A513-AD16B5B2B3E8}" type="slidenum">
              <a:rPr lang="tr-TR" smtClean="0"/>
              <a:t>‹#›</a:t>
            </a:fld>
            <a:endParaRPr lang="tr-TR"/>
          </a:p>
        </p:txBody>
      </p:sp>
    </p:spTree>
    <p:extLst>
      <p:ext uri="{BB962C8B-B14F-4D97-AF65-F5344CB8AC3E}">
        <p14:creationId xmlns:p14="http://schemas.microsoft.com/office/powerpoint/2010/main" val="1539311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A6D973-14EA-424D-BAD5-5D8652C21A21}" type="datetimeFigureOut">
              <a:rPr lang="tr-TR" smtClean="0"/>
              <a:t>24.04.2020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E4CD79-C09D-47E7-A513-AD16B5B2B3E8}" type="slidenum">
              <a:rPr lang="tr-TR" smtClean="0"/>
              <a:t>‹#›</a:t>
            </a:fld>
            <a:endParaRPr lang="tr-TR"/>
          </a:p>
        </p:txBody>
      </p:sp>
    </p:spTree>
    <p:extLst>
      <p:ext uri="{BB962C8B-B14F-4D97-AF65-F5344CB8AC3E}">
        <p14:creationId xmlns:p14="http://schemas.microsoft.com/office/powerpoint/2010/main" val="4038858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DİN</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609049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Ahlaki ve etik değerlerin oluşmasında oldukça etkendir. Toplumdan topluma farklılık gösterebilir ve kişilerin davranışlarının şekillenmesi üzerinde etkin rol oynamaktadır. </a:t>
            </a:r>
            <a:endParaRPr lang="tr-TR" dirty="0"/>
          </a:p>
        </p:txBody>
      </p:sp>
    </p:spTree>
    <p:extLst>
      <p:ext uri="{BB962C8B-B14F-4D97-AF65-F5344CB8AC3E}">
        <p14:creationId xmlns:p14="http://schemas.microsoft.com/office/powerpoint/2010/main" val="392811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ADALET</a:t>
            </a:r>
            <a:endParaRPr lang="tr-TR" dirty="0"/>
          </a:p>
        </p:txBody>
      </p:sp>
      <p:sp>
        <p:nvSpPr>
          <p:cNvPr id="3" name="İçerik Yer Tutucusu 2"/>
          <p:cNvSpPr>
            <a:spLocks noGrp="1"/>
          </p:cNvSpPr>
          <p:nvPr>
            <p:ph idx="1"/>
          </p:nvPr>
        </p:nvSpPr>
        <p:spPr/>
        <p:txBody>
          <a:bodyPr/>
          <a:lstStyle/>
          <a:p>
            <a:r>
              <a:rPr lang="tr-TR" dirty="0" smtClean="0"/>
              <a:t>Adalet kavramı etik değerler üzerinde etkilidir. Özellikle işletmelerde yöneticilerin çalışanlarına karşı adil bir yönetim sergilemesi beklenir. </a:t>
            </a:r>
            <a:endParaRPr lang="tr-TR" dirty="0"/>
          </a:p>
        </p:txBody>
      </p:sp>
    </p:spTree>
    <p:extLst>
      <p:ext uri="{BB962C8B-B14F-4D97-AF65-F5344CB8AC3E}">
        <p14:creationId xmlns:p14="http://schemas.microsoft.com/office/powerpoint/2010/main" val="3416969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Etik</a:t>
            </a:r>
            <a:r>
              <a:rPr lang="tr-TR" dirty="0"/>
              <a:t> </a:t>
            </a:r>
            <a:r>
              <a:rPr lang="tr-TR" dirty="0" smtClean="0"/>
              <a:t>şekilde davranmak, kimseyi kandırmamaktan, başkalarına zarar vermemekten, mesleğini kötüye kullanmamaktan geçer. Zaten aykırı davranmanın sonucu yani yaptırımı hukuki cezalardır. Ahlaka aykırı davranmak ise kınamak, toplumdan dışlanmak şeklinde kendine gösterir. Yaptırımı manevidir denilebilir. Ama hukuk kuralları ve ahlak birbirinden ayrı tutulamaz. </a:t>
            </a:r>
          </a:p>
          <a:p>
            <a:endParaRPr lang="tr-TR" dirty="0"/>
          </a:p>
        </p:txBody>
      </p:sp>
    </p:spTree>
    <p:extLst>
      <p:ext uri="{BB962C8B-B14F-4D97-AF65-F5344CB8AC3E}">
        <p14:creationId xmlns:p14="http://schemas.microsoft.com/office/powerpoint/2010/main" val="1625203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ETİK TÜRLERİ </a:t>
            </a:r>
            <a:endParaRPr lang="tr-TR" dirty="0"/>
          </a:p>
        </p:txBody>
      </p:sp>
      <p:sp>
        <p:nvSpPr>
          <p:cNvPr id="3" name="İçerik Yer Tutucusu 2"/>
          <p:cNvSpPr>
            <a:spLocks noGrp="1"/>
          </p:cNvSpPr>
          <p:nvPr>
            <p:ph idx="1"/>
          </p:nvPr>
        </p:nvSpPr>
        <p:spPr/>
        <p:txBody>
          <a:bodyPr/>
          <a:lstStyle/>
          <a:p>
            <a:r>
              <a:rPr lang="tr-TR" dirty="0"/>
              <a:t>1- Bireysel etik,</a:t>
            </a:r>
          </a:p>
          <a:p>
            <a:r>
              <a:rPr lang="tr-TR" dirty="0"/>
              <a:t>2- İş etiği,</a:t>
            </a:r>
          </a:p>
          <a:p>
            <a:r>
              <a:rPr lang="tr-TR" dirty="0"/>
              <a:t>3- Örgütsel etik,</a:t>
            </a:r>
          </a:p>
          <a:p>
            <a:r>
              <a:rPr lang="tr-TR" dirty="0"/>
              <a:t>4- İşletme etiği,</a:t>
            </a:r>
          </a:p>
          <a:p>
            <a:r>
              <a:rPr lang="tr-TR" dirty="0"/>
              <a:t>5- Yönetsel etik,</a:t>
            </a:r>
          </a:p>
          <a:p>
            <a:r>
              <a:rPr lang="tr-TR" dirty="0"/>
              <a:t>6- Mesleki etik.</a:t>
            </a:r>
          </a:p>
        </p:txBody>
      </p:sp>
    </p:spTree>
    <p:extLst>
      <p:ext uri="{BB962C8B-B14F-4D97-AF65-F5344CB8AC3E}">
        <p14:creationId xmlns:p14="http://schemas.microsoft.com/office/powerpoint/2010/main" val="340390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Bireysel etik kişinin kendi öz değerleridir. İnançları ile şekillenebilir. Bunun yanında deneyimleri ve eğitim de bireysel etik üzerinde etkin rol oynayabilir. </a:t>
            </a:r>
            <a:r>
              <a:rPr lang="tr-TR" dirty="0"/>
              <a:t>Bireysel </a:t>
            </a:r>
            <a:r>
              <a:rPr lang="tr-TR" dirty="0" smtClean="0"/>
              <a:t>etiğin temelini ailesi</a:t>
            </a:r>
            <a:r>
              <a:rPr lang="tr-TR" dirty="0"/>
              <a:t>, dini, arkadaşları, kişiliği, yaşam deneyimleri, kişisel </a:t>
            </a:r>
            <a:r>
              <a:rPr lang="tr-TR" dirty="0" smtClean="0"/>
              <a:t>değerleri ve </a:t>
            </a:r>
            <a:r>
              <a:rPr lang="tr-TR" dirty="0"/>
              <a:t>aldığı terbiye belirler.</a:t>
            </a:r>
          </a:p>
        </p:txBody>
      </p:sp>
    </p:spTree>
    <p:extLst>
      <p:ext uri="{BB962C8B-B14F-4D97-AF65-F5344CB8AC3E}">
        <p14:creationId xmlns:p14="http://schemas.microsoft.com/office/powerpoint/2010/main" val="2635470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Aile, bireysel etik üzerinde etkindir. Kişinin ilk yaşam alanı ve kültürünün şekillendiği yerdir. Bir çocuğun dünyaya geldiği andan itibaren yetiştirilme şekli oldukça önemlidir. </a:t>
            </a:r>
            <a:endParaRPr lang="tr-TR" dirty="0"/>
          </a:p>
        </p:txBody>
      </p:sp>
    </p:spTree>
    <p:extLst>
      <p:ext uri="{BB962C8B-B14F-4D97-AF65-F5344CB8AC3E}">
        <p14:creationId xmlns:p14="http://schemas.microsoft.com/office/powerpoint/2010/main" val="3886535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Din, insanların mensubu olduğu dine göre davranış şekilleri biçimlenebilir. Ahlak, din ve etik arasında ilişki söz konusudur. Birbirlerinin temel </a:t>
            </a:r>
            <a:r>
              <a:rPr lang="tr-TR" smtClean="0"/>
              <a:t>kurallarını oluştururlar.  </a:t>
            </a:r>
            <a:endParaRPr lang="tr-TR" dirty="0" smtClean="0"/>
          </a:p>
          <a:p>
            <a:endParaRPr lang="tr-TR" dirty="0"/>
          </a:p>
        </p:txBody>
      </p:sp>
    </p:spTree>
    <p:extLst>
      <p:ext uri="{BB962C8B-B14F-4D97-AF65-F5344CB8AC3E}">
        <p14:creationId xmlns:p14="http://schemas.microsoft.com/office/powerpoint/2010/main" val="141504365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215</Words>
  <Application>Microsoft Office PowerPoint</Application>
  <PresentationFormat>Özel</PresentationFormat>
  <Paragraphs>15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Teması</vt:lpstr>
      <vt:lpstr>DİN</vt:lpstr>
      <vt:lpstr>PowerPoint Sunusu</vt:lpstr>
      <vt:lpstr>ADALET</vt:lpstr>
      <vt:lpstr>PowerPoint Sunusu</vt:lpstr>
      <vt:lpstr>ETİK TÜRLERİ </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deniz</dc:creator>
  <cp:lastModifiedBy>EDA</cp:lastModifiedBy>
  <cp:revision>14</cp:revision>
  <dcterms:created xsi:type="dcterms:W3CDTF">2020-03-10T11:23:33Z</dcterms:created>
  <dcterms:modified xsi:type="dcterms:W3CDTF">2020-04-24T14:15:02Z</dcterms:modified>
</cp:coreProperties>
</file>