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4" r:id="rId6"/>
    <p:sldId id="262" r:id="rId7"/>
    <p:sldId id="265" r:id="rId8"/>
    <p:sldId id="263" r:id="rId9"/>
    <p:sldId id="261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6065" autoAdjust="0"/>
  </p:normalViewPr>
  <p:slideViewPr>
    <p:cSldViewPr snapToGrid="0">
      <p:cViewPr varScale="1">
        <p:scale>
          <a:sx n="40" d="100"/>
          <a:sy n="40" d="100"/>
        </p:scale>
        <p:origin x="189" y="35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0C2B0-461A-47FC-BAA0-604D474E1F64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92528-36DE-4995-A052-6CFD00B0F7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950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992528-36DE-4995-A052-6CFD00B0F7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5288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992528-36DE-4995-A052-6CFD00B0F74D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00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D7A9A8-E2C0-45B6-AB84-79CF86F9E0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E2BECB2-F3CF-46EB-BE92-D840758CE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913DBCF-06DE-4CDA-B702-D97ED3CB4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14EAD64-57E6-41FB-BD2E-669AF3BE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BDDE30-64B9-4993-A090-F3FA35A10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5553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88AFC9-928F-4F4A-9749-D152BF08C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82BFD45-ED78-495C-A216-2D4E574025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C54809-52AE-404F-9CB9-9416FC003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BCC2ADB-2534-4BED-B335-B349695AD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E73F1CB-AD96-40E6-8FFB-5D9BFE0D1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707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9118983-AFA8-40CB-9C42-2CF1DE92E0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D591ABA-A9A8-46AD-994C-DF33FE9150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AF5EC3-88E7-4CB8-B3CD-DDB191768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DB08BA7-88B8-41A3-AD51-BAE26ECB6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C09EC86-58E8-4C3F-9995-542C63B65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5415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15E9B2-DE98-4B32-843F-0E009BCF1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76A812-132E-4CD0-98D3-708B20A5AC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5F4B9C-9299-4A68-AD2F-4E5A40759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DA40BED-C650-488D-BB6C-018A176AB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467B7A0-CDCE-4150-A67B-32D50317C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556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2685B3-252E-4F2A-BE42-B713D32CB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890D6B7-4B17-4E31-A4A9-3E2517051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CFA69CD-E8AC-42F9-AEF5-13DD7A617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AEB2CE8-6D6F-4B62-9315-5185F8D14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BF0878-7423-44FB-A6A6-8CD33BAAA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2529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43957D-D91F-49F6-B7FD-AF24710D6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56D4C6-1651-4DC5-A4B6-5139DBDD65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0787A38-1D13-49E2-BB42-A4EC506616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B37BC83-A150-4110-AAF9-BEF7CE545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F43DC38-5E43-431C-AE2F-35E2ECB9C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0F39BE5-E922-4E56-B186-E1011DF95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299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6671A8-E1DC-46BE-9F04-7EC8F1221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24EE00B-9E82-4318-8A7C-4E0F487E4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BEC126B-02D0-43CC-80CE-5FB214AF34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6D7A953-DED9-4840-898A-895F61660B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8F9CA97-2EBF-4BCA-A35F-9833DD7326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AD0D36D6-FC76-4736-8252-41365E54F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242D73A-CDB1-4A94-BB80-392F30CEE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4021DCB-B8F6-4512-81A9-D258AF65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787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88925C-70C3-47AB-9C5A-98DAC38D8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B2CBCD1-CAC7-468A-B378-11C7EA3D9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0D14D1F-0BC5-45D9-B720-D20681BD9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F84190F-4633-49F4-AF7C-BFE5BC262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663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CECD0EC-88F3-44C5-873E-2FC296AD2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3B4A075-B964-498F-A1B6-BE4A852FE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4BC3401-866A-4898-9E04-3CE4C8DE0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835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8A7D53-D110-47EF-A9D9-E9027EC12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195FD-AC75-44F6-9B14-B23F1926B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EAD85F7-A886-4536-A2ED-1250DEF75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D7A6DF3-59E4-482B-A17D-9590A3384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D81BFAB-AF48-4CA2-9A5D-E8B1828CA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8A2C32B-1A93-4C79-976F-94A344999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1289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2E4325-A600-482C-AA80-C620E239F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70B256BA-8416-4FCD-9B5D-E663FB00EE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5AEDB29-DD8E-4D69-8E38-07064114DB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D2D170E-40A5-48A1-9338-B7D0B4ED3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AAE3D44-46DD-4AC5-AD15-181DDE933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D24431B-0E2E-4C20-BB76-0166A540D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4652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9846D94-3C20-49C7-A194-B5A9AE2C9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7449A7C-F2A9-4132-B3BD-2D8663BAF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3B9C19A-F4FE-4075-B788-E8903009B7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D6AC4-7F4E-42E6-A280-63D01C20A45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B5B760A-9AA4-4C2A-92D9-80154D0F51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A7B97BF-442D-4A58-A326-2DA02A6542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0509B-01B0-44F1-B25A-ACCCF3DC0D0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077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84B77F-7B7D-40E3-90B4-B46F571918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7774" y="823865"/>
            <a:ext cx="10664982" cy="2688880"/>
          </a:xfrm>
        </p:spPr>
        <p:txBody>
          <a:bodyPr>
            <a:normAutofit fontScale="90000"/>
          </a:bodyPr>
          <a:lstStyle/>
          <a:p>
            <a:r>
              <a:rPr lang="tr-TR" sz="4800" b="1" dirty="0">
                <a:solidFill>
                  <a:srgbClr val="FF0000"/>
                </a:solidFill>
              </a:rPr>
              <a:t>YENİ MEDYA UYGULAMALARI</a:t>
            </a:r>
            <a:br>
              <a:rPr lang="tr-TR" sz="4800" dirty="0"/>
            </a:br>
            <a:br>
              <a:rPr lang="tr-TR" dirty="0"/>
            </a:br>
            <a:r>
              <a:rPr lang="tr-TR" dirty="0"/>
              <a:t>1. Hafta: Giriş</a:t>
            </a:r>
            <a:br>
              <a:rPr lang="tr-TR" dirty="0"/>
            </a:br>
            <a:r>
              <a:rPr lang="tr-TR" dirty="0"/>
              <a:t>e-posta</a:t>
            </a:r>
          </a:p>
        </p:txBody>
      </p:sp>
    </p:spTree>
    <p:extLst>
      <p:ext uri="{BB962C8B-B14F-4D97-AF65-F5344CB8AC3E}">
        <p14:creationId xmlns:p14="http://schemas.microsoft.com/office/powerpoint/2010/main" val="2773429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EDD53AA1-E43E-431E-AB8B-22CFF641BC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3084" y="180752"/>
            <a:ext cx="7241867" cy="6677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657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FDA7D7-B9C5-4C3A-93BC-C990A467D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E-posta alıcıları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6E80D1-D500-4D0B-8529-3347900356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To</a:t>
            </a:r>
            <a:r>
              <a:rPr lang="tr-TR" b="1" dirty="0"/>
              <a:t> (kime) : </a:t>
            </a:r>
            <a:r>
              <a:rPr lang="tr-TR" dirty="0"/>
              <a:t>Birincil –posta alıcısı </a:t>
            </a:r>
          </a:p>
          <a:p>
            <a:endParaRPr lang="tr-TR" dirty="0"/>
          </a:p>
          <a:p>
            <a:r>
              <a:rPr lang="tr-TR" b="1" dirty="0" err="1"/>
              <a:t>Cc</a:t>
            </a:r>
            <a:r>
              <a:rPr lang="tr-TR" b="1" dirty="0"/>
              <a:t>: </a:t>
            </a:r>
            <a:r>
              <a:rPr lang="tr-TR" dirty="0" err="1"/>
              <a:t>Carbon</a:t>
            </a:r>
            <a:r>
              <a:rPr lang="tr-TR" dirty="0"/>
              <a:t> </a:t>
            </a:r>
            <a:r>
              <a:rPr lang="tr-TR" dirty="0" err="1"/>
              <a:t>Copy</a:t>
            </a:r>
            <a:r>
              <a:rPr lang="tr-TR" dirty="0"/>
              <a:t> - (Karbon Kopya - Bilgi)</a:t>
            </a:r>
          </a:p>
          <a:p>
            <a:endParaRPr lang="tr-TR" dirty="0"/>
          </a:p>
          <a:p>
            <a:r>
              <a:rPr lang="tr-TR" b="1" dirty="0" err="1"/>
              <a:t>Bcc</a:t>
            </a:r>
            <a:r>
              <a:rPr lang="tr-TR" b="1" dirty="0"/>
              <a:t>: </a:t>
            </a:r>
            <a:r>
              <a:rPr lang="tr-TR" dirty="0" err="1"/>
              <a:t>Blind</a:t>
            </a:r>
            <a:r>
              <a:rPr lang="tr-TR" dirty="0"/>
              <a:t> </a:t>
            </a:r>
            <a:r>
              <a:rPr lang="tr-TR" dirty="0" err="1"/>
              <a:t>Carbon</a:t>
            </a:r>
            <a:r>
              <a:rPr lang="tr-TR" dirty="0"/>
              <a:t> </a:t>
            </a:r>
            <a:r>
              <a:rPr lang="tr-TR" dirty="0" err="1"/>
              <a:t>Copy</a:t>
            </a:r>
            <a:r>
              <a:rPr lang="tr-TR" dirty="0"/>
              <a:t>  - (Gizli Karbon Kopya)</a:t>
            </a:r>
          </a:p>
          <a:p>
            <a:endParaRPr lang="tr-TR" dirty="0"/>
          </a:p>
          <a:p>
            <a:r>
              <a:rPr lang="tr-TR" dirty="0"/>
              <a:t>Aralarına , ya da ; konularak eklenir. </a:t>
            </a:r>
          </a:p>
        </p:txBody>
      </p:sp>
    </p:spTree>
    <p:extLst>
      <p:ext uri="{BB962C8B-B14F-4D97-AF65-F5344CB8AC3E}">
        <p14:creationId xmlns:p14="http://schemas.microsoft.com/office/powerpoint/2010/main" val="3627737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093861-93DE-4CEF-822F-623ED1F49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Diğer İfadeler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12597B-C610-48A2-B179-4D94BCE6B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Konu (</a:t>
            </a:r>
            <a:r>
              <a:rPr lang="tr-TR" b="1" dirty="0" err="1"/>
              <a:t>Subject</a:t>
            </a:r>
            <a:r>
              <a:rPr lang="tr-TR" b="1" dirty="0"/>
              <a:t>): </a:t>
            </a:r>
            <a:r>
              <a:rPr lang="tr-TR" dirty="0"/>
              <a:t>Posta içeriğinin ana konusu </a:t>
            </a:r>
          </a:p>
          <a:p>
            <a:r>
              <a:rPr lang="tr-TR" dirty="0"/>
              <a:t>Konu yazarken mümkün olduğunca kısa ifadeler kullanılmalıdır. Toplantı gündemi, teklif dosyası gibi düşünebilirsiniz. Postalara cep telefonu ile bakılabileceği için de kısa tutulmalı. </a:t>
            </a:r>
          </a:p>
          <a:p>
            <a:r>
              <a:rPr lang="tr-TR" dirty="0"/>
              <a:t>Alıcı konu yazmayan mailleri okumayabilir. </a:t>
            </a:r>
          </a:p>
          <a:p>
            <a:r>
              <a:rPr lang="tr-TR" dirty="0"/>
              <a:t>Konu devam ediyorsa eski mail üzerinden devam edebilirsiniz ancak yeni konu yeni mail ile gönderilmelidir. </a:t>
            </a:r>
          </a:p>
        </p:txBody>
      </p:sp>
    </p:spTree>
    <p:extLst>
      <p:ext uri="{BB962C8B-B14F-4D97-AF65-F5344CB8AC3E}">
        <p14:creationId xmlns:p14="http://schemas.microsoft.com/office/powerpoint/2010/main" val="1314134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C77D75-62ED-4930-A65A-B065119B5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Diğer ifadeler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835DF3D-40DF-4767-9A5F-A175AE1A0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From</a:t>
            </a:r>
            <a:r>
              <a:rPr lang="tr-TR" b="1" dirty="0"/>
              <a:t> (Kimden</a:t>
            </a:r>
            <a:r>
              <a:rPr lang="tr-TR" dirty="0"/>
              <a:t>) : Size gelen postanın kim tarafından gönderildiği</a:t>
            </a:r>
          </a:p>
          <a:p>
            <a:r>
              <a:rPr lang="tr-TR" b="1" dirty="0"/>
              <a:t>Eklenmiş Dosya (</a:t>
            </a:r>
            <a:r>
              <a:rPr lang="tr-TR" b="1" dirty="0" err="1"/>
              <a:t>Attachment</a:t>
            </a:r>
            <a:r>
              <a:rPr lang="tr-TR" b="1" dirty="0"/>
              <a:t> ): </a:t>
            </a:r>
            <a:r>
              <a:rPr lang="tr-TR" dirty="0"/>
              <a:t>Belge (Word, </a:t>
            </a:r>
            <a:r>
              <a:rPr lang="tr-TR" dirty="0" err="1"/>
              <a:t>Pdf</a:t>
            </a:r>
            <a:r>
              <a:rPr lang="tr-TR" dirty="0"/>
              <a:t>, Excel, ZIP)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6720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87B7F0-C656-4C60-9136-22CFF2106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Kurallar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67A42A-7052-41E2-BFC9-ADB2605E5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İçerik: </a:t>
            </a:r>
          </a:p>
          <a:p>
            <a:r>
              <a:rPr lang="tr-TR" dirty="0"/>
              <a:t>Kısa ve sade olmalı. </a:t>
            </a:r>
          </a:p>
          <a:p>
            <a:r>
              <a:rPr lang="tr-TR" dirty="0"/>
              <a:t>İtalik kullanımı, aşırı görsel ve renkli punto vurgulama yapılmak için özellikle kullanılmak istenmiyorsa tercih edilmemeli.  </a:t>
            </a:r>
          </a:p>
          <a:p>
            <a:r>
              <a:rPr lang="tr-TR" dirty="0"/>
              <a:t>Özellikle cep telefonlarında 2-3 satır görüneceği için konunun özü ilk cümlelerde verilmelidir.  </a:t>
            </a:r>
          </a:p>
          <a:p>
            <a:r>
              <a:rPr lang="tr-TR" dirty="0"/>
              <a:t>Nezaket ifadelerini kullanmayı unutmayınız. Bilgisayara yazsanız da okuyan insan!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6573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87B7F0-C656-4C60-9136-22CFF2106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Kurallar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67A42A-7052-41E2-BFC9-ADB2605E5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Noktalama işaretlerine, yazım ve dilbilgisi kurallarına dikkat ediniz. </a:t>
            </a:r>
          </a:p>
          <a:p>
            <a:r>
              <a:rPr lang="tr-TR" dirty="0"/>
              <a:t>Büyük harf mümkün olduğu kadar kullanmayın. </a:t>
            </a:r>
          </a:p>
          <a:p>
            <a:r>
              <a:rPr lang="tr-TR" dirty="0"/>
              <a:t>Arz ve rica kullanımına, hamım, bey kullanımına dikkat edin. </a:t>
            </a:r>
          </a:p>
          <a:p>
            <a:r>
              <a:rPr lang="tr-TR" dirty="0"/>
              <a:t>Yanıt bekliyorsanız mutlaka süre verin. 3 iş gününde yanıt veriniz gibi. </a:t>
            </a:r>
          </a:p>
          <a:p>
            <a:r>
              <a:rPr lang="tr-TR" dirty="0"/>
              <a:t>İmza satırı ekleyin.</a:t>
            </a:r>
          </a:p>
        </p:txBody>
      </p:sp>
    </p:spTree>
    <p:extLst>
      <p:ext uri="{BB962C8B-B14F-4D97-AF65-F5344CB8AC3E}">
        <p14:creationId xmlns:p14="http://schemas.microsoft.com/office/powerpoint/2010/main" val="326185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6EE935-ABA8-408C-BD4B-D275AD2A0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E-posta saldırıları (</a:t>
            </a:r>
            <a:r>
              <a:rPr lang="tr-TR" dirty="0" err="1"/>
              <a:t>Fakemail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ABEBE7F-B001-4BA7-8B29-0767A7318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Kimlik </a:t>
            </a:r>
            <a:r>
              <a:rPr lang="tr-TR"/>
              <a:t>avı  </a:t>
            </a:r>
            <a:endParaRPr lang="tr-TR" dirty="0"/>
          </a:p>
          <a:p>
            <a:r>
              <a:rPr lang="tr-TR" dirty="0"/>
              <a:t>Virüs</a:t>
            </a:r>
          </a:p>
          <a:p>
            <a:r>
              <a:rPr lang="tr-TR" dirty="0" err="1"/>
              <a:t>Spam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56810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E2887D93-BBE9-4F16-BFF6-D2ED244118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43467" y="1039149"/>
            <a:ext cx="10905066" cy="3844034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id="{67653D1F-57C1-4ABA-B679-491B3FD83E41}"/>
              </a:ext>
            </a:extLst>
          </p:cNvPr>
          <p:cNvSpPr txBox="1"/>
          <p:nvPr/>
        </p:nvSpPr>
        <p:spPr>
          <a:xfrm>
            <a:off x="870857" y="5773783"/>
            <a:ext cx="10894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Okulumuzun bilgi işlem daire başkanlığı sitesinden ankara.edu.tr uzantılı mail adresinizle Proxy </a:t>
            </a:r>
            <a:r>
              <a:rPr lang="tr-TR"/>
              <a:t>ayarı yapabilirsiniz.!</a:t>
            </a:r>
          </a:p>
        </p:txBody>
      </p:sp>
    </p:spTree>
    <p:extLst>
      <p:ext uri="{BB962C8B-B14F-4D97-AF65-F5344CB8AC3E}">
        <p14:creationId xmlns:p14="http://schemas.microsoft.com/office/powerpoint/2010/main" val="694444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264</Words>
  <Application>Microsoft Office PowerPoint</Application>
  <PresentationFormat>Geniş ekran</PresentationFormat>
  <Paragraphs>36</Paragraphs>
  <Slides>9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YENİ MEDYA UYGULAMALARI  1. Hafta: Giriş e-posta</vt:lpstr>
      <vt:lpstr>PowerPoint Sunusu</vt:lpstr>
      <vt:lpstr>E-posta alıcıları</vt:lpstr>
      <vt:lpstr>Diğer İfadeler</vt:lpstr>
      <vt:lpstr>Diğer ifadeler</vt:lpstr>
      <vt:lpstr>Kurallar</vt:lpstr>
      <vt:lpstr>Kurallar</vt:lpstr>
      <vt:lpstr>E-posta saldırıları (Fakemail)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YENİ MEDYA YENİ TEKNOLOJİLER  1. Hafta: Yeni İletişim Teknolojilerinin Gelişimi</dc:title>
  <dc:creator>Yazar </dc:creator>
  <cp:lastModifiedBy>Yazar </cp:lastModifiedBy>
  <cp:revision>28</cp:revision>
  <dcterms:created xsi:type="dcterms:W3CDTF">2020-10-06T13:47:52Z</dcterms:created>
  <dcterms:modified xsi:type="dcterms:W3CDTF">2021-03-20T20:27:01Z</dcterms:modified>
</cp:coreProperties>
</file>