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B20976-A1F2-4FED-916C-16A5A8F897A9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3DD89A-5146-413C-B77A-50D23F105C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7371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3DD89A-5146-413C-B77A-50D23F105CBF}" type="slidenum">
              <a:rPr lang="tr-TR" smtClean="0"/>
              <a:t>35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7827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09.03.2018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ms.berkeley.edu/buckland/brietjas.html" TargetMode="External"/><Relationship Id="rId2" Type="http://schemas.openxmlformats.org/officeDocument/2006/relationships/hyperlink" Target="http://gseis.ucla.edu/faculty/maack/BrietPrePress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jstor.org/stable/1180761" TargetMode="Externa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14832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1930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yılında, yöneltme merkezini kurmuştur. Burası basılı kataloglar, seçilmiş bibliyografyalar ve kart dizinleri ile donatılmış özel bir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odadır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Fransa’daki dokümantasyon merkezlerinin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rehberini hazırlar(1935)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Briet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bakanlık tarafından özel bir görevle Berlin’e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gönderilir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.(1933) Burada Prusya Devlet Kütüphanesi’nin Danışma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Bürosu 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Auskunftbureau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ndaki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düzenleme çalışmalarını ve hizmetleri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inceler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Maack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2004, s.725).</a:t>
            </a:r>
          </a:p>
        </p:txBody>
      </p:sp>
    </p:spTree>
    <p:extLst>
      <p:ext uri="{BB962C8B-B14F-4D97-AF65-F5344CB8AC3E}">
        <p14:creationId xmlns:p14="http://schemas.microsoft.com/office/powerpoint/2010/main" val="2901458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1934’te depolardaki bibliyografik kaynaklar Katalog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Bibliyografya Salonuna taşınarak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kullanıcıların yararlanmasına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açılır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Geriye dönük bibliyografya dermesinin kullanıcıların yararlanmasına açılmasını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uyuyan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güzelin uzun uykusundan uyanması ve yeni bir hayata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başlaması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sözleriyle ifade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eder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Briet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biriminin gerçekleştirdiği tüm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çalışmaların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uzantısı olarak bir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okuyucu vizyonu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geliştirmiş ve tüm zaman ve yerleri yansıtan bu engin dermede bir gün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okuyucuların kendilerini kolaylıkla yönlendirebilmelerini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hayal etmiştir.</a:t>
            </a:r>
          </a:p>
        </p:txBody>
      </p:sp>
    </p:spTree>
    <p:extLst>
      <p:ext uri="{BB962C8B-B14F-4D97-AF65-F5344CB8AC3E}">
        <p14:creationId xmlns:p14="http://schemas.microsoft.com/office/powerpoint/2010/main" val="9482169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Briet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bibliyografik denetime yönelik çalışmalarının yanı sıra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mesleki örgütlenmeye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de el atmıştır. Bu bağlamda 1931 yılında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Kimya Evi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’nin dokümantasyon merkezi(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Maison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Chimie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yöneticisi olan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Jean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Gerard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ile birlikte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Fransa Dokümantasyon Kuruluşları Birliği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Union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Française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Organismes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Documentation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-UFOD)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kurmuştur</a:t>
            </a:r>
          </a:p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UFOD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uzmanlığa dayalı dokümantasyon merkezleri ile ekonomi, ticaret, eğitim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hümanite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konularında çalışan kuruluşları bir çatı altında toplamıştır.  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Maack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2004, s.724) </a:t>
            </a:r>
          </a:p>
        </p:txBody>
      </p:sp>
    </p:spTree>
    <p:extLst>
      <p:ext uri="{BB962C8B-B14F-4D97-AF65-F5344CB8AC3E}">
        <p14:creationId xmlns:p14="http://schemas.microsoft.com/office/powerpoint/2010/main" val="28449535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Briet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kurucularından biri olarak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UFOD’da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önce genel sekreterliğe(1944) sonra başkan yardımcılığına (1948) kadar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yükselmiştir</a:t>
            </a:r>
            <a:r>
              <a:rPr lang="tr-TR" dirty="0" smtClean="0"/>
              <a:t>.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Briet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Fransa’da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dokümantalistlerin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yetiştirilmesi konusuna el attığında henüz kütüphanecileri yetiştiren bir okul bulunmamaktadır.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Ecole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des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Chartes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arşiv ve tarih araştırmalarına yönelik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insangücü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yetiştirmektedir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Buckland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1995)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UFOD’un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da desteği ile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1950’de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Meslek Sanatları Ulusal Konservatuarı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Conservatoire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Nationale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Arts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Metiers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-CNAM)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bünyesinde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Dokümantasyon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Teknikleri Ulusal Enstitüsü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Institut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National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Techniques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Documentation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-INTD) kurulur. 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4547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Briet’in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direktörlüğünü yaptığı Enstitüde okutulan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iki yıllık programın birinci yılında dokümanların çoğaltılması 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reproduction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 ve kullanımına ilişkin genel giriş dersleri verilmiş, ikinci yılında ise uzmanlık alanlarında (sosyal bilimler, ekonomi, bilim ve teknoloji) araştırma ve dokümantasyon üzerine odaklanılmıştır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Briet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yurt dışındaki meslek eğitimiyle (kütüphaneci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dokümantalistlerin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 de yakından ilgilenmiş ve 1950’de UNESCO adına bu konuda uluslararası bir saha incelemesi yapmıştır; bu çalışması,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Fullbright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bursu ile ödüllendirilmiştir. 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Maack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2004, s.731)</a:t>
            </a:r>
          </a:p>
        </p:txBody>
      </p:sp>
    </p:spTree>
    <p:extLst>
      <p:ext uri="{BB962C8B-B14F-4D97-AF65-F5344CB8AC3E}">
        <p14:creationId xmlns:p14="http://schemas.microsoft.com/office/powerpoint/2010/main" val="6994396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1951-1952’de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Fullbright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bursu ile Amerika Birleşik Devletleri(ABD)ne giden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Briet’in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amacı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bibliyografik hizmetleri, danışma hizmetlerini ve mesleki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eğitimi incelemektir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Buckland’a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göre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Briet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 ABD’ndeki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özel kütüphane hareketinin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Avrupa’daki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dokümantasyon hareketiyle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benzerliğini fark eden ilk yabancı ziyaretçidir. 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Buckland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1995;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Maack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2004, s.732) 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6572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Fransa’da “dokümantasyon merkezi “ terimini geçmişten daha uzaklaşmış, güncel gereksinimlere daha iyi uyarlanmış, daha dinamik yeni bir tip kültürel kurum için kullandıklarını vurgulamıştır. ABD’deki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özel kütüphanecilerin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yaptıkları iş ile Fransa’daki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dokümantalistlerin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yaptıkları işin paralellik göstermesine rağmen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yaklaşımlarının farklı olduğunu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iddia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etmiştir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Maack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2004, s.732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Legion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D’honneur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” ile ödüllendirilmiştir. (1950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FID’de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başkan yardımcılığı(1951), Avrupa Kadın Birliği 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Union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European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Women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başkanlık(1954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) yapmıştır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6791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Briet’in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Qu’est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-ce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documentation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?  ya da “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Dokümantasyon Nedir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?” başlıklı yankı bulan ve günümüzde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enformasyon bilimi için manifesto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kabul edilen kuramsal çalışması, ilk olarak 1960 yılında İspanyolcaya çevrilmiş, İngilizce konuşan dünyaya tanıtılması ise 2006 yılında gerçekleşmiştir</a:t>
            </a:r>
          </a:p>
        </p:txBody>
      </p:sp>
    </p:spTree>
    <p:extLst>
      <p:ext uri="{BB962C8B-B14F-4D97-AF65-F5344CB8AC3E}">
        <p14:creationId xmlns:p14="http://schemas.microsoft.com/office/powerpoint/2010/main" val="8198569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3"/>
          </a:solidFill>
        </p:spPr>
        <p:txBody>
          <a:bodyPr/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Görüşleri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Doküma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Fiziksel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veya entelektüel bir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olayı (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phenomenon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) temsil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etme, oluşturma veya kanıtlamaya yönelik olarak kaydedilen ve korunan, her tür somut ya da sembolik dizin girişi (indice)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dir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is…,2006, s.10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Fenomen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görünüş, olay, insan algısının nesnesi, bilince yansıyan şey, varlığı gözlemlenebilen olgu anlamlarına gelmektedir; bizim dışımızda olan ve deney/deneyim konusu olan her şeydir. Doğal ve toplumsal olayları kapsar. Bir başka deyişle gözlemlenebilen ve algılanabilen varlıkların bulunduğu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varolan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/gerçeklik alanıdır.</a:t>
            </a:r>
          </a:p>
        </p:txBody>
      </p:sp>
    </p:spTree>
    <p:extLst>
      <p:ext uri="{BB962C8B-B14F-4D97-AF65-F5344CB8AC3E}">
        <p14:creationId xmlns:p14="http://schemas.microsoft.com/office/powerpoint/2010/main" val="4328255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Ronald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Day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«bir nesneye doküman statüsü kazandıran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şey,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onun diğer kanıtlarla anlamlı ilişkiler içinde düzenli bir biçimde yerleştirilme niteliğidir; bu nedenle şeylerin kanıtı olan dokümanların hangi bağlamda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dizin işareti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olacağının bilinmesi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gerekir»  </a:t>
            </a:r>
          </a:p>
          <a:p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Buckland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düzenleme konumunda olan kişinin-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dokümanların, kendilerini üreten dünya hakkında ne söylediğin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i- anlaması ve sonra da bunları kanıt olarak sistem içine yerleştirebilmesi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gerekir; bu doğrultuda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enformasyon sistemleri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sadece kanıt durumundaki materyali bulmak için değil, aynı zamanda materyalin, kişinin onu başka bir nedenle kanıt olarak kullanabilmesi için düzenlenmesinde de kullanılabilir.(1998)</a:t>
            </a:r>
          </a:p>
        </p:txBody>
      </p:sp>
    </p:spTree>
    <p:extLst>
      <p:ext uri="{BB962C8B-B14F-4D97-AF65-F5344CB8AC3E}">
        <p14:creationId xmlns:p14="http://schemas.microsoft.com/office/powerpoint/2010/main" val="2888080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3"/>
          </a:solidFill>
        </p:spPr>
        <p:txBody>
          <a:bodyPr>
            <a:normAutofit fontScale="90000"/>
          </a:bodyPr>
          <a:lstStyle/>
          <a:p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Suzanne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Briet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(1894-1989)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Yaşamöyküsü ve Fikirleri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Öğretmen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okuluna gitmiş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burada İngilizce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tarih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okumuştur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Annaba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Cezayir’de birkaç yıl öğretmenlik yapmıştır.(1917-1920) 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Sorbonne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Üniversitesi’nin bibliyografya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kursuna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devam eden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Briet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kursu birincilikle tamamlamış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Bibliotheque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National’in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(BN) sınavlarına girmiştir.</a:t>
            </a:r>
          </a:p>
        </p:txBody>
      </p:sp>
    </p:spTree>
    <p:extLst>
      <p:ext uri="{BB962C8B-B14F-4D97-AF65-F5344CB8AC3E}">
        <p14:creationId xmlns:p14="http://schemas.microsoft.com/office/powerpoint/2010/main" val="5307987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doküman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, enformasyonun büründüğü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giysidir </a:t>
            </a:r>
          </a:p>
          <a:p>
            <a:pPr marL="0" indent="0" algn="ctr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Bir yıldız, doküman mıdır? 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Nehir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kenarındaki bir çakıl taşı, doküman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mıdır? </a:t>
            </a:r>
          </a:p>
          <a:p>
            <a:pPr marL="0" indent="0" algn="ctr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O’na göre bir yıldız doküman değildir ama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yıldızın fotoğrafı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dokümandır; bir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katalogda yer alması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ile doküman giysisine bürünür. Fotoğraf,  gerçek bir nesne olan yıldızın varlığını destekleyen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kanıttır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; katalog da, yıldız sistemi içindeki konumunu yansıtır. Doğadaki çakıl taşı doküman değildir ancak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müzeye konmuş bir taş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dokümandır.  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is…, 2006, s.10) </a:t>
            </a:r>
          </a:p>
        </p:txBody>
      </p:sp>
    </p:spTree>
    <p:extLst>
      <p:ext uri="{BB962C8B-B14F-4D97-AF65-F5344CB8AC3E}">
        <p14:creationId xmlns:p14="http://schemas.microsoft.com/office/powerpoint/2010/main" val="41422519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Doküman Tanımı-----Materyal Kültürü </a:t>
            </a:r>
          </a:p>
          <a:p>
            <a:pPr marL="0" indent="0" algn="ctr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Materyal kültürü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belli bir zamanda belli bir toplum ya da topluluğu,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insan elinden çıkmış eserler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aracılığı ile inceleyen ve onların inanç, değer, fikir ve tutumlarını ortaya çıkarmaya çalışan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kültürel antropolojinin bir dalıdır </a:t>
            </a:r>
          </a:p>
          <a:p>
            <a:pPr marL="0" indent="0" algn="ctr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Materyal kültürü,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nesnede aklın izlerini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arar </a:t>
            </a:r>
          </a:p>
          <a:p>
            <a:pPr marL="0" indent="0" algn="ctr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Nesne kümesi çok geniş olduğundan bir sınıflama sistemini gerektirir, nesnenin fiziksel özellikleri, ve kullanılan üretim yöntemleri çok çeşitli olduğundan en uygun sınıflama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işleve göre yapılan sınıflamadır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Prown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1982) 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0067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Buckland’a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göre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Briet’in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dokümanın doğası ile ilgili fikirlerinin çarpıcı yanı,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semiyotikle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(nesnenin metin ya da işaret olarak temsili) olan ilişkisini tartışmaya açmasıdır. (1998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905122"/>
              </p:ext>
            </p:extLst>
          </p:nvPr>
        </p:nvGraphicFramePr>
        <p:xfrm>
          <a:off x="0" y="2348880"/>
          <a:ext cx="9144000" cy="44644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555367"/>
                <a:gridCol w="4588633"/>
              </a:tblGrid>
              <a:tr h="4464496">
                <a:tc>
                  <a:txBody>
                    <a:bodyPr/>
                    <a:lstStyle/>
                    <a:p>
                      <a:r>
                        <a:rPr lang="tr-TR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Dufrence</a:t>
                      </a:r>
                      <a:r>
                        <a:rPr lang="tr-TR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nesnelerin anlam taşıdığını, işlevlerinin bir eyleme hizmet etmek olmadığını ama bilgi vermek olduğunu öne sürer</a:t>
                      </a:r>
                      <a:endParaRPr lang="tr-TR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800" dirty="0" err="1" smtClean="0"/>
                        <a:t>Buckland</a:t>
                      </a:r>
                      <a:r>
                        <a:rPr lang="tr-TR" sz="2800" dirty="0" smtClean="0"/>
                        <a:t> , nesneleri taşıdıkları anlamın ötesinde düşünmemiz gerektiğini örneğin, bilimsel metinler ya da fotoğraf albümlerinin anlam taşıyan işaretler olduğunu ama bunların, enformasyonla donatıldıktan sonra bizi bir eyleme bağlayabileceğini savunur.</a:t>
                      </a:r>
                      <a:endParaRPr lang="tr-TR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93186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doğal nesnenin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doküman olabilmesi için gözlemlenebilmesi, ondan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herhangi bir formda enformasyon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elde ediliyor olması ve kaydedilmesi gerektiğini söylemiştir. Bu karakteristikler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dokümanı kanıt yapan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doğal niteliklerdir. (Tourney,2003, s.296) 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Öte yandan ABD’de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Shera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Shores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Avrupalı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dokümantalistlerin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özellikle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Briet’in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doküman tanımlamasına karşı çıkmışlardır.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Shera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kütüphaneciliğin temellerinin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grafik kayıtlara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dayalı olduğunu iddia ederken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Shores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enformasyonun kayıtlı biçimleri için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genel kitap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generic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book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 terimini kullanmıştır</a:t>
            </a:r>
          </a:p>
        </p:txBody>
      </p:sp>
    </p:spTree>
    <p:extLst>
      <p:ext uri="{BB962C8B-B14F-4D97-AF65-F5344CB8AC3E}">
        <p14:creationId xmlns:p14="http://schemas.microsoft.com/office/powerpoint/2010/main" val="9514345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3"/>
          </a:solidFill>
        </p:spPr>
        <p:txBody>
          <a:bodyPr>
            <a:normAutofit fontScale="90000"/>
          </a:bodyPr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Dokümanter Üretim ve Dokümanter Araçlar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412776"/>
            <a:ext cx="9036496" cy="5445224"/>
          </a:xfrm>
        </p:spPr>
        <p:txBody>
          <a:bodyPr/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Dokümanter üretim: Antilop örneği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Enformasyonun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yaşam döngüsü: 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başlangıç 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initial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 dokümanı ve ikincil ya da türetilmiş doküman 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Başlangıç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dokümanı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kataloglanmış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nesne ya da birincil doküman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dokümanın ilk konu edildiği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sistemde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veya nesneyi ilk önce tanımlayan kültürel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alanda ortaya çıkan doküman (antilop örneğinde zoolojidir)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44543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Nesnenin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konu edildiği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ikincil sistem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ise başlangıçta yapılan kataloglama ve sınıflamadan yararlanan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kültürel alanlardır 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Briet’e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göre bu ikincil sistemler,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sinema, popüler medya, akademik sınıflar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gibi dokümanter sistemlerdir. Bu sistemlerde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sosyal ağlar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nesneleri kendi kurumsal ve sosyal kurallarına(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normative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 göre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adlandırır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Dolayısıyla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isim, bir yandan nesneyi işaret ederken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diğer yandan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sosyal ağı yansıtır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bu anlamda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Briet’e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göre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bir nesnenin isimlendirilmesi çift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dizinsel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bir ilişkidir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59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Briet’in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doküman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epistemolojisi,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eserini yazdığı yer ve zaman düşünüldüğünde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yapısalcılık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strüktüralism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  ve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semiyotism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felsefeleri ve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linguistik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ile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bağlantılıdır</a:t>
            </a:r>
          </a:p>
          <a:p>
            <a:pPr marL="0" indent="0" algn="ctr">
              <a:buNone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Briet’e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göre olayların anlam zenginliği, dokümanların görünüm biçimleri aracılığı ile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anlaşılır </a:t>
            </a:r>
          </a:p>
          <a:p>
            <a:pPr marL="0" indent="0" algn="ctr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Dokümanter araçlar,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farklı söylem alanlarındaki farklı görünüm biçimleri arasında dilsel ilişkilerin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kurulmasını sağlamaktadır</a:t>
            </a:r>
          </a:p>
        </p:txBody>
      </p:sp>
    </p:spTree>
    <p:extLst>
      <p:ext uri="{BB962C8B-B14F-4D97-AF65-F5344CB8AC3E}">
        <p14:creationId xmlns:p14="http://schemas.microsoft.com/office/powerpoint/2010/main" val="20587600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7526105"/>
              </p:ext>
            </p:extLst>
          </p:nvPr>
        </p:nvGraphicFramePr>
        <p:xfrm>
          <a:off x="0" y="0"/>
          <a:ext cx="9144000" cy="66751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572000"/>
                <a:gridCol w="457200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Yapısalcılık</a:t>
                      </a:r>
                      <a:endParaRPr lang="tr-T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400" dirty="0" err="1" smtClean="0"/>
                        <a:t>Semiyotizm</a:t>
                      </a:r>
                      <a:endParaRPr lang="tr-T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2400" b="1" dirty="0" smtClean="0"/>
                        <a:t>Yapı</a:t>
                      </a:r>
                      <a:r>
                        <a:rPr lang="tr-TR" sz="2400" dirty="0" smtClean="0"/>
                        <a:t>, bütün-parça ilişkisini inceler. Fransız düşünür Emile </a:t>
                      </a:r>
                      <a:r>
                        <a:rPr lang="tr-TR" sz="2400" dirty="0" err="1" smtClean="0"/>
                        <a:t>Bréhier’ye</a:t>
                      </a:r>
                      <a:r>
                        <a:rPr lang="tr-TR" sz="2400" dirty="0" smtClean="0"/>
                        <a:t>(1876-1952) göre bu düşünce 19.yüzyıldan beri bütünlemeye doğru yönelmiştir. Bilim, felsefe ya da diğer alanlarda, bütün düşünce çeşitlerinin ortak karakteri, </a:t>
                      </a:r>
                      <a:r>
                        <a:rPr lang="tr-TR" sz="2400" b="1" dirty="0" smtClean="0"/>
                        <a:t>parçaya oranla bütünü ele almak, bölük pörçük görüşlerden </a:t>
                      </a:r>
                      <a:r>
                        <a:rPr lang="tr-TR" sz="2400" b="1" dirty="0" err="1" smtClean="0"/>
                        <a:t>topyekün</a:t>
                      </a:r>
                      <a:r>
                        <a:rPr lang="tr-TR" sz="2400" b="1" dirty="0" smtClean="0"/>
                        <a:t> görüşe </a:t>
                      </a:r>
                      <a:r>
                        <a:rPr lang="tr-TR" sz="2400" dirty="0" smtClean="0"/>
                        <a:t>varmaktır. Yapı kavramı, idealist alanda özellikle dili bir işaretler sistemi olarak inceleyen yapısalcılık anlayışı ile önem kazanmıştır.( </a:t>
                      </a:r>
                      <a:r>
                        <a:rPr lang="tr-TR" sz="2400" dirty="0" err="1" smtClean="0"/>
                        <a:t>Hançerlioğlu</a:t>
                      </a:r>
                      <a:r>
                        <a:rPr lang="tr-TR" sz="2400" dirty="0" smtClean="0"/>
                        <a:t>, 1977, ss.343-344) </a:t>
                      </a:r>
                      <a:endParaRPr lang="tr-T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b="1" dirty="0" smtClean="0"/>
                        <a:t>Semiyotik/gösterge bilim</a:t>
                      </a:r>
                      <a:r>
                        <a:rPr lang="tr-TR" sz="2000" dirty="0" smtClean="0"/>
                        <a:t>, dilsel olan ya da olmayan, iletişim ereği ile kullanılan her türlü gösterge dizgelerini, bu dizgelerin yapılarını, işleyişini, iletişimsel işlevini inceleyen bilim. </a:t>
                      </a:r>
                      <a:r>
                        <a:rPr lang="tr-TR" sz="2000" b="1" dirty="0" smtClean="0"/>
                        <a:t>Mantıkta</a:t>
                      </a:r>
                      <a:r>
                        <a:rPr lang="tr-TR" sz="2000" dirty="0" smtClean="0"/>
                        <a:t> göstergelerin özellikle dildeki kullanımı ya da dile uygulanması; </a:t>
                      </a:r>
                      <a:r>
                        <a:rPr lang="tr-TR" sz="2000" b="1" dirty="0" smtClean="0"/>
                        <a:t>Dilde</a:t>
                      </a:r>
                      <a:r>
                        <a:rPr lang="tr-TR" sz="2000" dirty="0" smtClean="0"/>
                        <a:t> anlam ile biçimin dilsel bir gösterenle bir gösterilenin birleşmesinden doğan dil birimi. Konu ilk kez 1670’de İngiliz Henry </a:t>
                      </a:r>
                      <a:r>
                        <a:rPr lang="tr-TR" sz="2000" dirty="0" err="1" smtClean="0"/>
                        <a:t>Stubbes</a:t>
                      </a:r>
                      <a:r>
                        <a:rPr lang="tr-TR" sz="2000" dirty="0" smtClean="0"/>
                        <a:t> tarafından ortaya atılmış ve 19. Yüzyılda Charles </a:t>
                      </a:r>
                      <a:r>
                        <a:rPr lang="tr-TR" sz="2000" dirty="0" err="1" smtClean="0"/>
                        <a:t>Sanders</a:t>
                      </a:r>
                      <a:r>
                        <a:rPr lang="tr-TR" sz="2000" dirty="0" smtClean="0"/>
                        <a:t> </a:t>
                      </a:r>
                      <a:r>
                        <a:rPr lang="tr-TR" sz="2000" dirty="0" err="1" smtClean="0"/>
                        <a:t>Peirce</a:t>
                      </a:r>
                      <a:r>
                        <a:rPr lang="tr-TR" sz="2000" dirty="0" smtClean="0"/>
                        <a:t>(1839-1914) tarafından geliştirilmiştir. </a:t>
                      </a:r>
                      <a:r>
                        <a:rPr lang="tr-TR" sz="2000" dirty="0" err="1" smtClean="0"/>
                        <a:t>Peirce</a:t>
                      </a:r>
                      <a:r>
                        <a:rPr lang="tr-TR" sz="2000" dirty="0" smtClean="0"/>
                        <a:t>, semiyotiğin yalnız yapay, dilbilimsel ve sembolik işaretleri kapsamadığını ama aynı zamanda görünüşleri de kapsadığını ifade eder. </a:t>
                      </a:r>
                      <a:r>
                        <a:rPr lang="tr-TR" sz="2000" dirty="0" err="1" smtClean="0"/>
                        <a:t>Örn</a:t>
                      </a:r>
                      <a:r>
                        <a:rPr lang="tr-TR" sz="2000" dirty="0" smtClean="0"/>
                        <a:t>: </a:t>
                      </a:r>
                      <a:r>
                        <a:rPr lang="tr-TR" sz="2000" b="1" dirty="0" smtClean="0"/>
                        <a:t>Akrabalı</a:t>
                      </a:r>
                      <a:r>
                        <a:rPr lang="tr-TR" sz="2000" dirty="0" smtClean="0"/>
                        <a:t>k (soy) niteliklerini ve i</a:t>
                      </a:r>
                      <a:r>
                        <a:rPr lang="tr-TR" sz="2000" b="1" dirty="0" smtClean="0"/>
                        <a:t>şaret/belirti/delil</a:t>
                      </a:r>
                      <a:r>
                        <a:rPr lang="tr-TR" sz="2000" dirty="0" smtClean="0"/>
                        <a:t> (indice) gibi tepkileri de kapsadığını söyler. </a:t>
                      </a:r>
                      <a:r>
                        <a:rPr lang="tr-TR" dirty="0" smtClean="0"/>
                        <a:t>(http://en.wikipedia.org/</a:t>
                      </a:r>
                      <a:r>
                        <a:rPr lang="tr-TR" dirty="0" err="1" smtClean="0"/>
                        <a:t>wiki</a:t>
                      </a:r>
                      <a:r>
                        <a:rPr lang="tr-TR" dirty="0" smtClean="0"/>
                        <a:t>/</a:t>
                      </a:r>
                      <a:r>
                        <a:rPr lang="tr-TR" dirty="0" err="1" smtClean="0"/>
                        <a:t>Semiotics</a:t>
                      </a:r>
                      <a:r>
                        <a:rPr lang="tr-TR" dirty="0" smtClean="0"/>
                        <a:t>)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18239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Dokümanların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ulaşılabilirliğini sağlayacak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dokümanter araçlar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olmadan hiçbir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çalışma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verimli bir biçimde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gerçekleştirilemez </a:t>
            </a:r>
          </a:p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dokümanter araçlar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: Güncel ve geriye dönük toplu kataloglar, bibliyografyalar, elkitapları rehberler (yöneltme kaynakları)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vb’dir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Hizmet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bakış açısı ile hazırlanmalıdır.</a:t>
            </a:r>
          </a:p>
        </p:txBody>
      </p:sp>
    </p:spTree>
    <p:extLst>
      <p:ext uri="{BB962C8B-B14F-4D97-AF65-F5344CB8AC3E}">
        <p14:creationId xmlns:p14="http://schemas.microsoft.com/office/powerpoint/2010/main" val="31056335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Dokümanter üretim---Danışma Hizmeti, Özel Kütüphaneler arasında benzerlikler olduğu kadar farklılıklar da vardır.</a:t>
            </a:r>
          </a:p>
          <a:p>
            <a:pPr marL="0" indent="0" algn="ctr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Farklılıklar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Dokümanter üretimi karakterize eden özelliklerden biri,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kullanıcı-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dokümantalist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 ilişkisidir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ki, bu iki aktörün bu aşamada birlikte bir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takım çalışması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içinde olması,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dokümantalistin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çeşitli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entelektüel teknikler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listeleme, niteleme, öz çıkarma, dizinleme ve sentezleme gibi)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kullanarak ikincil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doküman üretimini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gerçekleştirmesidir</a:t>
            </a:r>
          </a:p>
        </p:txBody>
      </p:sp>
    </p:spTree>
    <p:extLst>
      <p:ext uri="{BB962C8B-B14F-4D97-AF65-F5344CB8AC3E}">
        <p14:creationId xmlns:p14="http://schemas.microsoft.com/office/powerpoint/2010/main" val="379141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1920’ler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Fransa’da değişen sosyal ve ekonomik koşullara bağlı olarak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mesleklerin yeniden tanımlandığı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kadınların mesleklere girmeye başladığı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yıllardır</a:t>
            </a:r>
          </a:p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Briet’in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BN’de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işe başlamasına «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memurlar kulübü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» direnç gösterir 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Söz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konusu yıllar, Fransa’da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modern kütüphane hareketi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ile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dokümantasyonun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-kendine özgü standart ve teknikleriyle- ayrı bir meslek olarak ortaya çıktığı bir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dönemdir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dönemde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BN’de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birçok modernizasyon projesi gerçekleştirilmiştir.</a:t>
            </a:r>
          </a:p>
        </p:txBody>
      </p:sp>
    </p:spTree>
    <p:extLst>
      <p:ext uri="{BB962C8B-B14F-4D97-AF65-F5344CB8AC3E}">
        <p14:creationId xmlns:p14="http://schemas.microsoft.com/office/powerpoint/2010/main" val="9546398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ikincil dokümanlar, bir ya da bir grup kullanıcının gereksinimlerini karşılamak üzere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özelleştirilmiştir</a:t>
            </a:r>
          </a:p>
          <a:p>
            <a:pPr marL="0" indent="0" algn="ctr">
              <a:buNone/>
            </a:pP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dokümantasyonun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kalbidir </a:t>
            </a:r>
          </a:p>
          <a:p>
            <a:pPr marL="0" indent="0" algn="ctr">
              <a:buNone/>
            </a:pP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danışmanlık”(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consultancy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hizmetidir 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403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3"/>
          </a:solidFill>
        </p:spPr>
        <p:txBody>
          <a:bodyPr>
            <a:normAutofit fontScale="90000"/>
          </a:bodyPr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Kültürel Bir Teknik Olarak Dokümantasyon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Özelleştirilmiş hizmetlerin sunumu için yeni düzenleme tekniklerine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gereksinim vardır </a:t>
            </a:r>
          </a:p>
          <a:p>
            <a:pPr marL="0" indent="0"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Mikroform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gibi teknolojik ürünler sayesinde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metin ve görsel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unsurların birlikte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depolanabilmesi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kütüphanelerin bu doğrultuda metin ve görsel unsurların bir arada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kullanılmasını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sağlayan yeni teknolojik ürünlere dayalı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çoğaltma faaliyetine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geçmesi</a:t>
            </a:r>
          </a:p>
        </p:txBody>
      </p:sp>
    </p:spTree>
    <p:extLst>
      <p:ext uri="{BB962C8B-B14F-4D97-AF65-F5344CB8AC3E}">
        <p14:creationId xmlns:p14="http://schemas.microsoft.com/office/powerpoint/2010/main" val="10434299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Dokümantasyon kültürel bir tekniktir.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Artık kimse kitap veya basılı fragmanla,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derleme makaleyle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gazete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küpürü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veya arşiv nüshası ile yetinmiyor. Kişi bütün çalışmasını, bütün görsel unsurları ile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mikrofiş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mikrokartlar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üzerine transfer ediyor. Mikrofilme alınmış kalın bir cilt, cebe girebiliyor, bütün bir kütüphane bir çantaya sığabiliyor. Bilimsel araştırma, kendini bütün doküman türlerine (ikonografik, anıtsal, eski çağa ait,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fotografik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radyo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tv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ile yayma) genişletiyor Dokümanların seçimi yeni tekniklerle birleşiyor. Genç arşivciler ve müze uzmanları, antik metinleri mikrofilm okuyucu ile deşifre ediyorlar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fotografik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fişler yaratıyorlar, müze nesnesinin imgesi ile bilimsel incelemesini yan yana koyarak inceleme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yapabiliyorlar..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en saygın kütüphaneler, kendilerini dokümantasyon merkezleri ve fotoğraf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laboratuarlarına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eklemliyorlar. Doküman tipleri genişler ve miktarı artarken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dokümantasyon, dokümanter birlik/bütünlüğü sağlayan bir işleve sahip olarak düşünce birliğine doğru yönelme sağlıyor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Dokümantasyon, giderek özel beceri isteyen ve daha da teknik hale gelen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kültürel bir teknik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oluyor.  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is…, 2006, s.13).</a:t>
            </a:r>
          </a:p>
        </p:txBody>
      </p:sp>
    </p:spTree>
    <p:extLst>
      <p:ext uri="{BB962C8B-B14F-4D97-AF65-F5344CB8AC3E}">
        <p14:creationId xmlns:p14="http://schemas.microsoft.com/office/powerpoint/2010/main" val="38869974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Dokümantasyon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sosyal bilim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literatürünü düzenleme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bağlamında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ortaya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çıkmıştır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Ama 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dokümantasyon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özellikle dinamik bir yapıya sahip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temel ve uygulamalı bilimlerde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gelişme ortamı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bulmuştur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alanda bilginin geçerliliği kısa zaman aralıkları içinde değişmektedir…bilgi devrimsel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niteliklidir 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Oysa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sosyal bilimlerde bilgi birikimle ilerler, geçmişe bağımlıdır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; bununla beraber insan bilgisinin evrimi-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geçmiş ve gelecek-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bu iki zihinsel durumun sürekli uzlaşımı ile gerçekleşmektedir</a:t>
            </a:r>
          </a:p>
        </p:txBody>
      </p:sp>
    </p:spTree>
    <p:extLst>
      <p:ext uri="{BB962C8B-B14F-4D97-AF65-F5344CB8AC3E}">
        <p14:creationId xmlns:p14="http://schemas.microsoft.com/office/powerpoint/2010/main" val="24926727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Bilimsel Rekabet </a:t>
            </a:r>
          </a:p>
          <a:p>
            <a:pPr marL="0" indent="0" algn="ctr">
              <a:buNone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Briet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bilimsel rekabetteki durumu, Jean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Thibaud’un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sözleriyle şöyle aktarır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 algn="ctr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«bilim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şimdilerde barış zamanındaki en savaşçı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eylem» </a:t>
            </a:r>
          </a:p>
          <a:p>
            <a:pPr marL="0" indent="0" algn="ctr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Einstein ise  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enformasyon alanının askeri zorunlulukların baskısı altında devamlı daraldığını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haykırıyor</a:t>
            </a:r>
          </a:p>
          <a:p>
            <a:pPr marL="0" indent="0" algn="ctr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is…, 2006, s.16)</a:t>
            </a:r>
          </a:p>
        </p:txBody>
      </p:sp>
    </p:spTree>
    <p:extLst>
      <p:ext uri="{BB962C8B-B14F-4D97-AF65-F5344CB8AC3E}">
        <p14:creationId xmlns:p14="http://schemas.microsoft.com/office/powerpoint/2010/main" val="26572925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3"/>
          </a:solidFill>
        </p:spPr>
        <p:txBody>
          <a:bodyPr>
            <a:normAutofit fontScale="90000"/>
          </a:bodyPr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Bilim çevresinde ise araştırmacıların entelektüel çalışma biçimi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değişiyor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Entelektüel çalışmanın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araçları ve koşulları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eskisinden çok farklıdır. Telefon, mikrofilm okuyucusu, daktilo gibi yeni teknolojik ürünler, çalışmaya farklı bir ritim kazandırmaktadır. Araştırmacılar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metin dışı materyal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kullanma eğilimindedir. Artık araştırmacı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onbinlere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ulaşan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yayın hacmi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ile yüz yüzedir. Buna karşılık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zaman baskısı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yaşayan araştırmacılar, kütüphaneler arası ödünç vermedeki gecikmeler, toplu katalogların uzun zamanda hazırlanması, mikrofilm veya fotoğraf gibi bir materyalin elde edilmesinde yaşadıkları güçlükler nedeniyle zorlanmaktadır.</a:t>
            </a:r>
          </a:p>
        </p:txBody>
      </p:sp>
    </p:spTree>
    <p:extLst>
      <p:ext uri="{BB962C8B-B14F-4D97-AF65-F5344CB8AC3E}">
        <p14:creationId xmlns:p14="http://schemas.microsoft.com/office/powerpoint/2010/main" val="38013749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3"/>
          </a:solidFill>
        </p:spPr>
        <p:txBody>
          <a:bodyPr/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homo-dokümanter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Dokümantasyon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merkezlerindeki yeni insan tipi 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Bulunduğu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çevrenin doküman biçimlerini, tekniğini anlayan ve onlara karşı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tutum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(seçme, seçenek, saklama, kopyalama) geliştirebilen, dokümanların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fiziksel ve entelektüel bütünlüklerine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dikkat eden, dokümanların dağıtımını gerçekleştiren ve dokümanter sentez bakış açısıyla dokümanların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seçim değerini sezebilen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yorumunu yapabilen bir kişidir.</a:t>
            </a:r>
          </a:p>
        </p:txBody>
      </p:sp>
    </p:spTree>
    <p:extLst>
      <p:ext uri="{BB962C8B-B14F-4D97-AF65-F5344CB8AC3E}">
        <p14:creationId xmlns:p14="http://schemas.microsoft.com/office/powerpoint/2010/main" val="9384066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Briet’e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göre teknolojik gelişmeler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dokümantalistin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teknik araçlara olan bağımlılığının artacağını haber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vermektedir 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Dokümantalist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geleceğin robotlarının komutasını ele geçirmek zorundadır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Dokümanter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araştırma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unsurları,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her düzeydeki eğitim kademelerinde okul programlarına dahil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edilmelidir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O’na göre,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anlamak için okumayı bilmek yetmez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dokümanları nasıl bulacağını ve onları nasıl kullanacağını bilmek de gereklidir;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dokümantasyonun dinamizmi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gerçeğin aranmasında aklın dinamizmine eşlik etmesidir.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Briet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bu görüşleriyle daha kırk yıl öncesinden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enformasyon okuryazarlığına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işaret etmiştir.</a:t>
            </a:r>
          </a:p>
        </p:txBody>
      </p:sp>
    </p:spTree>
    <p:extLst>
      <p:ext uri="{BB962C8B-B14F-4D97-AF65-F5344CB8AC3E}">
        <p14:creationId xmlns:p14="http://schemas.microsoft.com/office/powerpoint/2010/main" val="26581135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Dokümantasyon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merkezleri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parçası oldukları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kurumun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kültürel çevresinde, o kurumun kültürü içinde doğup, o kurumun uzmanlığı doğrultusunda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gelişirler 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Dokümantasyon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merkezi, başta bağlı olduğu uzmanlık alanı olmak üzere komşu disiplinlerin uzmanlık alanlarıyla ilişkili bir bakış açısına sahip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olmalıdır </a:t>
            </a:r>
          </a:p>
          <a:p>
            <a:pPr marL="0" indent="0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34855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Dokümantasyon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çalışanlar, bilim insanları ile bağlantı kuruyor, endüstri, ticaret, idare ve öğrenim faaliyetlerinin parçası haline geliyor. Kurulan bağ, dokümanların seçimi, yardımcı dokümanların üretimi aracılığı ile güçleniyor ve organik bağa dönüşüyor. 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is…, 2006, s.16) 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Makine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endüstri için neyse dokümantasyon da kültür için odur.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Yeni bir hümanizma doğmaktadır.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Dokümantasyon bütün sektörleri aynı düzende koordine eder ve ilerleyen gelişen uzmanlıklarda ıslah edicidir.(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is…, 2006, s.17)</a:t>
            </a:r>
          </a:p>
        </p:txBody>
      </p:sp>
    </p:spTree>
    <p:extLst>
      <p:ext uri="{BB962C8B-B14F-4D97-AF65-F5344CB8AC3E}">
        <p14:creationId xmlns:p14="http://schemas.microsoft.com/office/powerpoint/2010/main" val="3555159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genel müdürü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Roland-Marcel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kütüphanenin artık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gizemli, yalnız bir abide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gibi hizmet veremeyeceğini ve gelişen çağdaş toplumun dışında kalamayacağını savunmuş,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BN’in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daha etkili olması ve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daha çok ziyaret edilmesi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gerektiğini, bunun da ancak verilecek “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kamu hizmetleri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” ile gerçekleşebileceğini iddia etmiştir</a:t>
            </a:r>
            <a:r>
              <a:rPr lang="tr-TR" dirty="0" smtClean="0"/>
              <a:t>.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Kütüphaneye elektrik gelir (1924</a:t>
            </a: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Kütüphanede dokümantasyon ofisi kurulur(1926)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65178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marL="0" indent="0" algn="ctr"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Briet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dokümantasyonun bileşenlerini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: Toplumsallaşma, uzmanlaşma, koordinasyon, dokümanter üretim, dağıtım, yönetim, kural koyma, seçim, bireyselleştirme ve ekonomi olarak ortaya koymaktadır.(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is…, 2006, s.32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 algn="ctr">
              <a:buNone/>
            </a:pP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Briet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aynı zamanda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uluslararası alanın yaratılması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bir başka deyişle uluslararası düzeyde örgütlenmenin gerçekleştirilmesi ve faaliyetlerin işbirliği ve dayanışma içinde yürütülmesinin önemli olduğuna ve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uluslararası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ilişkilerin alışverişten daha fazlası olduğuna inanmaktadır.(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is…, 2006, s.40) </a:t>
            </a:r>
          </a:p>
        </p:txBody>
      </p:sp>
    </p:spTree>
    <p:extLst>
      <p:ext uri="{BB962C8B-B14F-4D97-AF65-F5344CB8AC3E}">
        <p14:creationId xmlns:p14="http://schemas.microsoft.com/office/powerpoint/2010/main" val="382571193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540" y="0"/>
            <a:ext cx="9155119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Farklı insan toplulukları arasındaki benzerlik ….giderek artmaktadır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benzerlik bilinçli ve sistematik taklit şeklindedir(salgınla mücadele, okullaşma, sosyal yasalar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vb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 Uluslararası ilişkiler artık resmi kurumlara dayanmaktadır. Uluslararası işbirliği dokümanter çalışmalar için de önemlidir. Kataloglama kuralları, kitap seçimi ve dağıtımı, çeviri ve analiz için gereklidir. 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is…, 2006, s.26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Fransa’daki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gelişmelere ve gözlemlerine dayanarak,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devletlerin de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dokümantasyonu ve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geniş çaplı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dokümanter araçları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gerektiren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bütün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kitlesel faaliyetler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(nüfus sayımı, ofis hizmetleri, gıda arzının yönetimi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vb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 için kullanmaya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başlayacağını öngörür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62582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Yararlanılan 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lnSpcReduction="10000"/>
          </a:bodyPr>
          <a:lstStyle/>
          <a:p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Maack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Mary Niles. (2004). The Lady and the Antelope: Suzanne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Briet’s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Contribution to the French Documentation Movement. Library Trends, 52(4):719-747 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gseis.ucla.edu/faculty/maack/BrietPrePress.htm</a:t>
            </a:r>
            <a:endParaRPr lang="tr-T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Buckland, Michael.(1995). The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Centenery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“Madam Documentation” :Suzanne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Briet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1894-1989  JASIS, 46(3): 215-237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:/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/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www.sims.berkeley.edu/buckland/brietjas.html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Day, Ronald E. (2006). ““A Necessity of Our Time”: Documentation as “Cultural Technique” . ( 47-63 ) İn What is Documentation? English translation of the classic French text by Suzanne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Briet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 Translated and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ed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by Ronald E. Day and Laurent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Martnet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with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Hermina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G.B.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Anghelescu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 Lanham,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Md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: Scarecrow Press,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2006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tr-T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Hançerlioğlu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, Orhan.(1977). Felsefe Sözlüğü. İstanbul: Remzi 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Kitabevi </a:t>
            </a:r>
          </a:p>
          <a:p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Prown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Jules David.(1982). Mind in Matter: An Introduction to Material Culture Theory and Practice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Method.Wintherthur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Porfolio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17(1): 1-19.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http://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www.jstor.org/stable/1180761</a:t>
            </a:r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What is Documentation (2006). English translation of the classic French text by Suzanne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Briet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 Translated and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ed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by Ronald E. Day and Laurent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Martnet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with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Hermina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G.B.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Anghelescu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 Lanham,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Md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: Scarecrow Press. </a:t>
            </a:r>
            <a:r>
              <a:rPr lang="en-US" sz="1800">
                <a:latin typeface="Arial" panose="020B0604020202020204" pitchFamily="34" charset="0"/>
                <a:cs typeface="Arial" panose="020B0604020202020204" pitchFamily="34" charset="0"/>
              </a:rPr>
              <a:t>http://ella.slis.indiana.edu/~roday/what is documentation.pdf</a:t>
            </a: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17054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Day, Ronald E. (2006). ““A Necessity of Our Time”: Documentation as “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Cultural Technique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” . ( 47-63 ) İn What is Documentation? English translation of the classic French text by Suzanne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Briet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Translated and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ed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by Ronald E. Day and Laurent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Martnet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with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Hermina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G.B.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Anghelescu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Lanham,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Md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: Scarecrow Press, 2006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Hançerlioğlu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, Orhan.(1977). Felsefe Sözlüğü. İstanbul: Remzi Kitabevi</a:t>
            </a:r>
          </a:p>
        </p:txBody>
      </p:sp>
    </p:spTree>
    <p:extLst>
      <p:ext uri="{BB962C8B-B14F-4D97-AF65-F5344CB8AC3E}">
        <p14:creationId xmlns:p14="http://schemas.microsoft.com/office/powerpoint/2010/main" val="2922202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Briet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ilk olarak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BN’in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“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bağış ve değişim 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bölümü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”nde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işe başlar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1924-30 arası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Briet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iki önemli çalışma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gerçekleştirir:</a:t>
            </a:r>
          </a:p>
          <a:p>
            <a:pPr marL="0" indent="0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	Fransa’nın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belli başlı kütüphanelerinde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	bulunan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özel dermelerin rehberi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</a:p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yöneltme hizmetidir</a:t>
            </a:r>
          </a:p>
          <a:p>
            <a:pPr marL="0" indent="0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Rehber çalışmasını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yapmasında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Uluslararası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Entelektüel İşbirliği Enstitüsünün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1927’de Paris’te düzenlediği ve kendisinin de katıldığı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kütüphane uzmanları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toplantısının etkisi olmuştur</a:t>
            </a:r>
          </a:p>
        </p:txBody>
      </p:sp>
    </p:spTree>
    <p:extLst>
      <p:ext uri="{BB962C8B-B14F-4D97-AF65-F5344CB8AC3E}">
        <p14:creationId xmlns:p14="http://schemas.microsoft.com/office/powerpoint/2010/main" val="3165474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Toplantıda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ulusal bibliyografik denetim araçlarının geliştirilmesi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(kart katalog, basılı bibliyografya, toplu katalog ve özel dermelerin rehberleri,  biyografik kaynaklar vb.) ve her ulusal kütüphanenin bünyesinde bir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enformasyon merkezi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kurulması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önerilmiştir. Bu merkezlerin, kendi ülkelerindeki kaynaklarla ilgili soruları yanıtlayabilmek ve ülke dışından yanıtlamayı gerektirecek enformasyonu sağlayabilmek için araştırmacıların isteklerini merkezileştirmeleri ve işbirliği içinde çalışmaları vurgulanmıştır. (Maack,2004, s.723) </a:t>
            </a:r>
          </a:p>
        </p:txBody>
      </p:sp>
    </p:spTree>
    <p:extLst>
      <p:ext uri="{BB962C8B-B14F-4D97-AF65-F5344CB8AC3E}">
        <p14:creationId xmlns:p14="http://schemas.microsoft.com/office/powerpoint/2010/main" val="1192373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Briet’e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verilen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görevlerden biri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Briet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araştırmacılardan gelen yazılı enformasyon isteklerini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bir araya getirecek, kütüphanedeki nitelikli uzmanlara yöneltecek ve eğer ücrete dayalı bir hizmet ise dokümantasyon ofisine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gönderecektir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Bu arada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dokümantasyon ofisi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birbiriyle ilişkili iki görev yürütmektedir: Kütüphane müdürlüğüne gelen soruları merkezileştirmek ve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kopyalama, fotoğraflama,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çeviri, öz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çıkarma ve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bibliyografya sağlama gibi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ücretli hizmetler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sunmaktır</a:t>
            </a:r>
          </a:p>
        </p:txBody>
      </p:sp>
    </p:spTree>
    <p:extLst>
      <p:ext uri="{BB962C8B-B14F-4D97-AF65-F5344CB8AC3E}">
        <p14:creationId xmlns:p14="http://schemas.microsoft.com/office/powerpoint/2010/main" val="2117424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Bunun yanı sıra dokümantasyon ofisi, gelen istekler doğrultusunda yaptığı çalışmaları tekrarlanmamak için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çoğaltmakta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çalışmaların birer kopyasını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BN’de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tutmaktadır</a:t>
            </a:r>
          </a:p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Briet’in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bu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dönemde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dokümantasyon ofisi ve kütüphanecinin sorumluluklarına ilişkin görüşleri şöyledir: 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dokümantasyon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ofisi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her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daim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kütüphaneye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bağımlıdır;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kütüphanenin varlığına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dayanır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o olmadan işlev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göremez;  buna karşılık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ofis, üstlendiği işi kütüphaneye geri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verir ve böylelikle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Ulusal kütüphane, asıl dermesinin yanı sıra kamunun başvurabileceği bir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dokümanter arşiv dermesiyle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zenginleşir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8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Briet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kütüphanecinin görevini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materyali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korumak, kataloglamak ve ulaşılabilir kılmak olarak ifade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eder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ulaşılabilirliği bir yanda materyale yöneltme diğer yanda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materyal hakkında bilgilendirme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şeklinde açıklamıştır. 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Bunun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yanı sıra kütüphaneci ile ilgili idealini ise, 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araştırmacılarla masanın(</a:t>
            </a:r>
            <a:r>
              <a:rPr lang="tr-TR" b="1" dirty="0" err="1">
                <a:latin typeface="Arial" panose="020B0604020202020204" pitchFamily="34" charset="0"/>
                <a:cs typeface="Arial" panose="020B0604020202020204" pitchFamily="34" charset="0"/>
              </a:rPr>
              <a:t>barricade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)   diğer tarafından değil, onların arasında tam bir işbirliği ruhuyla çalışması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şeklinde dile getirmiştir</a:t>
            </a:r>
          </a:p>
        </p:txBody>
      </p:sp>
    </p:spTree>
    <p:extLst>
      <p:ext uri="{BB962C8B-B14F-4D97-AF65-F5344CB8AC3E}">
        <p14:creationId xmlns:p14="http://schemas.microsoft.com/office/powerpoint/2010/main" val="31237935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3061</Words>
  <Application>Microsoft Office PowerPoint</Application>
  <PresentationFormat>Ekran Gösterisi (4:3)</PresentationFormat>
  <Paragraphs>153</Paragraphs>
  <Slides>43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43</vt:i4>
      </vt:variant>
    </vt:vector>
  </HeadingPairs>
  <TitlesOfParts>
    <vt:vector size="44" baseType="lpstr">
      <vt:lpstr>Ofis Teması</vt:lpstr>
      <vt:lpstr>PowerPoint Sunusu</vt:lpstr>
      <vt:lpstr>Suzanne Briet (1894-1989) Yaşamöyküsü ve Fikirleri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Görüşleri</vt:lpstr>
      <vt:lpstr>PowerPoint Sunusu</vt:lpstr>
      <vt:lpstr>PowerPoint Sunusu</vt:lpstr>
      <vt:lpstr>PowerPoint Sunusu</vt:lpstr>
      <vt:lpstr>PowerPoint Sunusu</vt:lpstr>
      <vt:lpstr>PowerPoint Sunusu</vt:lpstr>
      <vt:lpstr>Dokümanter Üretim ve Dokümanter Araçlar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Kültürel Bir Teknik Olarak Dokümantasyon</vt:lpstr>
      <vt:lpstr>PowerPoint Sunusu</vt:lpstr>
      <vt:lpstr>PowerPoint Sunusu</vt:lpstr>
      <vt:lpstr>PowerPoint Sunusu</vt:lpstr>
      <vt:lpstr>Bilim çevresinde ise araştırmacıların entelektüel çalışma biçimi değişiyor</vt:lpstr>
      <vt:lpstr>homo-dokümanter </vt:lpstr>
      <vt:lpstr>PowerPoint Sunusu</vt:lpstr>
      <vt:lpstr>PowerPoint Sunusu</vt:lpstr>
      <vt:lpstr>PowerPoint Sunusu</vt:lpstr>
      <vt:lpstr>PowerPoint Sunusu</vt:lpstr>
      <vt:lpstr>PowerPoint Sunusu</vt:lpstr>
      <vt:lpstr>Yararlanılan Kaynaklar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Kullanıcı</dc:creator>
  <cp:lastModifiedBy>Kullanıcı</cp:lastModifiedBy>
  <cp:revision>27</cp:revision>
  <dcterms:created xsi:type="dcterms:W3CDTF">2018-03-08T11:09:46Z</dcterms:created>
  <dcterms:modified xsi:type="dcterms:W3CDTF">2018-03-09T10:04:28Z</dcterms:modified>
</cp:coreProperties>
</file>