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9" r:id="rId4"/>
    <p:sldId id="260" r:id="rId5"/>
    <p:sldId id="262" r:id="rId6"/>
    <p:sldId id="271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>
      <p:cViewPr varScale="1">
        <p:scale>
          <a:sx n="70" d="100"/>
          <a:sy n="70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4 Yuvarlatılmış Dikdörtgen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dörtgen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4 Dikdörtgen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5 Dikdörtgen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1ECD-B890-4D21-AE8B-2BF627CD43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2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1CB540-1221-4F58-A5B0-8486993E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7787-F46C-4DA3-B87D-EB65936BBB0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F7B9E-8E66-47BD-97C0-422C6E6E9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CFC1-21D5-45A3-A0DA-C6B267516502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B3DAF-E0A0-4B08-A5B6-1C854BBF7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B5DDE-C640-4CE6-AF14-19449735FE52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B7725-AE8F-4E5E-BD0A-AE9E8C0A3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4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dörtgen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4 Dikdörtgen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5 Dikdörtgen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7AC3B-35BB-40EE-9B82-9522DB360795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4E765-9A31-4647-8A3F-64126531A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9E2AC-9A14-4E28-A18F-C025FF1896D0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33B0-C57D-4293-BE84-E9A73078C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4BD95-9C93-4E79-9BEB-CFAB74BD31DB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704E-5488-429E-9BC4-E35903C45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17E1C-AFC0-4B9D-8D40-E1A051BF5EFA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521CE-1C0C-4787-A2B2-090F67FBB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0CFFB-F285-4027-BE11-B865B9F022B0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0F7B5-2D92-4659-AB01-2C57FB01A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5 Yuvarlatılmış Dikdörtgen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803A6-E5C0-480D-9F96-3A22E114830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5E69-C4FF-4546-BBC0-FC7BE6205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dörtgen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Dikdörtgen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B97D8-CDDD-4E60-ABA5-5213331D36E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4A8BC-47CC-408C-91FF-38584FDE1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21 Başlık Yer Tutucusu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260CCF5-672D-4E17-BC0C-6FC89D7595D2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484BB5E-4054-4EF4-AF07-56EAC738D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6" r:id="rId2"/>
    <p:sldLayoutId id="2147483744" r:id="rId3"/>
    <p:sldLayoutId id="2147483737" r:id="rId4"/>
    <p:sldLayoutId id="2147483738" r:id="rId5"/>
    <p:sldLayoutId id="2147483739" r:id="rId6"/>
    <p:sldLayoutId id="2147483740" r:id="rId7"/>
    <p:sldLayoutId id="2147483745" r:id="rId8"/>
    <p:sldLayoutId id="2147483746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400800" cy="685800"/>
          </a:xfrm>
        </p:spPr>
        <p:txBody>
          <a:bodyPr/>
          <a:lstStyle/>
          <a:p>
            <a:pPr eaLnBrk="1" hangingPunct="1"/>
            <a:r>
              <a:rPr lang="tr-TR" smtClean="0"/>
              <a:t> 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tr-TR" dirty="0" smtClean="0"/>
              <a:t> ÖRNEKLERİ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960438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1</a:t>
            </a:r>
            <a:b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vaka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örneklerini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yaralanma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dış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etken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kodlarını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kullanarak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kodlayınız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90600" y="1676400"/>
            <a:ext cx="7772400" cy="5181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Femur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şaftı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açık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kırığı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Hasta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alışveriş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yaparken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mağaza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reyonundaki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yürüyen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merdivenden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düşerek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yaralanmış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Genel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anestezi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altında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ASA 2E,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kırık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açık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redüksiyonu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internal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fiksasyonu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yapılmış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tr-T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örneklerini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yaralanma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dış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etken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kodlarını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kullanarak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kodlayınız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Aracın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şoförü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araba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çarpışma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sonrası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yaralanmış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Şoförün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kafatasında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pariyatel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kemikte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kırık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saptanmış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süreyle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bilincini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kaybetmiş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90600"/>
          </a:xfrm>
        </p:spPr>
        <p:txBody>
          <a:bodyPr/>
          <a:lstStyle/>
          <a:p>
            <a:pPr eaLnBrk="1" hangingPunct="1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6096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Aşağıdaki vaka örneklerinde yanıkları, dış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etkenleri ve varsa işlemleri kodlayınız.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Göğsünde tam kalınlıkta yanık olan çocuk hasta. Evde, içnde kaynar su olan tencereyi fırından eliyle çekince su göğsüne dökülmüş. Toplam vücut alanının %9’u yanmış. Genel anestezi altında, ASA 1E, deri grefti ile onarım yapılmış.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tr-TR" sz="28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Sedasyon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altında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yapılan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sistoskopi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işlemi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sırasında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mesane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yanlışlıkla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delinmiş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ASA 1.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5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51816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Hasta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önceki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başvurusunda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yapılan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kolesistektomi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işlemi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sonrası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gelişen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enfeksiyonu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şikayeti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başvurmuş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tr-T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Hastada, doktor tarafından reçete edilen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digoksinin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toksik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etkisi nedeniyle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bradikardi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gelişmiş. </a:t>
            </a:r>
          </a:p>
          <a:p>
            <a:pPr eaLnBrk="1" hangingPunct="1">
              <a:buFont typeface="Wingdings 2" pitchFamily="18" charset="2"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 yanlışlıkla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karbamazepini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çok yüksek dozda kullanmış.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5. GÜN ÖRNEKLERİ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Örnek 34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Örnek 35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Örnek 36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Örnek 36 (devamı)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Örnek 37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Örnek 38&amp;quot;&quot;/&gt;&lt;property id=&quot;20307&quot; value=&quot;263&quot;/&gt;&lt;/object&gt;&lt;object type=&quot;3&quot; unique_id=&quot;10056&quot;&gt;&lt;property id=&quot;20148&quot; value=&quot;5&quot;/&gt;&lt;property id=&quot;20300&quot; value=&quot;Slide 8 - &amp;quot;Örnek 39&amp;quot;&quot;/&gt;&lt;property id=&quot;20307&quot; value=&quot;264&quot;/&gt;&lt;/object&gt;&lt;object type=&quot;3&quot; unique_id=&quot;10057&quot;&gt;&lt;property id=&quot;20148&quot; value=&quot;5&quot;/&gt;&lt;property id=&quot;20300&quot; value=&quot;Slide 9 - &amp;quot;Örnek 40&amp;quot;&quot;/&gt;&lt;property id=&quot;20307&quot; value=&quot;265&quot;/&gt;&lt;/object&gt;&lt;object type=&quot;3&quot; unique_id=&quot;10091&quot;&gt;&lt;property id=&quot;20148&quot; value=&quot;5&quot;/&gt;&lt;property id=&quot;20300&quot; value=&quot;Slide 10 - &amp;quot;Örnek 41&amp;quot;&quot;/&gt;&lt;property id=&quot;20307&quot; value=&quot;26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178</TotalTime>
  <Words>188</Words>
  <Application>Microsoft Office PowerPoint</Application>
  <PresentationFormat>Ekran Gösterisi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Perpetua</vt:lpstr>
      <vt:lpstr>Times New Roman</vt:lpstr>
      <vt:lpstr>Wingdings 2</vt:lpstr>
      <vt:lpstr>Hisse Senedi</vt:lpstr>
      <vt:lpstr> ÖRNEKLERİ</vt:lpstr>
      <vt:lpstr> Örnek 1  Aşağıdaki vaka örneklerini yaralanma ve dış etken kodlarını kullanarak kodlayınız.</vt:lpstr>
      <vt:lpstr>Örnek 2</vt:lpstr>
      <vt:lpstr>Örnek 3</vt:lpstr>
      <vt:lpstr>Örnek 4</vt:lpstr>
      <vt:lpstr>Örnek 5</vt:lpstr>
      <vt:lpstr>Örnek 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GÜN ÖRNEKLERİ</dc:title>
  <dc:creator>Ümit Başara</dc:creator>
  <cp:lastModifiedBy>Zeynep Köksal</cp:lastModifiedBy>
  <cp:revision>28</cp:revision>
  <dcterms:created xsi:type="dcterms:W3CDTF">2006-08-16T00:00:00Z</dcterms:created>
  <dcterms:modified xsi:type="dcterms:W3CDTF">2018-03-08T20:06:12Z</dcterms:modified>
</cp:coreProperties>
</file>