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9" r:id="rId7"/>
    <p:sldId id="263" r:id="rId8"/>
    <p:sldId id="276" r:id="rId9"/>
    <p:sldId id="27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47" autoAdjust="0"/>
    <p:restoredTop sz="94660"/>
  </p:normalViewPr>
  <p:slideViewPr>
    <p:cSldViewPr snapToGrid="0">
      <p:cViewPr varScale="1">
        <p:scale>
          <a:sx n="72" d="100"/>
          <a:sy n="72" d="100"/>
        </p:scale>
        <p:origin x="55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C5F75-833B-40FB-BD2E-A9558EE4A776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432D-5844-497F-A4BA-DFCD2B34F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96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C5F75-833B-40FB-BD2E-A9558EE4A776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432D-5844-497F-A4BA-DFCD2B34F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43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C5F75-833B-40FB-BD2E-A9558EE4A776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432D-5844-497F-A4BA-DFCD2B34F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91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C5F75-833B-40FB-BD2E-A9558EE4A776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432D-5844-497F-A4BA-DFCD2B34F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754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C5F75-833B-40FB-BD2E-A9558EE4A776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432D-5844-497F-A4BA-DFCD2B34F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642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C5F75-833B-40FB-BD2E-A9558EE4A776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432D-5844-497F-A4BA-DFCD2B34F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41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C5F75-833B-40FB-BD2E-A9558EE4A776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432D-5844-497F-A4BA-DFCD2B34F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306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C5F75-833B-40FB-BD2E-A9558EE4A776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432D-5844-497F-A4BA-DFCD2B34F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40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C5F75-833B-40FB-BD2E-A9558EE4A776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432D-5844-497F-A4BA-DFCD2B34F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744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C5F75-833B-40FB-BD2E-A9558EE4A776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432D-5844-497F-A4BA-DFCD2B34F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67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C5F75-833B-40FB-BD2E-A9558EE4A776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A432D-5844-497F-A4BA-DFCD2B34F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177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C5F75-833B-40FB-BD2E-A9558EE4A776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A432D-5844-497F-A4BA-DFCD2B34F7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424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Autofit/>
          </a:bodyPr>
          <a:lstStyle/>
          <a:p>
            <a:r>
              <a:rPr lang="tr-TR" altLang="en-US" sz="4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Batı Akdeniz Suları Havzası (08)</a:t>
            </a:r>
            <a:br>
              <a:rPr lang="en-GB" altLang="en-US" sz="4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tr-TR" altLang="en-US" sz="4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Orta Akdeniz Suları Havzası (09)</a:t>
            </a:r>
            <a:endParaRPr lang="tr-TR" altLang="tr-TR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tr-TR" dirty="0"/>
              <a:t>TÜRKİYE TOPRAKLARI VE SULARI</a:t>
            </a:r>
            <a:br>
              <a:rPr lang="tr-TR" altLang="tr-TR" dirty="0"/>
            </a:br>
            <a:r>
              <a:rPr lang="en-GB" altLang="en-US" dirty="0"/>
              <a:t>THUS1006</a:t>
            </a:r>
            <a:br>
              <a:rPr lang="tr-TR" altLang="en-US" dirty="0"/>
            </a:br>
            <a:endParaRPr lang="en-GB" dirty="0"/>
          </a:p>
        </p:txBody>
      </p:sp>
      <p:sp>
        <p:nvSpPr>
          <p:cNvPr id="5" name="2 Alt Başlık"/>
          <p:cNvSpPr txBox="1">
            <a:spLocks/>
          </p:cNvSpPr>
          <p:nvPr/>
        </p:nvSpPr>
        <p:spPr>
          <a:xfrm>
            <a:off x="1524000" y="5257800"/>
            <a:ext cx="9144000" cy="1368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dirty="0" err="1"/>
              <a:t>Prof.Dr</a:t>
            </a:r>
            <a:r>
              <a:rPr lang="tr-TR" altLang="tr-TR" dirty="0"/>
              <a:t>. Hasan Sabri Öztürk</a:t>
            </a:r>
          </a:p>
          <a:p>
            <a:r>
              <a:rPr lang="tr-TR" altLang="tr-TR" dirty="0"/>
              <a:t>hozturk@agri.ankara.edu.tr</a:t>
            </a:r>
          </a:p>
          <a:p>
            <a:r>
              <a:rPr lang="tr-TR" altLang="tr-TR" dirty="0"/>
              <a:t>2023-2024</a:t>
            </a:r>
          </a:p>
          <a:p>
            <a:endParaRPr lang="tr-TR" altLang="tr-TR" dirty="0"/>
          </a:p>
          <a:p>
            <a:endParaRPr lang="tr-TR" altLang="tr-TR" dirty="0"/>
          </a:p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206636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3486"/>
          </a:xfrm>
        </p:spPr>
        <p:txBody>
          <a:bodyPr>
            <a:normAutofit/>
          </a:bodyPr>
          <a:lstStyle/>
          <a:p>
            <a:r>
              <a:rPr lang="tr-TR" alt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Batı Akdeniz Suları Havzası 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64804"/>
            <a:ext cx="10515600" cy="4351338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7289" y="1564804"/>
            <a:ext cx="5809260" cy="4351338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5611674" y="6134183"/>
            <a:ext cx="2669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</a:rPr>
              <a:t>Kaynak: TÜBİTAK-MAM</a:t>
            </a:r>
            <a:endParaRPr lang="en-GB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564804"/>
            <a:ext cx="4558347" cy="180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563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1972"/>
          </a:xfrm>
        </p:spPr>
        <p:txBody>
          <a:bodyPr/>
          <a:lstStyle/>
          <a:p>
            <a:r>
              <a:rPr lang="tr-TR" alt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Batı Akdeniz Suları Havzası </a:t>
            </a:r>
            <a:endParaRPr lang="en-GB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83583" y="1678726"/>
            <a:ext cx="6956609" cy="3716234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267" y="5556630"/>
            <a:ext cx="3676207" cy="499915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631371" y="1617256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Havza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alanı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21.223 km² 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Türkiye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alanına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oranı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%2.7</a:t>
            </a:r>
          </a:p>
        </p:txBody>
      </p:sp>
    </p:spTree>
    <p:extLst>
      <p:ext uri="{BB962C8B-B14F-4D97-AF65-F5344CB8AC3E}">
        <p14:creationId xmlns:p14="http://schemas.microsoft.com/office/powerpoint/2010/main" val="957374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3861"/>
          </a:xfrm>
        </p:spPr>
        <p:txBody>
          <a:bodyPr/>
          <a:lstStyle/>
          <a:p>
            <a:r>
              <a:rPr lang="tr-TR" alt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Batı Akdeniz Suları Havzası 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732" y="1825625"/>
            <a:ext cx="5917068" cy="3628585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825625"/>
            <a:ext cx="3232403" cy="2151017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6732" y="5454210"/>
            <a:ext cx="3676207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077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7915"/>
          </a:xfrm>
        </p:spPr>
        <p:txBody>
          <a:bodyPr/>
          <a:lstStyle/>
          <a:p>
            <a:r>
              <a:rPr lang="tr-TR" alt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Batı Akdeniz Suları Havzası 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16619"/>
            <a:ext cx="10515600" cy="4351338"/>
          </a:xfrm>
        </p:spPr>
        <p:txBody>
          <a:bodyPr/>
          <a:lstStyle/>
          <a:p>
            <a:r>
              <a:rPr lang="en-GB" dirty="0" err="1"/>
              <a:t>Havza</a:t>
            </a:r>
            <a:r>
              <a:rPr lang="en-GB" dirty="0"/>
              <a:t>, </a:t>
            </a:r>
            <a:r>
              <a:rPr lang="en-GB" dirty="0" err="1"/>
              <a:t>kuzeyden</a:t>
            </a:r>
            <a:r>
              <a:rPr lang="en-GB" dirty="0"/>
              <a:t> </a:t>
            </a:r>
            <a:r>
              <a:rPr lang="en-GB" dirty="0" err="1"/>
              <a:t>itibaren</a:t>
            </a:r>
            <a:r>
              <a:rPr lang="en-GB" dirty="0"/>
              <a:t> </a:t>
            </a:r>
            <a:r>
              <a:rPr lang="en-GB" dirty="0" err="1"/>
              <a:t>Lala</a:t>
            </a:r>
            <a:r>
              <a:rPr lang="en-GB" dirty="0"/>
              <a:t> </a:t>
            </a:r>
            <a:r>
              <a:rPr lang="en-GB" dirty="0" err="1"/>
              <a:t>Dağı</a:t>
            </a:r>
            <a:r>
              <a:rPr lang="en-GB" dirty="0"/>
              <a:t>, </a:t>
            </a:r>
            <a:r>
              <a:rPr lang="en-GB" dirty="0" err="1"/>
              <a:t>Beşparmak</a:t>
            </a:r>
            <a:r>
              <a:rPr lang="en-GB" dirty="0"/>
              <a:t> </a:t>
            </a:r>
            <a:r>
              <a:rPr lang="en-GB" dirty="0" err="1"/>
              <a:t>Dağı</a:t>
            </a:r>
            <a:r>
              <a:rPr lang="en-GB" dirty="0"/>
              <a:t>, </a:t>
            </a:r>
            <a:r>
              <a:rPr lang="en-GB" dirty="0" err="1"/>
              <a:t>Marçal</a:t>
            </a:r>
            <a:r>
              <a:rPr lang="en-GB" dirty="0"/>
              <a:t> </a:t>
            </a:r>
            <a:r>
              <a:rPr lang="en-GB" dirty="0" err="1"/>
              <a:t>Dağları</a:t>
            </a:r>
            <a:r>
              <a:rPr lang="en-GB" dirty="0"/>
              <a:t>, </a:t>
            </a:r>
            <a:r>
              <a:rPr lang="en-GB" dirty="0" err="1"/>
              <a:t>Sandıras</a:t>
            </a:r>
            <a:r>
              <a:rPr lang="en-GB" dirty="0"/>
              <a:t> </a:t>
            </a:r>
            <a:r>
              <a:rPr lang="en-GB" dirty="0" err="1"/>
              <a:t>Dağı</a:t>
            </a:r>
            <a:r>
              <a:rPr lang="en-GB" dirty="0"/>
              <a:t>, </a:t>
            </a:r>
            <a:r>
              <a:rPr lang="en-GB" dirty="0" err="1"/>
              <a:t>Bor</a:t>
            </a:r>
            <a:r>
              <a:rPr lang="en-GB" dirty="0"/>
              <a:t> </a:t>
            </a:r>
            <a:r>
              <a:rPr lang="en-GB" dirty="0" err="1"/>
              <a:t>Dağı</a:t>
            </a:r>
            <a:r>
              <a:rPr lang="en-GB" dirty="0"/>
              <a:t>, </a:t>
            </a:r>
            <a:r>
              <a:rPr lang="en-GB" dirty="0" err="1"/>
              <a:t>Honaz</a:t>
            </a:r>
            <a:r>
              <a:rPr lang="en-GB" dirty="0"/>
              <a:t> </a:t>
            </a:r>
            <a:r>
              <a:rPr lang="en-GB" dirty="0" err="1"/>
              <a:t>Dağı</a:t>
            </a:r>
            <a:r>
              <a:rPr lang="en-GB" dirty="0"/>
              <a:t>, </a:t>
            </a:r>
            <a:r>
              <a:rPr lang="en-GB" dirty="0" err="1"/>
              <a:t>Eşler</a:t>
            </a:r>
            <a:r>
              <a:rPr lang="en-GB" dirty="0"/>
              <a:t> </a:t>
            </a:r>
            <a:r>
              <a:rPr lang="en-GB" dirty="0" err="1"/>
              <a:t>Dağı</a:t>
            </a:r>
            <a:r>
              <a:rPr lang="en-GB" dirty="0"/>
              <a:t>, </a:t>
            </a:r>
            <a:r>
              <a:rPr lang="en-GB" dirty="0" err="1"/>
              <a:t>Çalbalı</a:t>
            </a:r>
            <a:r>
              <a:rPr lang="en-GB" dirty="0"/>
              <a:t> </a:t>
            </a:r>
            <a:r>
              <a:rPr lang="en-GB" dirty="0" err="1"/>
              <a:t>Dağı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Tahtalı</a:t>
            </a:r>
            <a:r>
              <a:rPr lang="en-GB" dirty="0"/>
              <a:t> </a:t>
            </a:r>
            <a:r>
              <a:rPr lang="en-GB" dirty="0" err="1"/>
              <a:t>Dağ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bölüm</a:t>
            </a:r>
            <a:r>
              <a:rPr lang="en-GB" dirty="0"/>
              <a:t> </a:t>
            </a:r>
            <a:r>
              <a:rPr lang="en-GB" dirty="0" err="1"/>
              <a:t>çizgisiyle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kısmen</a:t>
            </a:r>
            <a:r>
              <a:rPr lang="en-GB" dirty="0"/>
              <a:t> </a:t>
            </a:r>
            <a:r>
              <a:rPr lang="en-GB" dirty="0" err="1"/>
              <a:t>Akdeniz’le</a:t>
            </a:r>
            <a:r>
              <a:rPr lang="en-GB" dirty="0"/>
              <a:t> </a:t>
            </a:r>
            <a:r>
              <a:rPr lang="en-GB" dirty="0" err="1"/>
              <a:t>kısmen</a:t>
            </a:r>
            <a:r>
              <a:rPr lang="en-GB" dirty="0"/>
              <a:t> de </a:t>
            </a:r>
            <a:r>
              <a:rPr lang="en-GB" dirty="0" err="1"/>
              <a:t>Ege</a:t>
            </a:r>
            <a:r>
              <a:rPr lang="en-GB" dirty="0"/>
              <a:t> </a:t>
            </a:r>
            <a:r>
              <a:rPr lang="en-GB" dirty="0" err="1"/>
              <a:t>Denizi</a:t>
            </a:r>
            <a:r>
              <a:rPr lang="en-GB" dirty="0"/>
              <a:t> </a:t>
            </a:r>
            <a:r>
              <a:rPr lang="en-GB" dirty="0" err="1"/>
              <a:t>ile</a:t>
            </a:r>
            <a:r>
              <a:rPr lang="en-GB" dirty="0"/>
              <a:t> </a:t>
            </a:r>
            <a:r>
              <a:rPr lang="en-GB" dirty="0" err="1"/>
              <a:t>sınırlanmıştır</a:t>
            </a:r>
            <a:r>
              <a:rPr lang="en-GB" dirty="0"/>
              <a:t>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6137" y="3381375"/>
            <a:ext cx="5791200" cy="3476625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308" y="3381376"/>
            <a:ext cx="4280429" cy="2481198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932416" y="6148149"/>
            <a:ext cx="2034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/>
              <a:t>Özüpekçe</a:t>
            </a:r>
            <a:r>
              <a:rPr lang="en-GB" dirty="0"/>
              <a:t>, S. (2021)</a:t>
            </a:r>
          </a:p>
        </p:txBody>
      </p:sp>
    </p:spTree>
    <p:extLst>
      <p:ext uri="{BB962C8B-B14F-4D97-AF65-F5344CB8AC3E}">
        <p14:creationId xmlns:p14="http://schemas.microsoft.com/office/powerpoint/2010/main" val="3758259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Batı Akdeniz Suları Havzası </a:t>
            </a:r>
            <a:endParaRPr lang="en-GB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2829575"/>
              </p:ext>
            </p:extLst>
          </p:nvPr>
        </p:nvGraphicFramePr>
        <p:xfrm>
          <a:off x="838200" y="1825625"/>
          <a:ext cx="10515600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063">
                  <a:extLst>
                    <a:ext uri="{9D8B030D-6E8A-4147-A177-3AD203B41FA5}">
                      <a16:colId xmlns:a16="http://schemas.microsoft.com/office/drawing/2014/main" val="1448354099"/>
                    </a:ext>
                  </a:extLst>
                </a:gridCol>
                <a:gridCol w="1841863">
                  <a:extLst>
                    <a:ext uri="{9D8B030D-6E8A-4147-A177-3AD203B41FA5}">
                      <a16:colId xmlns:a16="http://schemas.microsoft.com/office/drawing/2014/main" val="506349754"/>
                    </a:ext>
                  </a:extLst>
                </a:gridCol>
                <a:gridCol w="1711234">
                  <a:extLst>
                    <a:ext uri="{9D8B030D-6E8A-4147-A177-3AD203B41FA5}">
                      <a16:colId xmlns:a16="http://schemas.microsoft.com/office/drawing/2014/main" val="2675029181"/>
                    </a:ext>
                  </a:extLst>
                </a:gridCol>
                <a:gridCol w="1539240">
                  <a:extLst>
                    <a:ext uri="{9D8B030D-6E8A-4147-A177-3AD203B41FA5}">
                      <a16:colId xmlns:a16="http://schemas.microsoft.com/office/drawing/2014/main" val="350417899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34255111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75106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Alt </a:t>
                      </a:r>
                      <a:r>
                        <a:rPr lang="en-GB" dirty="0" err="1"/>
                        <a:t>Havza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Adı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Toplam</a:t>
                      </a:r>
                      <a:r>
                        <a:rPr lang="en-GB" dirty="0"/>
                        <a:t> Alan (</a:t>
                      </a:r>
                      <a:r>
                        <a:rPr lang="tr-TR" dirty="0"/>
                        <a:t>k</a:t>
                      </a:r>
                      <a:r>
                        <a:rPr lang="en-GB" dirty="0"/>
                        <a:t>m2 )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Havza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İçindeki</a:t>
                      </a:r>
                      <a:r>
                        <a:rPr lang="en-GB" dirty="0"/>
                        <a:t> Alan (</a:t>
                      </a:r>
                      <a:r>
                        <a:rPr lang="tr-TR" dirty="0"/>
                        <a:t>k</a:t>
                      </a:r>
                      <a:r>
                        <a:rPr lang="en-GB" dirty="0"/>
                        <a:t>m2)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/>
                        <a:t>Havzaya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Giren</a:t>
                      </a:r>
                      <a:r>
                        <a:rPr lang="en-GB" dirty="0"/>
                        <a:t> Alan(%)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Alt </a:t>
                      </a:r>
                      <a:r>
                        <a:rPr lang="en-GB" dirty="0" err="1"/>
                        <a:t>Havzanın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Havzalara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Göre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Dağılımı</a:t>
                      </a:r>
                      <a:r>
                        <a:rPr lang="en-GB" dirty="0"/>
                        <a:t>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/>
                        <a:t>Nüfus</a:t>
                      </a:r>
                      <a:r>
                        <a:rPr lang="en-GB" dirty="0"/>
                        <a:t> (2015 ADNKS)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416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Demre</a:t>
                      </a:r>
                      <a:r>
                        <a:rPr lang="tr-TR" dirty="0"/>
                        <a:t>-</a:t>
                      </a:r>
                      <a:r>
                        <a:rPr lang="en-GB" dirty="0" err="1"/>
                        <a:t>Akçay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1.442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617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42,8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29,3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271.011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674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Eşen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Çayı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1.085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36</a:t>
                      </a:r>
                      <a:r>
                        <a:rPr lang="tr-TR" dirty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33,4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17,2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208.722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358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Köyceğiz</a:t>
                      </a:r>
                      <a:r>
                        <a:rPr lang="tr-TR" dirty="0"/>
                        <a:t>-</a:t>
                      </a:r>
                      <a:r>
                        <a:rPr lang="fi-FI" dirty="0"/>
                        <a:t>Dalaman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1.896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6</a:t>
                      </a:r>
                      <a:r>
                        <a:rPr lang="tr-TR" dirty="0"/>
                        <a:t>40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33,7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30,4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246.297</a:t>
                      </a:r>
                      <a:endParaRPr lang="en-GB" dirty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864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Milas</a:t>
                      </a:r>
                      <a:r>
                        <a:rPr lang="tr-TR" dirty="0"/>
                        <a:t>-</a:t>
                      </a:r>
                      <a:r>
                        <a:rPr lang="pt-BR" dirty="0"/>
                        <a:t>Bodrum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627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283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45,1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13,5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288.252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668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Muğla</a:t>
                      </a:r>
                      <a:r>
                        <a:rPr lang="tr-TR" dirty="0"/>
                        <a:t>-</a:t>
                      </a:r>
                      <a:r>
                        <a:rPr lang="en-GB" dirty="0" err="1"/>
                        <a:t>Marmaris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505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20</a:t>
                      </a:r>
                      <a:r>
                        <a:rPr lang="tr-TR" dirty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39,8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9,5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244.666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18727"/>
                  </a:ext>
                </a:extLst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838200" y="5267642"/>
            <a:ext cx="81359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Kaynak: </a:t>
            </a:r>
            <a:r>
              <a:rPr lang="en-GB" dirty="0"/>
              <a:t>T.C. </a:t>
            </a:r>
            <a:r>
              <a:rPr lang="en-GB" dirty="0" err="1"/>
              <a:t>Çevre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Şehircilik</a:t>
            </a:r>
            <a:r>
              <a:rPr lang="en-GB" dirty="0"/>
              <a:t> </a:t>
            </a:r>
            <a:r>
              <a:rPr lang="en-GB" dirty="0" err="1"/>
              <a:t>Bakanliği</a:t>
            </a:r>
            <a:r>
              <a:rPr lang="en-GB" dirty="0"/>
              <a:t> </a:t>
            </a:r>
            <a:r>
              <a:rPr lang="en-GB" dirty="0" err="1"/>
              <a:t>Çevre</a:t>
            </a:r>
            <a:r>
              <a:rPr lang="en-GB" dirty="0"/>
              <a:t> </a:t>
            </a:r>
            <a:r>
              <a:rPr lang="en-GB" dirty="0" err="1"/>
              <a:t>Yönetimi</a:t>
            </a:r>
            <a:r>
              <a:rPr lang="en-GB" dirty="0"/>
              <a:t> </a:t>
            </a:r>
            <a:r>
              <a:rPr lang="en-GB" dirty="0" err="1"/>
              <a:t>Genel</a:t>
            </a:r>
            <a:r>
              <a:rPr lang="en-GB" dirty="0"/>
              <a:t> </a:t>
            </a:r>
            <a:r>
              <a:rPr lang="en-GB" dirty="0" err="1"/>
              <a:t>Müdürlüğü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9792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Batı Akdeniz Suları Havzası 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potansiyeli</a:t>
            </a:r>
            <a:r>
              <a:rPr lang="en-GB" dirty="0"/>
              <a:t> 7.583 hm3 </a:t>
            </a:r>
            <a:endParaRPr lang="tr-TR" dirty="0"/>
          </a:p>
          <a:p>
            <a:r>
              <a:rPr lang="en-GB" dirty="0" err="1"/>
              <a:t>Batı</a:t>
            </a:r>
            <a:r>
              <a:rPr lang="en-GB" dirty="0"/>
              <a:t> </a:t>
            </a:r>
            <a:r>
              <a:rPr lang="en-GB" dirty="0" err="1"/>
              <a:t>Akdeniz</a:t>
            </a:r>
            <a:r>
              <a:rPr lang="en-GB" dirty="0"/>
              <a:t> </a:t>
            </a:r>
            <a:r>
              <a:rPr lang="en-GB" dirty="0" err="1"/>
              <a:t>Havzasının</a:t>
            </a:r>
            <a:r>
              <a:rPr lang="en-GB" dirty="0"/>
              <a:t> </a:t>
            </a:r>
            <a:r>
              <a:rPr lang="en-GB" dirty="0" err="1"/>
              <a:t>önemli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kütleleri</a:t>
            </a:r>
            <a:r>
              <a:rPr lang="en-GB" dirty="0"/>
              <a:t> </a:t>
            </a:r>
            <a:r>
              <a:rPr lang="en-GB" dirty="0" err="1"/>
              <a:t>Dalaman</a:t>
            </a:r>
            <a:r>
              <a:rPr lang="en-GB" dirty="0"/>
              <a:t> </a:t>
            </a:r>
            <a:r>
              <a:rPr lang="en-GB" dirty="0" err="1"/>
              <a:t>Çayı</a:t>
            </a:r>
            <a:r>
              <a:rPr lang="en-GB" dirty="0"/>
              <a:t>, </a:t>
            </a:r>
            <a:r>
              <a:rPr lang="en-GB" dirty="0" err="1"/>
              <a:t>Eşen</a:t>
            </a:r>
            <a:r>
              <a:rPr lang="en-GB" dirty="0"/>
              <a:t> </a:t>
            </a:r>
            <a:r>
              <a:rPr lang="en-GB" dirty="0" err="1"/>
              <a:t>Çayı</a:t>
            </a:r>
            <a:r>
              <a:rPr lang="en-GB" dirty="0"/>
              <a:t>, </a:t>
            </a:r>
            <a:r>
              <a:rPr lang="en-GB" dirty="0" err="1"/>
              <a:t>Alakır</a:t>
            </a:r>
            <a:r>
              <a:rPr lang="en-GB" dirty="0"/>
              <a:t>, </a:t>
            </a:r>
            <a:r>
              <a:rPr lang="en-GB" dirty="0" err="1"/>
              <a:t>Akçay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Kocadere</a:t>
            </a:r>
            <a:r>
              <a:rPr lang="en-GB" dirty="0"/>
              <a:t> (</a:t>
            </a:r>
            <a:r>
              <a:rPr lang="en-GB" dirty="0" err="1"/>
              <a:t>Batı</a:t>
            </a:r>
            <a:r>
              <a:rPr lang="en-GB" dirty="0"/>
              <a:t> </a:t>
            </a:r>
            <a:r>
              <a:rPr lang="en-GB" dirty="0" err="1"/>
              <a:t>Akdeniz</a:t>
            </a:r>
            <a:r>
              <a:rPr lang="en-GB" dirty="0"/>
              <a:t> HKEP,2013). </a:t>
            </a:r>
            <a:endParaRPr lang="tr-TR" dirty="0"/>
          </a:p>
          <a:p>
            <a:r>
              <a:rPr lang="en-GB" dirty="0" err="1"/>
              <a:t>Batı</a:t>
            </a:r>
            <a:r>
              <a:rPr lang="en-GB" dirty="0"/>
              <a:t> </a:t>
            </a:r>
            <a:r>
              <a:rPr lang="en-GB" dirty="0" err="1"/>
              <a:t>Akdeniz</a:t>
            </a:r>
            <a:r>
              <a:rPr lang="en-GB" dirty="0"/>
              <a:t> </a:t>
            </a:r>
            <a:r>
              <a:rPr lang="en-GB" dirty="0" err="1"/>
              <a:t>Havzasında</a:t>
            </a:r>
            <a:r>
              <a:rPr lang="en-GB" dirty="0"/>
              <a:t> </a:t>
            </a:r>
            <a:r>
              <a:rPr lang="en-GB" dirty="0" err="1"/>
              <a:t>toplam</a:t>
            </a:r>
            <a:r>
              <a:rPr lang="en-GB" dirty="0"/>
              <a:t> </a:t>
            </a:r>
            <a:r>
              <a:rPr lang="en-GB" dirty="0" err="1"/>
              <a:t>olarak</a:t>
            </a:r>
            <a:r>
              <a:rPr lang="en-GB" dirty="0"/>
              <a:t> 10 </a:t>
            </a:r>
            <a:r>
              <a:rPr lang="en-GB" dirty="0" err="1"/>
              <a:t>adet</a:t>
            </a:r>
            <a:r>
              <a:rPr lang="en-GB" dirty="0"/>
              <a:t> </a:t>
            </a:r>
            <a:r>
              <a:rPr lang="en-GB" dirty="0" err="1"/>
              <a:t>göl</a:t>
            </a:r>
            <a:r>
              <a:rPr lang="en-GB" dirty="0"/>
              <a:t> </a:t>
            </a:r>
            <a:r>
              <a:rPr lang="en-GB" dirty="0" err="1"/>
              <a:t>bulunmakta</a:t>
            </a:r>
            <a:r>
              <a:rPr lang="en-GB" dirty="0"/>
              <a:t> </a:t>
            </a:r>
            <a:r>
              <a:rPr lang="en-GB" dirty="0" err="1"/>
              <a:t>olup</a:t>
            </a:r>
            <a:r>
              <a:rPr lang="en-GB" dirty="0"/>
              <a:t>, </a:t>
            </a:r>
            <a:r>
              <a:rPr lang="en-GB" dirty="0" err="1"/>
              <a:t>göllerden</a:t>
            </a:r>
            <a:r>
              <a:rPr lang="en-GB" dirty="0"/>
              <a:t> </a:t>
            </a:r>
            <a:r>
              <a:rPr lang="en-GB" dirty="0" err="1"/>
              <a:t>alansal</a:t>
            </a:r>
            <a:r>
              <a:rPr lang="en-GB" dirty="0"/>
              <a:t> </a:t>
            </a:r>
            <a:r>
              <a:rPr lang="en-GB" dirty="0" err="1"/>
              <a:t>olarak</a:t>
            </a:r>
            <a:r>
              <a:rPr lang="en-GB" dirty="0"/>
              <a:t> </a:t>
            </a:r>
            <a:r>
              <a:rPr lang="en-GB" dirty="0" err="1"/>
              <a:t>Köyceğiz</a:t>
            </a:r>
            <a:r>
              <a:rPr lang="en-GB" dirty="0"/>
              <a:t> </a:t>
            </a:r>
            <a:r>
              <a:rPr lang="en-GB" dirty="0" err="1"/>
              <a:t>Gölü</a:t>
            </a:r>
            <a:r>
              <a:rPr lang="en-GB" dirty="0"/>
              <a:t> 5.837,03 </a:t>
            </a:r>
            <a:r>
              <a:rPr lang="en-GB" dirty="0" err="1"/>
              <a:t>ha’lık</a:t>
            </a:r>
            <a:r>
              <a:rPr lang="en-GB" dirty="0"/>
              <a:t> </a:t>
            </a:r>
            <a:r>
              <a:rPr lang="en-GB" dirty="0" err="1"/>
              <a:t>büyüklüğü</a:t>
            </a:r>
            <a:r>
              <a:rPr lang="en-GB" dirty="0"/>
              <a:t> </a:t>
            </a:r>
            <a:r>
              <a:rPr lang="en-GB" dirty="0" err="1"/>
              <a:t>ile</a:t>
            </a:r>
            <a:r>
              <a:rPr lang="en-GB" dirty="0"/>
              <a:t> </a:t>
            </a:r>
            <a:r>
              <a:rPr lang="en-GB" dirty="0" err="1"/>
              <a:t>havzadaki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büyük</a:t>
            </a:r>
            <a:r>
              <a:rPr lang="en-GB" dirty="0"/>
              <a:t> </a:t>
            </a:r>
            <a:r>
              <a:rPr lang="en-GB" dirty="0" err="1"/>
              <a:t>göldür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4571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Batı Akdeniz Suları Havzası 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/>
              <a:t>Batı</a:t>
            </a:r>
            <a:r>
              <a:rPr lang="en-GB" dirty="0"/>
              <a:t> </a:t>
            </a:r>
            <a:r>
              <a:rPr lang="en-GB" dirty="0" err="1"/>
              <a:t>Akdeniz</a:t>
            </a:r>
            <a:r>
              <a:rPr lang="en-GB" dirty="0"/>
              <a:t> </a:t>
            </a:r>
            <a:r>
              <a:rPr lang="tr-TR" dirty="0"/>
              <a:t>Havzası </a:t>
            </a:r>
            <a:r>
              <a:rPr lang="en-GB" dirty="0" err="1"/>
              <a:t>akarsular</a:t>
            </a:r>
            <a:r>
              <a:rPr lang="tr-TR" dirty="0"/>
              <a:t>ı</a:t>
            </a:r>
            <a:r>
              <a:rPr lang="en-GB" dirty="0"/>
              <a:t>; </a:t>
            </a:r>
            <a:r>
              <a:rPr lang="en-GB" dirty="0" err="1"/>
              <a:t>Alakır</a:t>
            </a:r>
            <a:r>
              <a:rPr lang="en-GB" dirty="0"/>
              <a:t> </a:t>
            </a:r>
            <a:r>
              <a:rPr lang="en-GB" dirty="0" err="1"/>
              <a:t>Çayı</a:t>
            </a:r>
            <a:r>
              <a:rPr lang="en-GB" dirty="0"/>
              <a:t>, </a:t>
            </a:r>
            <a:r>
              <a:rPr lang="en-GB" dirty="0" err="1"/>
              <a:t>Akçay</a:t>
            </a:r>
            <a:r>
              <a:rPr lang="en-GB" dirty="0"/>
              <a:t>, </a:t>
            </a:r>
            <a:r>
              <a:rPr lang="en-GB" dirty="0" err="1"/>
              <a:t>Demre</a:t>
            </a:r>
            <a:r>
              <a:rPr lang="en-GB" dirty="0"/>
              <a:t> </a:t>
            </a:r>
            <a:r>
              <a:rPr lang="en-GB" dirty="0" err="1"/>
              <a:t>Çayı</a:t>
            </a:r>
            <a:r>
              <a:rPr lang="en-GB" dirty="0"/>
              <a:t>, </a:t>
            </a:r>
            <a:r>
              <a:rPr lang="en-GB" dirty="0" err="1"/>
              <a:t>Eşen</a:t>
            </a:r>
            <a:r>
              <a:rPr lang="en-GB" dirty="0"/>
              <a:t> </a:t>
            </a:r>
            <a:r>
              <a:rPr lang="en-GB" dirty="0" err="1"/>
              <a:t>Çayı</a:t>
            </a:r>
            <a:r>
              <a:rPr lang="en-GB" dirty="0"/>
              <a:t>, </a:t>
            </a:r>
            <a:r>
              <a:rPr lang="en-GB" dirty="0" err="1"/>
              <a:t>Kargıcak</a:t>
            </a:r>
            <a:r>
              <a:rPr lang="en-GB" dirty="0"/>
              <a:t> </a:t>
            </a:r>
            <a:r>
              <a:rPr lang="en-GB" dirty="0" err="1"/>
              <a:t>Çayı</a:t>
            </a:r>
            <a:r>
              <a:rPr lang="en-GB" dirty="0"/>
              <a:t>, </a:t>
            </a:r>
            <a:r>
              <a:rPr lang="en-GB" dirty="0" err="1"/>
              <a:t>Dalaman</a:t>
            </a:r>
            <a:r>
              <a:rPr lang="en-GB" dirty="0"/>
              <a:t> </a:t>
            </a:r>
            <a:r>
              <a:rPr lang="en-GB" dirty="0" err="1"/>
              <a:t>Çayı</a:t>
            </a:r>
            <a:r>
              <a:rPr lang="en-GB" dirty="0"/>
              <a:t>, </a:t>
            </a:r>
            <a:r>
              <a:rPr lang="en-GB" dirty="0" err="1"/>
              <a:t>Yuvarlakçay</a:t>
            </a:r>
            <a:r>
              <a:rPr lang="en-GB" dirty="0"/>
              <a:t>, </a:t>
            </a:r>
            <a:r>
              <a:rPr lang="en-GB" dirty="0" err="1"/>
              <a:t>Namnam</a:t>
            </a:r>
            <a:r>
              <a:rPr lang="en-GB" dirty="0"/>
              <a:t> </a:t>
            </a:r>
            <a:r>
              <a:rPr lang="en-GB" dirty="0" err="1"/>
              <a:t>Çayı</a:t>
            </a:r>
            <a:r>
              <a:rPr lang="en-GB" dirty="0"/>
              <a:t>, </a:t>
            </a:r>
            <a:r>
              <a:rPr lang="en-GB" dirty="0" err="1"/>
              <a:t>Kazandere</a:t>
            </a:r>
            <a:r>
              <a:rPr lang="en-GB" dirty="0"/>
              <a:t>, </a:t>
            </a:r>
            <a:r>
              <a:rPr lang="en-GB" dirty="0" err="1"/>
              <a:t>Kocaalan</a:t>
            </a:r>
            <a:r>
              <a:rPr lang="en-GB" dirty="0"/>
              <a:t> </a:t>
            </a:r>
            <a:r>
              <a:rPr lang="en-GB" dirty="0" err="1"/>
              <a:t>Deresi</a:t>
            </a:r>
            <a:r>
              <a:rPr lang="en-GB" dirty="0"/>
              <a:t>, </a:t>
            </a:r>
            <a:r>
              <a:rPr lang="en-GB" dirty="0" err="1"/>
              <a:t>Değirmendere</a:t>
            </a:r>
            <a:r>
              <a:rPr lang="en-GB" dirty="0"/>
              <a:t>, </a:t>
            </a:r>
            <a:r>
              <a:rPr lang="en-GB" dirty="0" err="1"/>
              <a:t>Kocaçay</a:t>
            </a:r>
            <a:r>
              <a:rPr lang="en-GB" dirty="0"/>
              <a:t>, </a:t>
            </a:r>
            <a:r>
              <a:rPr lang="en-GB" dirty="0" err="1"/>
              <a:t>Gerin</a:t>
            </a:r>
            <a:r>
              <a:rPr lang="en-GB" dirty="0"/>
              <a:t> </a:t>
            </a:r>
            <a:r>
              <a:rPr lang="en-GB" dirty="0" err="1"/>
              <a:t>Deresi</a:t>
            </a:r>
            <a:r>
              <a:rPr lang="en-GB" dirty="0"/>
              <a:t>, </a:t>
            </a:r>
            <a:r>
              <a:rPr lang="en-GB" dirty="0" err="1"/>
              <a:t>Batiş</a:t>
            </a:r>
            <a:r>
              <a:rPr lang="en-GB" dirty="0"/>
              <a:t> </a:t>
            </a:r>
            <a:r>
              <a:rPr lang="en-GB" dirty="0" err="1"/>
              <a:t>Çayı</a:t>
            </a:r>
            <a:r>
              <a:rPr lang="en-GB" dirty="0"/>
              <a:t>, </a:t>
            </a:r>
            <a:r>
              <a:rPr lang="en-GB" dirty="0" err="1"/>
              <a:t>Koca</a:t>
            </a:r>
            <a:r>
              <a:rPr lang="en-GB" dirty="0"/>
              <a:t> </a:t>
            </a:r>
            <a:r>
              <a:rPr lang="en-GB" dirty="0" err="1"/>
              <a:t>Dere</a:t>
            </a:r>
            <a:r>
              <a:rPr lang="en-GB" dirty="0"/>
              <a:t>, </a:t>
            </a:r>
            <a:r>
              <a:rPr lang="en-GB" dirty="0" err="1"/>
              <a:t>Sarıçay</a:t>
            </a:r>
            <a:r>
              <a:rPr lang="en-GB" dirty="0"/>
              <a:t>, </a:t>
            </a:r>
            <a:r>
              <a:rPr lang="en-GB" dirty="0" err="1"/>
              <a:t>Hamzabey</a:t>
            </a:r>
            <a:r>
              <a:rPr lang="en-GB" dirty="0"/>
              <a:t> </a:t>
            </a:r>
            <a:r>
              <a:rPr lang="en-GB" dirty="0" err="1"/>
              <a:t>Deresi</a:t>
            </a:r>
            <a:r>
              <a:rPr lang="en-GB" dirty="0"/>
              <a:t>, </a:t>
            </a:r>
            <a:r>
              <a:rPr lang="en-GB" dirty="0" err="1"/>
              <a:t>Kurbanlı</a:t>
            </a:r>
            <a:r>
              <a:rPr lang="en-GB" dirty="0"/>
              <a:t> </a:t>
            </a:r>
            <a:r>
              <a:rPr lang="en-GB" dirty="0" err="1"/>
              <a:t>Dere</a:t>
            </a:r>
            <a:r>
              <a:rPr lang="en-GB" dirty="0"/>
              <a:t>, </a:t>
            </a:r>
            <a:r>
              <a:rPr lang="en-GB" dirty="0" err="1"/>
              <a:t>Kandak</a:t>
            </a:r>
            <a:r>
              <a:rPr lang="en-GB" dirty="0"/>
              <a:t> </a:t>
            </a:r>
            <a:r>
              <a:rPr lang="en-GB" dirty="0" err="1"/>
              <a:t>Çayı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Derince</a:t>
            </a:r>
            <a:r>
              <a:rPr lang="en-GB" dirty="0"/>
              <a:t> </a:t>
            </a:r>
            <a:r>
              <a:rPr lang="en-GB" dirty="0" err="1"/>
              <a:t>Deresi’dir</a:t>
            </a:r>
            <a:endParaRPr lang="tr-TR" dirty="0"/>
          </a:p>
          <a:p>
            <a:r>
              <a:rPr lang="en-GB" dirty="0" err="1"/>
              <a:t>Havza'daki</a:t>
            </a:r>
            <a:r>
              <a:rPr lang="en-GB" dirty="0"/>
              <a:t> </a:t>
            </a:r>
            <a:r>
              <a:rPr lang="en-GB" dirty="0" err="1"/>
              <a:t>başlıca</a:t>
            </a:r>
            <a:r>
              <a:rPr lang="en-GB" dirty="0"/>
              <a:t> </a:t>
            </a:r>
            <a:r>
              <a:rPr lang="en-GB" dirty="0" err="1"/>
              <a:t>göller</a:t>
            </a:r>
            <a:r>
              <a:rPr lang="en-GB" dirty="0"/>
              <a:t> </a:t>
            </a:r>
            <a:r>
              <a:rPr lang="tr-TR" dirty="0"/>
              <a:t>ise;</a:t>
            </a:r>
            <a:r>
              <a:rPr lang="en-GB" dirty="0"/>
              <a:t> </a:t>
            </a:r>
            <a:r>
              <a:rPr lang="en-GB" dirty="0" err="1"/>
              <a:t>Köyceğiz</a:t>
            </a:r>
            <a:r>
              <a:rPr lang="en-GB" dirty="0"/>
              <a:t> </a:t>
            </a:r>
            <a:r>
              <a:rPr lang="en-GB" dirty="0" err="1"/>
              <a:t>Gölü</a:t>
            </a:r>
            <a:r>
              <a:rPr lang="en-GB" dirty="0"/>
              <a:t> (</a:t>
            </a:r>
            <a:r>
              <a:rPr lang="en-GB" dirty="0" err="1"/>
              <a:t>Namnam</a:t>
            </a:r>
            <a:r>
              <a:rPr lang="en-GB" dirty="0"/>
              <a:t> </a:t>
            </a:r>
            <a:r>
              <a:rPr lang="en-GB" dirty="0" err="1"/>
              <a:t>Çayı</a:t>
            </a:r>
            <a:r>
              <a:rPr lang="en-GB" dirty="0"/>
              <a:t> Alt </a:t>
            </a:r>
            <a:r>
              <a:rPr lang="en-GB" dirty="0" err="1"/>
              <a:t>Havzası</a:t>
            </a:r>
            <a:r>
              <a:rPr lang="en-GB" dirty="0"/>
              <a:t>) - </a:t>
            </a:r>
            <a:r>
              <a:rPr lang="en-GB" dirty="0" err="1"/>
              <a:t>Avlan</a:t>
            </a:r>
            <a:r>
              <a:rPr lang="en-GB" dirty="0"/>
              <a:t> </a:t>
            </a:r>
            <a:r>
              <a:rPr lang="en-GB" dirty="0" err="1"/>
              <a:t>Gölü</a:t>
            </a:r>
            <a:r>
              <a:rPr lang="en-GB" dirty="0"/>
              <a:t> (</a:t>
            </a:r>
            <a:r>
              <a:rPr lang="en-GB" dirty="0" err="1"/>
              <a:t>Demre-Alakır</a:t>
            </a:r>
            <a:r>
              <a:rPr lang="en-GB" dirty="0"/>
              <a:t> </a:t>
            </a:r>
            <a:r>
              <a:rPr lang="en-GB" dirty="0" err="1"/>
              <a:t>Akçay</a:t>
            </a:r>
            <a:r>
              <a:rPr lang="en-GB" dirty="0"/>
              <a:t> Alt </a:t>
            </a:r>
            <a:r>
              <a:rPr lang="en-GB" dirty="0" err="1"/>
              <a:t>Havzası</a:t>
            </a:r>
            <a:r>
              <a:rPr lang="en-GB" dirty="0"/>
              <a:t>) - </a:t>
            </a:r>
            <a:r>
              <a:rPr lang="en-GB" dirty="0" err="1"/>
              <a:t>Bulanık</a:t>
            </a:r>
            <a:r>
              <a:rPr lang="en-GB" dirty="0"/>
              <a:t> </a:t>
            </a:r>
            <a:r>
              <a:rPr lang="en-GB" dirty="0" err="1"/>
              <a:t>Gölü</a:t>
            </a:r>
            <a:r>
              <a:rPr lang="en-GB" dirty="0"/>
              <a:t> (</a:t>
            </a:r>
            <a:r>
              <a:rPr lang="en-GB" dirty="0" err="1"/>
              <a:t>Demre-Alakır</a:t>
            </a:r>
            <a:r>
              <a:rPr lang="en-GB" dirty="0"/>
              <a:t> </a:t>
            </a:r>
            <a:r>
              <a:rPr lang="en-GB" dirty="0" err="1"/>
              <a:t>Akçay</a:t>
            </a:r>
            <a:r>
              <a:rPr lang="en-GB" dirty="0"/>
              <a:t> Alt </a:t>
            </a:r>
            <a:r>
              <a:rPr lang="en-GB" dirty="0" err="1"/>
              <a:t>Havzası</a:t>
            </a:r>
            <a:r>
              <a:rPr lang="en-GB" dirty="0"/>
              <a:t>) - </a:t>
            </a:r>
            <a:r>
              <a:rPr lang="en-GB" dirty="0" err="1"/>
              <a:t>Girdev</a:t>
            </a:r>
            <a:r>
              <a:rPr lang="en-GB" dirty="0"/>
              <a:t> </a:t>
            </a:r>
            <a:r>
              <a:rPr lang="en-GB" dirty="0" err="1"/>
              <a:t>Gölü</a:t>
            </a:r>
            <a:r>
              <a:rPr lang="en-GB" dirty="0"/>
              <a:t> (</a:t>
            </a:r>
            <a:r>
              <a:rPr lang="en-GB" dirty="0" err="1"/>
              <a:t>Demre-Alakır</a:t>
            </a:r>
            <a:r>
              <a:rPr lang="en-GB" dirty="0"/>
              <a:t> </a:t>
            </a:r>
            <a:r>
              <a:rPr lang="en-GB" dirty="0" err="1"/>
              <a:t>Akçay</a:t>
            </a:r>
            <a:r>
              <a:rPr lang="en-GB" dirty="0"/>
              <a:t> Alt </a:t>
            </a:r>
            <a:r>
              <a:rPr lang="en-GB" dirty="0" err="1"/>
              <a:t>Havzası</a:t>
            </a:r>
            <a:r>
              <a:rPr lang="en-GB" dirty="0"/>
              <a:t>) - </a:t>
            </a:r>
            <a:r>
              <a:rPr lang="en-GB" dirty="0" err="1"/>
              <a:t>Söğüt</a:t>
            </a:r>
            <a:r>
              <a:rPr lang="en-GB" dirty="0"/>
              <a:t> </a:t>
            </a:r>
            <a:r>
              <a:rPr lang="en-GB" dirty="0" err="1"/>
              <a:t>Gölü</a:t>
            </a:r>
            <a:r>
              <a:rPr lang="en-GB" dirty="0"/>
              <a:t> </a:t>
            </a:r>
            <a:r>
              <a:rPr lang="en-GB" dirty="0" err="1"/>
              <a:t>Kapalı</a:t>
            </a:r>
            <a:r>
              <a:rPr lang="en-GB" dirty="0"/>
              <a:t> </a:t>
            </a:r>
            <a:r>
              <a:rPr lang="en-GB" dirty="0" err="1"/>
              <a:t>Havzası</a:t>
            </a:r>
            <a:r>
              <a:rPr lang="en-GB" dirty="0"/>
              <a:t> (</a:t>
            </a:r>
            <a:r>
              <a:rPr lang="en-GB" dirty="0" err="1"/>
              <a:t>Dalaman</a:t>
            </a:r>
            <a:r>
              <a:rPr lang="en-GB" dirty="0"/>
              <a:t> </a:t>
            </a:r>
            <a:r>
              <a:rPr lang="en-GB" dirty="0" err="1"/>
              <a:t>Çayı</a:t>
            </a:r>
            <a:r>
              <a:rPr lang="en-GB" dirty="0"/>
              <a:t> Alt </a:t>
            </a:r>
            <a:r>
              <a:rPr lang="en-GB" dirty="0" err="1"/>
              <a:t>Havzası</a:t>
            </a:r>
            <a:r>
              <a:rPr lang="en-GB" dirty="0"/>
              <a:t>) - </a:t>
            </a:r>
            <a:r>
              <a:rPr lang="en-GB" dirty="0" err="1"/>
              <a:t>Yazır</a:t>
            </a:r>
            <a:r>
              <a:rPr lang="en-GB" dirty="0"/>
              <a:t> </a:t>
            </a:r>
            <a:r>
              <a:rPr lang="en-GB" dirty="0" err="1"/>
              <a:t>Gölü</a:t>
            </a:r>
            <a:r>
              <a:rPr lang="en-GB" dirty="0"/>
              <a:t> (</a:t>
            </a:r>
            <a:r>
              <a:rPr lang="en-GB" dirty="0" err="1"/>
              <a:t>Eşen</a:t>
            </a:r>
            <a:r>
              <a:rPr lang="en-GB" dirty="0"/>
              <a:t> </a:t>
            </a:r>
            <a:r>
              <a:rPr lang="en-GB" dirty="0" err="1"/>
              <a:t>Çayı</a:t>
            </a:r>
            <a:r>
              <a:rPr lang="en-GB" dirty="0"/>
              <a:t> Alt </a:t>
            </a:r>
            <a:r>
              <a:rPr lang="en-GB" dirty="0" err="1"/>
              <a:t>Havzası</a:t>
            </a:r>
            <a:r>
              <a:rPr lang="en-GB" dirty="0"/>
              <a:t>) - </a:t>
            </a:r>
            <a:r>
              <a:rPr lang="en-GB" dirty="0" err="1"/>
              <a:t>Sülüngür</a:t>
            </a:r>
            <a:r>
              <a:rPr lang="en-GB" dirty="0"/>
              <a:t> </a:t>
            </a:r>
            <a:r>
              <a:rPr lang="en-GB" dirty="0" err="1"/>
              <a:t>Gölü</a:t>
            </a:r>
            <a:r>
              <a:rPr lang="en-GB" dirty="0"/>
              <a:t> (</a:t>
            </a:r>
            <a:r>
              <a:rPr lang="en-GB" dirty="0" err="1"/>
              <a:t>Milas-Bodrum</a:t>
            </a:r>
            <a:r>
              <a:rPr lang="en-GB" dirty="0"/>
              <a:t> Alt </a:t>
            </a:r>
            <a:r>
              <a:rPr lang="en-GB" dirty="0" err="1"/>
              <a:t>Havzası</a:t>
            </a:r>
            <a:r>
              <a:rPr lang="en-GB" dirty="0"/>
              <a:t>) - </a:t>
            </a:r>
            <a:r>
              <a:rPr lang="en-GB" dirty="0" err="1"/>
              <a:t>Gölhisar</a:t>
            </a:r>
            <a:r>
              <a:rPr lang="en-GB" dirty="0"/>
              <a:t> </a:t>
            </a:r>
            <a:r>
              <a:rPr lang="en-GB" dirty="0" err="1"/>
              <a:t>Gölü</a:t>
            </a:r>
            <a:r>
              <a:rPr lang="en-GB" dirty="0"/>
              <a:t> (</a:t>
            </a:r>
            <a:r>
              <a:rPr lang="en-GB" dirty="0" err="1"/>
              <a:t>Dalaman</a:t>
            </a:r>
            <a:r>
              <a:rPr lang="en-GB" dirty="0"/>
              <a:t> </a:t>
            </a:r>
            <a:r>
              <a:rPr lang="en-GB" dirty="0" err="1"/>
              <a:t>Çayı</a:t>
            </a:r>
            <a:r>
              <a:rPr lang="en-GB" dirty="0"/>
              <a:t> Alt </a:t>
            </a:r>
            <a:r>
              <a:rPr lang="en-GB" dirty="0" err="1"/>
              <a:t>Havzası</a:t>
            </a:r>
            <a:r>
              <a:rPr lang="tr-TR" dirty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3300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Orta Akdeniz Suları Havzası (09)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1531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7957</TotalTime>
  <Words>413</Words>
  <Application>Microsoft Office PowerPoint</Application>
  <PresentationFormat>Geniş ekran</PresentationFormat>
  <Paragraphs>61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Teması</vt:lpstr>
      <vt:lpstr>Batı Akdeniz Suları Havzası (08) Orta Akdeniz Suları Havzası (09)</vt:lpstr>
      <vt:lpstr>Batı Akdeniz Suları Havzası </vt:lpstr>
      <vt:lpstr>Batı Akdeniz Suları Havzası </vt:lpstr>
      <vt:lpstr>Batı Akdeniz Suları Havzası </vt:lpstr>
      <vt:lpstr>Batı Akdeniz Suları Havzası </vt:lpstr>
      <vt:lpstr>Batı Akdeniz Suları Havzası </vt:lpstr>
      <vt:lpstr>Batı Akdeniz Suları Havzası </vt:lpstr>
      <vt:lpstr>Batı Akdeniz Suları Havzası </vt:lpstr>
      <vt:lpstr>Orta Akdeniz Suları Havzası (09)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Ege Suları Havzası (04)       Gediz Havzası (05)       Küçükmenderes Havzası (06)       Büyükmenderes Havzası (07)</dc:title>
  <dc:creator>H.Sabri.Ozturk</dc:creator>
  <cp:lastModifiedBy>H.Sabri.Ozturk</cp:lastModifiedBy>
  <cp:revision>39</cp:revision>
  <dcterms:created xsi:type="dcterms:W3CDTF">2022-03-09T05:54:43Z</dcterms:created>
  <dcterms:modified xsi:type="dcterms:W3CDTF">2024-05-06T10:14:01Z</dcterms:modified>
</cp:coreProperties>
</file>