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wmf" ContentType="image/x-w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32" d="100"/>
          <a:sy n="32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printerSettings" Target="printerSettings/printerSettings1.bin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236F3-C7BE-3C4E-B78A-28B6F05FB04B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0B01A-F8EB-4D48-A4F2-69E7A0779B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10324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236F3-C7BE-3C4E-B78A-28B6F05FB04B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0B01A-F8EB-4D48-A4F2-69E7A0779B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9610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236F3-C7BE-3C4E-B78A-28B6F05FB04B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0B01A-F8EB-4D48-A4F2-69E7A0779B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14019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236F3-C7BE-3C4E-B78A-28B6F05FB04B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0B01A-F8EB-4D48-A4F2-69E7A0779B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66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236F3-C7BE-3C4E-B78A-28B6F05FB04B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0B01A-F8EB-4D48-A4F2-69E7A0779B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7113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236F3-C7BE-3C4E-B78A-28B6F05FB04B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0B01A-F8EB-4D48-A4F2-69E7A0779B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530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236F3-C7BE-3C4E-B78A-28B6F05FB04B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0B01A-F8EB-4D48-A4F2-69E7A0779B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48222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236F3-C7BE-3C4E-B78A-28B6F05FB04B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0B01A-F8EB-4D48-A4F2-69E7A0779B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44710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236F3-C7BE-3C4E-B78A-28B6F05FB04B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0B01A-F8EB-4D48-A4F2-69E7A0779B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3213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236F3-C7BE-3C4E-B78A-28B6F05FB04B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0B01A-F8EB-4D48-A4F2-69E7A0779B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67793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1236F3-C7BE-3C4E-B78A-28B6F05FB04B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40B01A-F8EB-4D48-A4F2-69E7A0779B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86078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1236F3-C7BE-3C4E-B78A-28B6F05FB04B}" type="datetimeFigureOut">
              <a:rPr lang="en-US" smtClean="0"/>
              <a:t>16/11/17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40B01A-F8EB-4D48-A4F2-69E7A0779B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8670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w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304800"/>
            <a:ext cx="8686800" cy="6267450"/>
          </a:xfrm>
        </p:spPr>
        <p:txBody>
          <a:bodyPr/>
          <a:lstStyle/>
          <a:p>
            <a:pPr marL="609600" indent="-609600" eaLnBrk="1" hangingPunct="1">
              <a:lnSpc>
                <a:spcPct val="80000"/>
              </a:lnSpc>
              <a:buFont typeface="Wingdings" charset="0"/>
              <a:buNone/>
              <a:defRPr/>
            </a:pPr>
            <a:r>
              <a:rPr lang="en-US" sz="1800">
                <a:latin typeface="Tahoma" charset="0"/>
                <a:cs typeface="Times New Roman" charset="0"/>
              </a:rPr>
              <a:t> </a:t>
            </a:r>
            <a:r>
              <a:rPr lang="en-US" sz="2400" b="1" i="1">
                <a:latin typeface="Tahoma" charset="0"/>
                <a:cs typeface="Times New Roman" charset="0"/>
              </a:rPr>
              <a:t>Etik Kurallar Listesi</a:t>
            </a:r>
            <a:endParaRPr lang="tr-TR" sz="2400" b="1" i="1">
              <a:latin typeface="Tahoma" charset="0"/>
              <a:cs typeface="+mn-cs"/>
            </a:endParaRPr>
          </a:p>
          <a:p>
            <a:pPr marL="609600" indent="-609600" eaLnBrk="1" hangingPunct="1">
              <a:lnSpc>
                <a:spcPct val="80000"/>
              </a:lnSpc>
              <a:buFont typeface="Wingdings" charset="0"/>
              <a:buNone/>
              <a:defRPr/>
            </a:pPr>
            <a:endParaRPr lang="en-US" sz="2400" b="1" i="1">
              <a:latin typeface="Tahoma" charset="0"/>
              <a:cs typeface="+mn-cs"/>
            </a:endParaRPr>
          </a:p>
          <a:p>
            <a:pPr marL="609600" indent="-609600" eaLnBrk="1" hangingPunct="1">
              <a:lnSpc>
                <a:spcPct val="80000"/>
              </a:lnSpc>
              <a:buFont typeface="Wingdings" charset="0"/>
              <a:buNone/>
              <a:defRPr/>
            </a:pPr>
            <a:r>
              <a:rPr lang="en-US" sz="1800">
                <a:latin typeface="Symbol" charset="0"/>
                <a:cs typeface="Times New Roman" charset="0"/>
              </a:rPr>
              <a:t>·</a:t>
            </a:r>
            <a:r>
              <a:rPr lang="en-US" sz="1800">
                <a:latin typeface="Times New Roman" charset="0"/>
                <a:cs typeface="Times New Roman" charset="0"/>
              </a:rPr>
              <a:t>        </a:t>
            </a:r>
            <a:r>
              <a:rPr lang="en-US" sz="2400">
                <a:latin typeface="Tahoma" charset="0"/>
                <a:cs typeface="Times New Roman" charset="0"/>
              </a:rPr>
              <a:t>Biz </a:t>
            </a:r>
            <a:r>
              <a:rPr lang="tr-TR" sz="2400">
                <a:latin typeface="Tahoma" charset="0"/>
                <a:cs typeface="Times New Roman" charset="0"/>
              </a:rPr>
              <a:t>kurallarımızı </a:t>
            </a:r>
            <a:r>
              <a:rPr lang="en-US" sz="2400">
                <a:latin typeface="Tahoma" charset="0"/>
                <a:cs typeface="Times New Roman" charset="0"/>
              </a:rPr>
              <a:t>ve eti</a:t>
            </a:r>
            <a:r>
              <a:rPr lang="tr-TR" sz="2400">
                <a:latin typeface="Tahoma" charset="0"/>
                <a:cs typeface="Times New Roman" charset="0"/>
              </a:rPr>
              <a:t>ğ</a:t>
            </a:r>
            <a:r>
              <a:rPr lang="en-US" sz="2400">
                <a:latin typeface="Tahoma" charset="0"/>
                <a:cs typeface="Times New Roman" charset="0"/>
              </a:rPr>
              <a:t>i, iş yapmanın ayrılmaz unsurları olarak kabul ediyoruz ve dürüstlük, yasallık, adillik, cezadan muaf olma ve bilincin en yüksek standartlarının </a:t>
            </a:r>
            <a:r>
              <a:rPr lang="tr-TR" sz="2400">
                <a:latin typeface="Tahoma" charset="0"/>
                <a:cs typeface="+mn-cs"/>
              </a:rPr>
              <a:t>   </a:t>
            </a:r>
            <a:r>
              <a:rPr lang="en-US" sz="2400">
                <a:latin typeface="Tahoma" charset="0"/>
                <a:cs typeface="Times New Roman" charset="0"/>
              </a:rPr>
              <a:t>karşısındaki her kararı test edeceğimizi belirtiyoruz. </a:t>
            </a:r>
            <a:endParaRPr lang="tr-TR" sz="2400">
              <a:latin typeface="Tahoma" charset="0"/>
              <a:cs typeface="Times New Roman" charset="0"/>
            </a:endParaRPr>
          </a:p>
          <a:p>
            <a:pPr marL="609600" indent="-609600" eaLnBrk="1" hangingPunct="1">
              <a:lnSpc>
                <a:spcPct val="80000"/>
              </a:lnSpc>
              <a:buFont typeface="Wingdings" charset="0"/>
              <a:buNone/>
              <a:defRPr/>
            </a:pPr>
            <a:endParaRPr lang="en-US" sz="2400">
              <a:latin typeface="Tahoma" charset="0"/>
              <a:cs typeface="Times New Roman" charset="0"/>
            </a:endParaRPr>
          </a:p>
          <a:p>
            <a:pPr marL="609600" indent="-609600" eaLnBrk="1" hangingPunct="1">
              <a:lnSpc>
                <a:spcPct val="80000"/>
              </a:lnSpc>
              <a:buFont typeface="Wingdings" charset="0"/>
              <a:buNone/>
              <a:defRPr/>
            </a:pPr>
            <a:r>
              <a:rPr lang="en-US" sz="2400">
                <a:latin typeface="Symbol" charset="0"/>
                <a:cs typeface="Times New Roman" charset="0"/>
              </a:rPr>
              <a:t>·</a:t>
            </a:r>
            <a:r>
              <a:rPr lang="en-US" sz="2400">
                <a:latin typeface="Times New Roman" charset="0"/>
                <a:cs typeface="Times New Roman" charset="0"/>
              </a:rPr>
              <a:t>        </a:t>
            </a:r>
            <a:r>
              <a:rPr lang="en-US" sz="2400">
                <a:latin typeface="Tahoma" charset="0"/>
                <a:cs typeface="Times New Roman" charset="0"/>
              </a:rPr>
              <a:t>Biz, kendimizi kişisel olarak veya topluca her zaman hizmet ve konaklama endüstrisine büyük çapta güven sağlamak için yönlendireceğiz. </a:t>
            </a:r>
            <a:endParaRPr lang="tr-TR" sz="2400">
              <a:latin typeface="Tahoma" charset="0"/>
              <a:cs typeface="Times New Roman" charset="0"/>
            </a:endParaRPr>
          </a:p>
          <a:p>
            <a:pPr marL="609600" indent="-609600" eaLnBrk="1" hangingPunct="1">
              <a:lnSpc>
                <a:spcPct val="80000"/>
              </a:lnSpc>
              <a:buFont typeface="Wingdings" charset="0"/>
              <a:buNone/>
              <a:defRPr/>
            </a:pPr>
            <a:endParaRPr lang="en-US" sz="2400">
              <a:latin typeface="Tahoma" charset="0"/>
              <a:cs typeface="Times New Roman" charset="0"/>
            </a:endParaRPr>
          </a:p>
          <a:p>
            <a:pPr marL="609600" indent="-609600" eaLnBrk="1" hangingPunct="1">
              <a:lnSpc>
                <a:spcPct val="80000"/>
              </a:lnSpc>
              <a:buFont typeface="Wingdings" charset="0"/>
              <a:buNone/>
              <a:defRPr/>
            </a:pPr>
            <a:r>
              <a:rPr lang="en-US" sz="2400">
                <a:latin typeface="Symbol" charset="0"/>
                <a:cs typeface="Times New Roman" charset="0"/>
              </a:rPr>
              <a:t>·</a:t>
            </a:r>
            <a:r>
              <a:rPr lang="en-US" sz="2400">
                <a:latin typeface="Times New Roman" charset="0"/>
                <a:cs typeface="Times New Roman" charset="0"/>
              </a:rPr>
              <a:t>        </a:t>
            </a:r>
            <a:r>
              <a:rPr lang="en-US" sz="2400">
                <a:latin typeface="Tahoma" charset="0"/>
                <a:cs typeface="Times New Roman" charset="0"/>
              </a:rPr>
              <a:t>Zamanımızı, enerjimizi ve kaynaklarımızı kendi ürünümüzün ve hizmetlerimizin gelişmesine yoğunlaştıracagız ve kendi başarımızın ortaya konmasındaki rekabetimize leke sürmeyeceğiz. </a:t>
            </a:r>
            <a:endParaRPr lang="tr-TR" sz="2400">
              <a:latin typeface="Tahoma" charset="0"/>
              <a:cs typeface="Times New Roman" charset="0"/>
            </a:endParaRPr>
          </a:p>
          <a:p>
            <a:pPr marL="609600" indent="-609600" eaLnBrk="1" hangingPunct="1">
              <a:lnSpc>
                <a:spcPct val="80000"/>
              </a:lnSpc>
              <a:buFont typeface="Wingdings" charset="0"/>
              <a:buNone/>
              <a:defRPr/>
            </a:pPr>
            <a:endParaRPr lang="en-US" sz="2400">
              <a:latin typeface="Tahoma" charset="0"/>
              <a:cs typeface="Times New Roman" charset="0"/>
            </a:endParaRPr>
          </a:p>
          <a:p>
            <a:pPr marL="609600" indent="-609600" eaLnBrk="1" hangingPunct="1">
              <a:lnSpc>
                <a:spcPct val="80000"/>
              </a:lnSpc>
              <a:buFont typeface="Wingdings" charset="0"/>
              <a:buNone/>
              <a:defRPr/>
            </a:pPr>
            <a:r>
              <a:rPr lang="en-US" sz="2400">
                <a:latin typeface="Symbol" charset="0"/>
                <a:cs typeface="Times New Roman" charset="0"/>
              </a:rPr>
              <a:t>·</a:t>
            </a:r>
            <a:r>
              <a:rPr lang="en-US" sz="2400">
                <a:latin typeface="Times New Roman" charset="0"/>
                <a:cs typeface="Times New Roman" charset="0"/>
              </a:rPr>
              <a:t>        </a:t>
            </a:r>
            <a:r>
              <a:rPr lang="en-US" sz="2400">
                <a:latin typeface="Tahoma" charset="0"/>
                <a:cs typeface="Times New Roman" charset="0"/>
              </a:rPr>
              <a:t>Bütün müşterilerimize ırk, din, millet ve inanç ve cinsiyetine bakmaksızın eşit davranacağız. </a:t>
            </a:r>
            <a:r>
              <a:rPr lang="en-US" sz="2400">
                <a:latin typeface="Times New Roman" charset="0"/>
                <a:cs typeface="Times New Roman" charset="0"/>
              </a:rPr>
              <a:t>   </a:t>
            </a:r>
            <a:endParaRPr lang="en-US" sz="2400">
              <a:latin typeface="Tahoma" charset="0"/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79329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2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2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2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2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2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build="p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57200"/>
            <a:ext cx="8229600" cy="6186488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charset="0"/>
              <a:buNone/>
              <a:defRPr/>
            </a:pPr>
            <a:r>
              <a:rPr lang="tr-TR" sz="2100">
                <a:latin typeface="Tahoma" charset="0"/>
                <a:cs typeface="Times New Roman" charset="0"/>
              </a:rPr>
              <a:t>* </a:t>
            </a:r>
            <a:r>
              <a:rPr lang="en-US" sz="2800" b="1">
                <a:effectLst/>
                <a:latin typeface="Tahoma" charset="0"/>
                <a:cs typeface="Times New Roman" charset="0"/>
              </a:rPr>
              <a:t>Her müşterimize hizmetin ve ürünün bütün standartlarını tam bir tutarlılıkla taşıyacağız. </a:t>
            </a:r>
            <a:endParaRPr lang="tr-TR" sz="2800" b="1">
              <a:effectLst/>
              <a:latin typeface="Tahoma" charset="0"/>
              <a:cs typeface="Times New Roman" charset="0"/>
            </a:endParaRPr>
          </a:p>
          <a:p>
            <a:pPr eaLnBrk="1" hangingPunct="1">
              <a:lnSpc>
                <a:spcPct val="80000"/>
              </a:lnSpc>
              <a:buFont typeface="Wingdings" charset="0"/>
              <a:buNone/>
              <a:defRPr/>
            </a:pPr>
            <a:endParaRPr lang="en-US" sz="2800" b="1">
              <a:effectLst/>
              <a:latin typeface="Tahoma" charset="0"/>
              <a:cs typeface="Times New Roman" charset="0"/>
            </a:endParaRPr>
          </a:p>
          <a:p>
            <a:pPr eaLnBrk="1" hangingPunct="1">
              <a:lnSpc>
                <a:spcPct val="80000"/>
              </a:lnSpc>
              <a:buFont typeface="Wingdings" charset="0"/>
              <a:buNone/>
              <a:defRPr/>
            </a:pPr>
            <a:r>
              <a:rPr lang="tr-TR" sz="2800" b="1">
                <a:effectLst/>
                <a:latin typeface="Symbol" charset="0"/>
                <a:cs typeface="Times New Roman" charset="0"/>
              </a:rPr>
              <a:t>*</a:t>
            </a:r>
            <a:r>
              <a:rPr lang="en-US" sz="2800" b="1">
                <a:effectLst/>
                <a:latin typeface="Times New Roman" charset="0"/>
                <a:cs typeface="Times New Roman" charset="0"/>
              </a:rPr>
              <a:t>  </a:t>
            </a:r>
            <a:r>
              <a:rPr lang="en-US" sz="2800" b="1">
                <a:effectLst/>
                <a:latin typeface="Tahoma" charset="0"/>
                <a:cs typeface="Times New Roman" charset="0"/>
              </a:rPr>
              <a:t>Bütün çalışanlar ve müşteriler için her zaman tamamen güvenli ve hijyenik bir ortam sağlayacağız. </a:t>
            </a:r>
            <a:endParaRPr lang="tr-TR" sz="2800" b="1">
              <a:effectLst/>
              <a:latin typeface="Tahoma" charset="0"/>
              <a:cs typeface="Times New Roman" charset="0"/>
            </a:endParaRPr>
          </a:p>
          <a:p>
            <a:pPr eaLnBrk="1" hangingPunct="1">
              <a:lnSpc>
                <a:spcPct val="80000"/>
              </a:lnSpc>
              <a:buFont typeface="Wingdings" charset="0"/>
              <a:buNone/>
              <a:defRPr/>
            </a:pPr>
            <a:endParaRPr lang="en-US" sz="2800" b="1">
              <a:effectLst/>
              <a:latin typeface="Tahoma" charset="0"/>
              <a:cs typeface="Times New Roman" charset="0"/>
            </a:endParaRPr>
          </a:p>
          <a:p>
            <a:pPr eaLnBrk="1" hangingPunct="1">
              <a:lnSpc>
                <a:spcPct val="80000"/>
              </a:lnSpc>
              <a:buFont typeface="Wingdings" charset="0"/>
              <a:buNone/>
              <a:defRPr/>
            </a:pPr>
            <a:r>
              <a:rPr lang="tr-TR" sz="2800" b="1">
                <a:effectLst/>
                <a:latin typeface="Times New Roman" charset="0"/>
                <a:cs typeface="Times New Roman" charset="0"/>
              </a:rPr>
              <a:t>*  </a:t>
            </a:r>
            <a:r>
              <a:rPr lang="en-US" sz="2800" b="1">
                <a:effectLst/>
                <a:latin typeface="Tahoma" charset="0"/>
                <a:cs typeface="Times New Roman" charset="0"/>
              </a:rPr>
              <a:t>Konuklar, müşteriler, işverenler, çalışanlar ve halk arasında büyük çaplı anlayış, dürüstlük ve güvenin en yüksek seviyesini elde etmek ve geliştirmek için yaptıklarımız, uygulamalarımız ve sözlerimizle sürekli çaba göstereceğiz. </a:t>
            </a:r>
          </a:p>
          <a:p>
            <a:pPr eaLnBrk="1" hangingPunct="1">
              <a:lnSpc>
                <a:spcPct val="80000"/>
              </a:lnSpc>
              <a:buFont typeface="Wingdings" charset="0"/>
              <a:buNone/>
              <a:defRPr/>
            </a:pPr>
            <a:r>
              <a:rPr lang="en-US" sz="2100">
                <a:latin typeface="Times New Roman" charset="0"/>
                <a:cs typeface="Times New Roman" charset="0"/>
              </a:rPr>
              <a:t>   </a:t>
            </a:r>
            <a:endParaRPr lang="en-US" sz="2100">
              <a:latin typeface="Tahoma" charset="0"/>
              <a:cs typeface="Times New Roman" charset="0"/>
            </a:endParaRPr>
          </a:p>
          <a:p>
            <a:pPr eaLnBrk="1" hangingPunct="1">
              <a:defRPr/>
            </a:pPr>
            <a:endParaRPr lang="tr-TR" sz="2100">
              <a:latin typeface="Tahoma" charset="0"/>
              <a:cs typeface="+mn-cs"/>
            </a:endParaRPr>
          </a:p>
        </p:txBody>
      </p:sp>
      <p:pic>
        <p:nvPicPr>
          <p:cNvPr id="71682" name="Picture 4" descr="BD05015_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9550" y="5410200"/>
            <a:ext cx="131445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759740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4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42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42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42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42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42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5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5" name="Content Placeholder 2"/>
          <p:cNvSpPr>
            <a:spLocks noGrp="1"/>
          </p:cNvSpPr>
          <p:nvPr>
            <p:ph idx="1"/>
          </p:nvPr>
        </p:nvSpPr>
        <p:spPr>
          <a:xfrm>
            <a:off x="500063" y="500063"/>
            <a:ext cx="8215312" cy="6357937"/>
          </a:xfrm>
        </p:spPr>
        <p:txBody>
          <a:bodyPr/>
          <a:lstStyle/>
          <a:p>
            <a:r>
              <a:rPr lang="en-US" sz="1800" b="1" dirty="0" err="1">
                <a:effectLst/>
                <a:latin typeface="Tahoma" charset="0"/>
              </a:rPr>
              <a:t>Konaklama</a:t>
            </a:r>
            <a:r>
              <a:rPr lang="en-US" sz="1800" b="1" dirty="0">
                <a:effectLst/>
                <a:latin typeface="Tahoma" charset="0"/>
              </a:rPr>
              <a:t> </a:t>
            </a:r>
            <a:r>
              <a:rPr lang="en-US" sz="1800" b="1" dirty="0" err="1">
                <a:effectLst/>
                <a:latin typeface="Tahoma" charset="0"/>
              </a:rPr>
              <a:t>i</a:t>
            </a:r>
            <a:r>
              <a:rPr lang="tr-TR" sz="1800" b="1" dirty="0">
                <a:effectLst/>
                <a:latin typeface="Tahoma" charset="0"/>
              </a:rPr>
              <a:t>ş</a:t>
            </a:r>
            <a:r>
              <a:rPr lang="en-US" sz="1800" b="1" dirty="0" err="1">
                <a:effectLst/>
                <a:latin typeface="Tahoma" charset="0"/>
              </a:rPr>
              <a:t>letmelerine</a:t>
            </a:r>
            <a:r>
              <a:rPr lang="en-US" sz="1800" b="1" dirty="0">
                <a:effectLst/>
                <a:latin typeface="Tahoma" charset="0"/>
              </a:rPr>
              <a:t> </a:t>
            </a:r>
            <a:r>
              <a:rPr lang="en-US" sz="1800" b="1" dirty="0" err="1">
                <a:effectLst/>
                <a:latin typeface="Tahoma" charset="0"/>
              </a:rPr>
              <a:t>özgü</a:t>
            </a:r>
            <a:r>
              <a:rPr lang="en-US" sz="1800" b="1" dirty="0">
                <a:effectLst/>
                <a:latin typeface="Tahoma" charset="0"/>
              </a:rPr>
              <a:t> </a:t>
            </a:r>
            <a:r>
              <a:rPr lang="en-US" sz="1800" b="1" dirty="0" err="1">
                <a:effectLst/>
                <a:latin typeface="Tahoma" charset="0"/>
              </a:rPr>
              <a:t>olan</a:t>
            </a:r>
            <a:r>
              <a:rPr lang="en-US" sz="1800" b="1" dirty="0">
                <a:effectLst/>
                <a:latin typeface="Tahoma" charset="0"/>
              </a:rPr>
              <a:t>, </a:t>
            </a:r>
            <a:r>
              <a:rPr lang="en-US" sz="1800" b="1" dirty="0" err="1">
                <a:effectLst/>
                <a:latin typeface="Tahoma" charset="0"/>
              </a:rPr>
              <a:t>mü</a:t>
            </a:r>
            <a:r>
              <a:rPr lang="tr-TR" sz="1800" b="1" dirty="0">
                <a:effectLst/>
                <a:latin typeface="Tahoma" charset="0"/>
              </a:rPr>
              <a:t>ş</a:t>
            </a:r>
            <a:r>
              <a:rPr lang="en-US" sz="1800" b="1" dirty="0" err="1">
                <a:effectLst/>
                <a:latin typeface="Tahoma" charset="0"/>
              </a:rPr>
              <a:t>teri-i</a:t>
            </a:r>
            <a:r>
              <a:rPr lang="tr-TR" sz="1800" b="1" dirty="0">
                <a:effectLst/>
                <a:latin typeface="Tahoma" charset="0"/>
              </a:rPr>
              <a:t>ş</a:t>
            </a:r>
            <a:r>
              <a:rPr lang="en-US" sz="1800" b="1" dirty="0" err="1">
                <a:effectLst/>
                <a:latin typeface="Tahoma" charset="0"/>
              </a:rPr>
              <a:t>letme</a:t>
            </a:r>
            <a:r>
              <a:rPr lang="en-US" sz="1800" b="1" dirty="0">
                <a:effectLst/>
                <a:latin typeface="Tahoma" charset="0"/>
              </a:rPr>
              <a:t> </a:t>
            </a:r>
            <a:r>
              <a:rPr lang="en-US" sz="1800" b="1" dirty="0" err="1">
                <a:effectLst/>
                <a:latin typeface="Tahoma" charset="0"/>
              </a:rPr>
              <a:t>ili</a:t>
            </a:r>
            <a:r>
              <a:rPr lang="tr-TR" sz="1800" b="1" dirty="0">
                <a:effectLst/>
                <a:latin typeface="Tahoma" charset="0"/>
              </a:rPr>
              <a:t>ş</a:t>
            </a:r>
            <a:r>
              <a:rPr lang="en-US" sz="1800" b="1" dirty="0" err="1">
                <a:effectLst/>
                <a:latin typeface="Tahoma" charset="0"/>
              </a:rPr>
              <a:t>kisi</a:t>
            </a:r>
            <a:r>
              <a:rPr lang="en-US" sz="1800" b="1" dirty="0">
                <a:effectLst/>
                <a:latin typeface="Tahoma" charset="0"/>
              </a:rPr>
              <a:t> </a:t>
            </a:r>
            <a:r>
              <a:rPr lang="en-US" sz="1800" b="1" dirty="0" err="1">
                <a:effectLst/>
                <a:latin typeface="Tahoma" charset="0"/>
              </a:rPr>
              <a:t>ve</a:t>
            </a:r>
            <a:r>
              <a:rPr lang="en-US" sz="1800" b="1" dirty="0">
                <a:effectLst/>
                <a:latin typeface="Tahoma" charset="0"/>
              </a:rPr>
              <a:t> </a:t>
            </a:r>
            <a:r>
              <a:rPr lang="en-US" sz="1800" b="1" dirty="0" err="1">
                <a:effectLst/>
                <a:latin typeface="Tahoma" charset="0"/>
              </a:rPr>
              <a:t>mü</a:t>
            </a:r>
            <a:r>
              <a:rPr lang="tr-TR" sz="1800" b="1" dirty="0">
                <a:effectLst/>
                <a:latin typeface="Tahoma" charset="0"/>
              </a:rPr>
              <a:t>ş</a:t>
            </a:r>
            <a:r>
              <a:rPr lang="en-US" sz="1800" b="1" dirty="0" err="1">
                <a:effectLst/>
                <a:latin typeface="Tahoma" charset="0"/>
              </a:rPr>
              <a:t>teri</a:t>
            </a:r>
            <a:r>
              <a:rPr lang="en-US" sz="1800" b="1" dirty="0">
                <a:effectLst/>
                <a:latin typeface="Tahoma" charset="0"/>
              </a:rPr>
              <a:t> </a:t>
            </a:r>
            <a:r>
              <a:rPr lang="en-US" sz="1800" b="1" dirty="0" err="1">
                <a:effectLst/>
                <a:latin typeface="Tahoma" charset="0"/>
              </a:rPr>
              <a:t>hak</a:t>
            </a:r>
            <a:r>
              <a:rPr lang="tr-TR" sz="1800" b="1" dirty="0" err="1">
                <a:effectLst/>
                <a:latin typeface="Tahoma" charset="0"/>
              </a:rPr>
              <a:t>ları</a:t>
            </a:r>
            <a:r>
              <a:rPr lang="tr-TR" sz="1800" b="1" dirty="0">
                <a:effectLst/>
                <a:latin typeface="Tahoma" charset="0"/>
              </a:rPr>
              <a:t> </a:t>
            </a:r>
            <a:r>
              <a:rPr lang="en-US" sz="1800" b="1" dirty="0" err="1">
                <a:effectLst/>
                <a:latin typeface="Tahoma" charset="0"/>
              </a:rPr>
              <a:t>aç</a:t>
            </a:r>
            <a:r>
              <a:rPr lang="tr-TR" sz="1800" b="1" dirty="0">
                <a:effectLst/>
                <a:latin typeface="Tahoma" charset="0"/>
              </a:rPr>
              <a:t>ı</a:t>
            </a:r>
            <a:r>
              <a:rPr lang="en-US" sz="1800" b="1" dirty="0">
                <a:effectLst/>
                <a:latin typeface="Tahoma" charset="0"/>
              </a:rPr>
              <a:t>s</a:t>
            </a:r>
            <a:r>
              <a:rPr lang="tr-TR" sz="1800" b="1" dirty="0">
                <a:effectLst/>
                <a:latin typeface="Tahoma" charset="0"/>
              </a:rPr>
              <a:t>ı</a:t>
            </a:r>
            <a:r>
              <a:rPr lang="en-US" sz="1800" b="1" dirty="0" err="1">
                <a:effectLst/>
                <a:latin typeface="Tahoma" charset="0"/>
              </a:rPr>
              <a:t>ndan</a:t>
            </a:r>
            <a:r>
              <a:rPr lang="en-US" sz="1800" b="1" dirty="0">
                <a:effectLst/>
                <a:latin typeface="Tahoma" charset="0"/>
              </a:rPr>
              <a:t> </a:t>
            </a:r>
            <a:r>
              <a:rPr lang="en-US" sz="1800" b="1" dirty="0" err="1">
                <a:effectLst/>
                <a:latin typeface="Tahoma" charset="0"/>
              </a:rPr>
              <a:t>etik</a:t>
            </a:r>
            <a:r>
              <a:rPr lang="en-US" sz="1800" b="1" dirty="0">
                <a:effectLst/>
                <a:latin typeface="Tahoma" charset="0"/>
              </a:rPr>
              <a:t> </a:t>
            </a:r>
            <a:r>
              <a:rPr lang="en-US" sz="1800" b="1" dirty="0" err="1">
                <a:effectLst/>
                <a:latin typeface="Tahoma" charset="0"/>
              </a:rPr>
              <a:t>bir</a:t>
            </a:r>
            <a:r>
              <a:rPr lang="en-US" sz="1800" b="1" dirty="0">
                <a:effectLst/>
                <a:latin typeface="Tahoma" charset="0"/>
              </a:rPr>
              <a:t> </a:t>
            </a:r>
            <a:r>
              <a:rPr lang="en-US" sz="1800" b="1" dirty="0" err="1">
                <a:effectLst/>
                <a:latin typeface="Tahoma" charset="0"/>
              </a:rPr>
              <a:t>sorun</a:t>
            </a:r>
            <a:r>
              <a:rPr lang="en-US" sz="1800" b="1" dirty="0">
                <a:effectLst/>
                <a:latin typeface="Tahoma" charset="0"/>
              </a:rPr>
              <a:t> </a:t>
            </a:r>
            <a:r>
              <a:rPr lang="en-US" sz="1800" b="1" dirty="0" err="1">
                <a:effectLst/>
                <a:latin typeface="Tahoma" charset="0"/>
              </a:rPr>
              <a:t>olarak</a:t>
            </a:r>
            <a:r>
              <a:rPr lang="en-US" sz="1800" b="1" dirty="0">
                <a:effectLst/>
                <a:latin typeface="Tahoma" charset="0"/>
              </a:rPr>
              <a:t> </a:t>
            </a:r>
            <a:r>
              <a:rPr lang="en-US" sz="1800" b="1" dirty="0" err="1">
                <a:effectLst/>
                <a:latin typeface="Tahoma" charset="0"/>
              </a:rPr>
              <a:t>nitelendirilebilecek</a:t>
            </a:r>
            <a:r>
              <a:rPr lang="en-US" sz="1800" b="1" dirty="0">
                <a:effectLst/>
                <a:latin typeface="Tahoma" charset="0"/>
              </a:rPr>
              <a:t> </a:t>
            </a:r>
            <a:r>
              <a:rPr lang="en-US" sz="1800" b="1" dirty="0" err="1">
                <a:effectLst/>
                <a:latin typeface="Tahoma" charset="0"/>
              </a:rPr>
              <a:t>konular</a:t>
            </a:r>
            <a:r>
              <a:rPr lang="tr-TR" sz="1800" b="1" dirty="0">
                <a:effectLst/>
                <a:latin typeface="Tahoma" charset="0"/>
              </a:rPr>
              <a:t>ı</a:t>
            </a:r>
            <a:r>
              <a:rPr lang="en-US" sz="1800" b="1" dirty="0">
                <a:effectLst/>
                <a:latin typeface="Tahoma" charset="0"/>
              </a:rPr>
              <a:t>n </a:t>
            </a:r>
            <a:r>
              <a:rPr lang="en-US" sz="1800" b="1" dirty="0" err="1">
                <a:effectLst/>
                <a:latin typeface="Tahoma" charset="0"/>
              </a:rPr>
              <a:t>ba</a:t>
            </a:r>
            <a:r>
              <a:rPr lang="tr-TR" sz="1800" b="1" dirty="0" err="1">
                <a:effectLst/>
                <a:latin typeface="Tahoma" charset="0"/>
              </a:rPr>
              <a:t>şı</a:t>
            </a:r>
            <a:r>
              <a:rPr lang="en-US" sz="1800" b="1" dirty="0" err="1">
                <a:effectLst/>
                <a:latin typeface="Tahoma" charset="0"/>
              </a:rPr>
              <a:t>nda</a:t>
            </a:r>
            <a:r>
              <a:rPr lang="en-US" sz="1800" b="1" dirty="0">
                <a:effectLst/>
                <a:latin typeface="Tahoma" charset="0"/>
              </a:rPr>
              <a:t> </a:t>
            </a:r>
            <a:r>
              <a:rPr lang="en-US" sz="1800" b="1" i="1" dirty="0">
                <a:effectLst/>
                <a:latin typeface="Tahoma" charset="0"/>
              </a:rPr>
              <a:t>o</a:t>
            </a:r>
            <a:r>
              <a:rPr lang="tr-TR" sz="1800" b="1" i="1" dirty="0" err="1">
                <a:effectLst/>
                <a:latin typeface="Tahoma" charset="0"/>
              </a:rPr>
              <a:t>verboo</a:t>
            </a:r>
            <a:r>
              <a:rPr lang="en-US" sz="1800" b="1" i="1" dirty="0">
                <a:effectLst/>
                <a:latin typeface="Tahoma" charset="0"/>
              </a:rPr>
              <a:t>king </a:t>
            </a:r>
            <a:r>
              <a:rPr lang="en-US" sz="1800" b="1" dirty="0" err="1">
                <a:effectLst/>
                <a:latin typeface="Tahoma" charset="0"/>
              </a:rPr>
              <a:t>bulunmaktad</a:t>
            </a:r>
            <a:r>
              <a:rPr lang="tr-TR" sz="1800" b="1" dirty="0">
                <a:effectLst/>
                <a:latin typeface="Tahoma" charset="0"/>
              </a:rPr>
              <a:t>ı</a:t>
            </a:r>
            <a:r>
              <a:rPr lang="en-US" sz="1800" b="1" dirty="0">
                <a:effectLst/>
                <a:latin typeface="Tahoma" charset="0"/>
              </a:rPr>
              <a:t>r. </a:t>
            </a:r>
            <a:r>
              <a:rPr lang="en-US" sz="1800" b="1" dirty="0" err="1">
                <a:effectLst/>
                <a:latin typeface="Tahoma" charset="0"/>
              </a:rPr>
              <a:t>Kapasite</a:t>
            </a:r>
            <a:r>
              <a:rPr lang="en-US" sz="1800" b="1" dirty="0">
                <a:effectLst/>
                <a:latin typeface="Tahoma" charset="0"/>
              </a:rPr>
              <a:t> </a:t>
            </a:r>
            <a:r>
              <a:rPr lang="en-US" sz="1800" b="1" dirty="0" err="1">
                <a:effectLst/>
                <a:latin typeface="Tahoma" charset="0"/>
              </a:rPr>
              <a:t>üstü</a:t>
            </a:r>
            <a:r>
              <a:rPr lang="en-US" sz="1800" b="1" dirty="0">
                <a:effectLst/>
                <a:latin typeface="Tahoma" charset="0"/>
              </a:rPr>
              <a:t> </a:t>
            </a:r>
            <a:r>
              <a:rPr lang="en-US" sz="1800" b="1" dirty="0" err="1">
                <a:effectLst/>
                <a:latin typeface="Tahoma" charset="0"/>
              </a:rPr>
              <a:t>rezervasyon</a:t>
            </a:r>
            <a:r>
              <a:rPr lang="en-US" sz="1800" b="1" dirty="0">
                <a:effectLst/>
                <a:latin typeface="Tahoma" charset="0"/>
              </a:rPr>
              <a:t> </a:t>
            </a:r>
            <a:r>
              <a:rPr lang="en-US" sz="1800" b="1" dirty="0" err="1">
                <a:effectLst/>
                <a:latin typeface="Tahoma" charset="0"/>
              </a:rPr>
              <a:t>ya</a:t>
            </a:r>
            <a:r>
              <a:rPr lang="en-US" sz="1800" b="1" dirty="0">
                <a:effectLst/>
                <a:latin typeface="Tahoma" charset="0"/>
              </a:rPr>
              <a:t> da </a:t>
            </a:r>
            <a:r>
              <a:rPr lang="en-US" sz="1800" b="1" dirty="0" err="1">
                <a:effectLst/>
                <a:latin typeface="Tahoma" charset="0"/>
              </a:rPr>
              <a:t>fazla</a:t>
            </a:r>
            <a:r>
              <a:rPr lang="en-US" sz="1800" b="1" dirty="0">
                <a:effectLst/>
                <a:latin typeface="Tahoma" charset="0"/>
              </a:rPr>
              <a:t> </a:t>
            </a:r>
            <a:r>
              <a:rPr lang="en-US" sz="1800" b="1" dirty="0" err="1">
                <a:effectLst/>
                <a:latin typeface="Tahoma" charset="0"/>
              </a:rPr>
              <a:t>rezervasyon</a:t>
            </a:r>
            <a:r>
              <a:rPr lang="en-US" sz="1800" b="1" dirty="0">
                <a:effectLst/>
                <a:latin typeface="Tahoma" charset="0"/>
              </a:rPr>
              <a:t> </a:t>
            </a:r>
            <a:r>
              <a:rPr lang="en-US" sz="1800" b="1" dirty="0" err="1">
                <a:effectLst/>
                <a:latin typeface="Tahoma" charset="0"/>
              </a:rPr>
              <a:t>tercüme</a:t>
            </a:r>
            <a:r>
              <a:rPr lang="en-US" sz="1800" b="1" dirty="0">
                <a:effectLst/>
                <a:latin typeface="Tahoma" charset="0"/>
              </a:rPr>
              <a:t> </a:t>
            </a:r>
            <a:r>
              <a:rPr lang="en-US" sz="1800" b="1" dirty="0" err="1">
                <a:effectLst/>
                <a:latin typeface="Tahoma" charset="0"/>
              </a:rPr>
              <a:t>edilen</a:t>
            </a:r>
            <a:r>
              <a:rPr lang="en-US" sz="1800" b="1" dirty="0">
                <a:effectLst/>
                <a:latin typeface="Tahoma" charset="0"/>
              </a:rPr>
              <a:t> </a:t>
            </a:r>
            <a:r>
              <a:rPr lang="en-US" sz="1800" b="1" i="1" dirty="0">
                <a:effectLst/>
                <a:latin typeface="Tahoma" charset="0"/>
              </a:rPr>
              <a:t>overbooking; </a:t>
            </a:r>
            <a:r>
              <a:rPr lang="tr-TR" sz="1800" b="1" i="1" dirty="0">
                <a:effectLst/>
                <a:latin typeface="Tahoma" charset="0"/>
              </a:rPr>
              <a:t> </a:t>
            </a:r>
            <a:r>
              <a:rPr lang="en-US" sz="1800" b="1" dirty="0">
                <a:effectLst/>
                <a:latin typeface="Tahoma" charset="0"/>
              </a:rPr>
              <a:t>en </a:t>
            </a:r>
            <a:r>
              <a:rPr lang="en-US" sz="1800" b="1" dirty="0" err="1">
                <a:effectLst/>
                <a:latin typeface="Tahoma" charset="0"/>
              </a:rPr>
              <a:t>geni</a:t>
            </a:r>
            <a:r>
              <a:rPr lang="tr-TR" sz="1800" b="1" dirty="0">
                <a:effectLst/>
                <a:latin typeface="Tahoma" charset="0"/>
              </a:rPr>
              <a:t>ş </a:t>
            </a:r>
            <a:r>
              <a:rPr lang="en-US" sz="1800" b="1" dirty="0" err="1">
                <a:effectLst/>
                <a:latin typeface="Tahoma" charset="0"/>
              </a:rPr>
              <a:t>ifade</a:t>
            </a:r>
            <a:r>
              <a:rPr lang="en-US" sz="1800" b="1" dirty="0">
                <a:effectLst/>
                <a:latin typeface="Tahoma" charset="0"/>
              </a:rPr>
              <a:t> </a:t>
            </a:r>
            <a:r>
              <a:rPr lang="en-US" sz="1800" b="1" dirty="0" err="1">
                <a:effectLst/>
                <a:latin typeface="Tahoma" charset="0"/>
              </a:rPr>
              <a:t>ile</a:t>
            </a:r>
            <a:r>
              <a:rPr lang="en-US" sz="1800" b="1" dirty="0">
                <a:effectLst/>
                <a:latin typeface="Tahoma" charset="0"/>
              </a:rPr>
              <a:t> </a:t>
            </a:r>
            <a:r>
              <a:rPr lang="en-US" sz="1800" b="1" dirty="0" err="1">
                <a:effectLst/>
                <a:latin typeface="Tahoma" charset="0"/>
              </a:rPr>
              <a:t>otelin</a:t>
            </a:r>
            <a:r>
              <a:rPr lang="en-US" sz="1800" b="1" dirty="0">
                <a:effectLst/>
                <a:latin typeface="Tahoma" charset="0"/>
              </a:rPr>
              <a:t> </a:t>
            </a:r>
            <a:r>
              <a:rPr lang="en-US" sz="1800" b="1" dirty="0" err="1">
                <a:effectLst/>
                <a:latin typeface="Tahoma" charset="0"/>
              </a:rPr>
              <a:t>kapasitesinin</a:t>
            </a:r>
            <a:r>
              <a:rPr lang="en-US" sz="1800" b="1" dirty="0">
                <a:effectLst/>
                <a:latin typeface="Tahoma" charset="0"/>
              </a:rPr>
              <a:t> </a:t>
            </a:r>
            <a:r>
              <a:rPr lang="en-US" sz="1800" b="1" dirty="0" err="1">
                <a:effectLst/>
                <a:latin typeface="Tahoma" charset="0"/>
              </a:rPr>
              <a:t>üze</a:t>
            </a:r>
            <a:r>
              <a:rPr lang="tr-TR" sz="1800" b="1" dirty="0">
                <a:effectLst/>
                <a:latin typeface="Tahoma" charset="0"/>
              </a:rPr>
              <a:t>rinde </a:t>
            </a:r>
            <a:r>
              <a:rPr lang="en-US" sz="1800" b="1" dirty="0" err="1">
                <a:effectLst/>
                <a:latin typeface="Tahoma" charset="0"/>
              </a:rPr>
              <a:t>rezervasyon</a:t>
            </a:r>
            <a:r>
              <a:rPr lang="en-US" sz="1800" b="1" dirty="0">
                <a:effectLst/>
                <a:latin typeface="Tahoma" charset="0"/>
              </a:rPr>
              <a:t> almas</a:t>
            </a:r>
            <a:r>
              <a:rPr lang="tr-TR" sz="1800" b="1" dirty="0">
                <a:effectLst/>
                <a:latin typeface="Tahoma" charset="0"/>
              </a:rPr>
              <a:t>ı </a:t>
            </a:r>
            <a:r>
              <a:rPr lang="en-US" sz="1800" b="1" dirty="0" err="1">
                <a:effectLst/>
                <a:latin typeface="Tahoma" charset="0"/>
              </a:rPr>
              <a:t>ve</a:t>
            </a:r>
            <a:r>
              <a:rPr lang="en-US" sz="1800" b="1" dirty="0">
                <a:effectLst/>
                <a:latin typeface="Tahoma" charset="0"/>
              </a:rPr>
              <a:t> </a:t>
            </a:r>
            <a:r>
              <a:rPr lang="en-US" sz="1800" b="1" dirty="0" err="1">
                <a:effectLst/>
                <a:latin typeface="Tahoma" charset="0"/>
              </a:rPr>
              <a:t>ald</a:t>
            </a:r>
            <a:r>
              <a:rPr lang="tr-TR" sz="1800" b="1" dirty="0" err="1">
                <a:effectLst/>
                <a:latin typeface="Tahoma" charset="0"/>
              </a:rPr>
              <a:t>ığı</a:t>
            </a:r>
            <a:r>
              <a:rPr lang="tr-TR" sz="1800" b="1" dirty="0">
                <a:effectLst/>
                <a:latin typeface="Tahoma" charset="0"/>
              </a:rPr>
              <a:t> </a:t>
            </a:r>
            <a:r>
              <a:rPr lang="en-US" sz="1800" b="1" dirty="0" err="1">
                <a:effectLst/>
                <a:latin typeface="Tahoma" charset="0"/>
              </a:rPr>
              <a:t>tüm</a:t>
            </a:r>
            <a:r>
              <a:rPr lang="en-US" sz="1800" b="1" dirty="0">
                <a:effectLst/>
                <a:latin typeface="Tahoma" charset="0"/>
              </a:rPr>
              <a:t> </a:t>
            </a:r>
            <a:r>
              <a:rPr lang="en-US" sz="1800" b="1" dirty="0" err="1">
                <a:effectLst/>
                <a:latin typeface="Tahoma" charset="0"/>
              </a:rPr>
              <a:t>bu</a:t>
            </a:r>
            <a:r>
              <a:rPr lang="en-US" sz="1800" b="1" dirty="0">
                <a:effectLst/>
                <a:latin typeface="Tahoma" charset="0"/>
              </a:rPr>
              <a:t> </a:t>
            </a:r>
            <a:r>
              <a:rPr lang="en-US" sz="1800" b="1" dirty="0" err="1">
                <a:effectLst/>
                <a:latin typeface="Tahoma" charset="0"/>
              </a:rPr>
              <a:t>rezervasyonlar</a:t>
            </a:r>
            <a:r>
              <a:rPr lang="tr-TR" sz="1800" b="1" dirty="0">
                <a:effectLst/>
                <a:latin typeface="Tahoma" charset="0"/>
              </a:rPr>
              <a:t>ı</a:t>
            </a:r>
            <a:r>
              <a:rPr lang="en-US" sz="1800" b="1" dirty="0">
                <a:effectLst/>
                <a:latin typeface="Tahoma" charset="0"/>
              </a:rPr>
              <a:t>n </a:t>
            </a:r>
            <a:r>
              <a:rPr lang="en-US" sz="1800" b="1" dirty="0" err="1">
                <a:effectLst/>
                <a:latin typeface="Tahoma" charset="0"/>
              </a:rPr>
              <a:t>gerçekle</a:t>
            </a:r>
            <a:r>
              <a:rPr lang="tr-TR" sz="1800" b="1" dirty="0">
                <a:effectLst/>
                <a:latin typeface="Tahoma" charset="0"/>
              </a:rPr>
              <a:t>ş</a:t>
            </a:r>
            <a:r>
              <a:rPr lang="en-US" sz="1800" b="1" dirty="0" err="1">
                <a:effectLst/>
                <a:latin typeface="Tahoma" charset="0"/>
              </a:rPr>
              <a:t>erek</a:t>
            </a:r>
            <a:r>
              <a:rPr lang="en-US" sz="1800" b="1" dirty="0">
                <a:effectLst/>
                <a:latin typeface="Tahoma" charset="0"/>
              </a:rPr>
              <a:t> </a:t>
            </a:r>
            <a:r>
              <a:rPr lang="en-US" sz="1800" b="1" dirty="0" err="1">
                <a:effectLst/>
                <a:latin typeface="Tahoma" charset="0"/>
              </a:rPr>
              <a:t>misa</a:t>
            </a:r>
            <a:r>
              <a:rPr lang="tr-TR" sz="1800" b="1" dirty="0" err="1">
                <a:effectLst/>
                <a:latin typeface="Tahoma" charset="0"/>
              </a:rPr>
              <a:t>firi</a:t>
            </a:r>
            <a:r>
              <a:rPr lang="en-US" sz="1800" b="1" dirty="0">
                <a:effectLst/>
                <a:latin typeface="Tahoma" charset="0"/>
              </a:rPr>
              <a:t>n </a:t>
            </a:r>
            <a:r>
              <a:rPr lang="en-US" sz="1800" b="1" dirty="0" err="1">
                <a:effectLst/>
                <a:latin typeface="Tahoma" charset="0"/>
              </a:rPr>
              <a:t>otele</a:t>
            </a:r>
            <a:r>
              <a:rPr lang="en-US" sz="1800" b="1" dirty="0">
                <a:effectLst/>
                <a:latin typeface="Tahoma" charset="0"/>
              </a:rPr>
              <a:t> </a:t>
            </a:r>
            <a:r>
              <a:rPr lang="en-US" sz="1800" b="1" dirty="0" err="1">
                <a:effectLst/>
                <a:latin typeface="Tahoma" charset="0"/>
              </a:rPr>
              <a:t>var</a:t>
            </a:r>
            <a:r>
              <a:rPr lang="tr-TR" sz="1800" b="1" dirty="0" err="1">
                <a:effectLst/>
                <a:latin typeface="Tahoma" charset="0"/>
              </a:rPr>
              <a:t>ış</a:t>
            </a:r>
            <a:r>
              <a:rPr lang="en-US" sz="1800" b="1" dirty="0" err="1">
                <a:effectLst/>
                <a:latin typeface="Tahoma" charset="0"/>
              </a:rPr>
              <a:t>lar</a:t>
            </a:r>
            <a:r>
              <a:rPr lang="tr-TR" sz="1800" b="1" dirty="0">
                <a:effectLst/>
                <a:latin typeface="Tahoma" charset="0"/>
              </a:rPr>
              <a:t>ı</a:t>
            </a:r>
            <a:r>
              <a:rPr lang="en-US" sz="1800" b="1" dirty="0">
                <a:effectLst/>
                <a:latin typeface="Tahoma" charset="0"/>
              </a:rPr>
              <a:t>n</a:t>
            </a:r>
            <a:r>
              <a:rPr lang="tr-TR" sz="1800" b="1" dirty="0">
                <a:effectLst/>
                <a:latin typeface="Tahoma" charset="0"/>
              </a:rPr>
              <a:t>ı</a:t>
            </a:r>
            <a:r>
              <a:rPr lang="en-US" sz="1800" b="1" dirty="0">
                <a:effectLst/>
                <a:latin typeface="Tahoma" charset="0"/>
              </a:rPr>
              <a:t>n </a:t>
            </a:r>
            <a:r>
              <a:rPr lang="en-US" sz="1800" b="1" dirty="0" err="1">
                <a:effectLst/>
                <a:latin typeface="Tahoma" charset="0"/>
              </a:rPr>
              <a:t>söz</a:t>
            </a:r>
            <a:r>
              <a:rPr lang="en-US" sz="1800" b="1" dirty="0">
                <a:effectLst/>
                <a:latin typeface="Tahoma" charset="0"/>
              </a:rPr>
              <a:t> </a:t>
            </a:r>
            <a:r>
              <a:rPr lang="en-US" sz="1800" b="1" dirty="0" err="1">
                <a:effectLst/>
                <a:latin typeface="Tahoma" charset="0"/>
              </a:rPr>
              <a:t>konusu</a:t>
            </a:r>
            <a:r>
              <a:rPr lang="en-US" sz="1800" b="1" dirty="0">
                <a:effectLst/>
                <a:latin typeface="Tahoma" charset="0"/>
              </a:rPr>
              <a:t> </a:t>
            </a:r>
            <a:r>
              <a:rPr lang="en-US" sz="1800" b="1" dirty="0" err="1">
                <a:effectLst/>
                <a:latin typeface="Tahoma" charset="0"/>
              </a:rPr>
              <a:t>olmas</a:t>
            </a:r>
            <a:r>
              <a:rPr lang="tr-TR" sz="1800" b="1" dirty="0">
                <a:effectLst/>
                <a:latin typeface="Tahoma" charset="0"/>
              </a:rPr>
              <a:t>ı </a:t>
            </a:r>
            <a:r>
              <a:rPr lang="en-US" sz="1800" b="1" dirty="0" err="1">
                <a:effectLst/>
                <a:latin typeface="Tahoma" charset="0"/>
              </a:rPr>
              <a:t>halidir</a:t>
            </a:r>
            <a:r>
              <a:rPr lang="en-US" sz="1800" b="1" dirty="0">
                <a:effectLst/>
                <a:latin typeface="Tahoma" charset="0"/>
              </a:rPr>
              <a:t>. </a:t>
            </a:r>
            <a:r>
              <a:rPr lang="en-US" sz="1800" b="1" dirty="0" err="1">
                <a:effectLst/>
                <a:latin typeface="Tahoma" charset="0"/>
              </a:rPr>
              <a:t>Bilindi</a:t>
            </a:r>
            <a:r>
              <a:rPr lang="tr-TR" sz="1800" b="1" dirty="0">
                <a:effectLst/>
                <a:latin typeface="Tahoma" charset="0"/>
              </a:rPr>
              <a:t>ğ</a:t>
            </a:r>
            <a:r>
              <a:rPr lang="en-US" sz="1800" b="1" dirty="0" err="1">
                <a:effectLst/>
                <a:latin typeface="Tahoma" charset="0"/>
              </a:rPr>
              <a:t>i</a:t>
            </a:r>
            <a:r>
              <a:rPr lang="en-US" sz="1800" b="1" dirty="0">
                <a:effectLst/>
                <a:latin typeface="Tahoma" charset="0"/>
              </a:rPr>
              <a:t> </a:t>
            </a:r>
            <a:r>
              <a:rPr lang="en-US" sz="1800" b="1" dirty="0" err="1">
                <a:effectLst/>
                <a:latin typeface="Tahoma" charset="0"/>
              </a:rPr>
              <a:t>gibi</a:t>
            </a:r>
            <a:r>
              <a:rPr lang="en-US" sz="1800" b="1" dirty="0">
                <a:effectLst/>
                <a:latin typeface="Tahoma" charset="0"/>
              </a:rPr>
              <a:t>, </a:t>
            </a:r>
            <a:r>
              <a:rPr lang="en-US" sz="1800" b="1" dirty="0" err="1">
                <a:effectLst/>
                <a:latin typeface="Tahoma" charset="0"/>
              </a:rPr>
              <a:t>otel</a:t>
            </a:r>
            <a:r>
              <a:rPr lang="en-US" sz="1800" b="1" dirty="0">
                <a:effectLst/>
                <a:latin typeface="Tahoma" charset="0"/>
              </a:rPr>
              <a:t> </a:t>
            </a:r>
            <a:r>
              <a:rPr lang="en-US" sz="1800" b="1" dirty="0" err="1">
                <a:effectLst/>
                <a:latin typeface="Tahoma" charset="0"/>
              </a:rPr>
              <a:t>i</a:t>
            </a:r>
            <a:r>
              <a:rPr lang="tr-TR" sz="1800" b="1" dirty="0">
                <a:effectLst/>
                <a:latin typeface="Tahoma" charset="0"/>
              </a:rPr>
              <a:t>ş</a:t>
            </a:r>
            <a:r>
              <a:rPr lang="en-US" sz="1800" b="1" dirty="0" err="1">
                <a:effectLst/>
                <a:latin typeface="Tahoma" charset="0"/>
              </a:rPr>
              <a:t>letmeIe</a:t>
            </a:r>
            <a:r>
              <a:rPr lang="tr-TR" sz="1800" b="1" dirty="0">
                <a:effectLst/>
                <a:latin typeface="Tahoma" charset="0"/>
              </a:rPr>
              <a:t>rinde </a:t>
            </a:r>
            <a:r>
              <a:rPr lang="en-US" sz="1800" b="1" dirty="0">
                <a:effectLst/>
                <a:latin typeface="Tahoma" charset="0"/>
              </a:rPr>
              <a:t>tam </a:t>
            </a:r>
            <a:r>
              <a:rPr lang="en-US" sz="1800" b="1" dirty="0" err="1">
                <a:effectLst/>
                <a:latin typeface="Tahoma" charset="0"/>
              </a:rPr>
              <a:t>dolulu</a:t>
            </a:r>
            <a:r>
              <a:rPr lang="tr-TR" sz="1800" b="1" dirty="0">
                <a:effectLst/>
                <a:latin typeface="Tahoma" charset="0"/>
              </a:rPr>
              <a:t>ğ</a:t>
            </a:r>
            <a:r>
              <a:rPr lang="en-US" sz="1800" b="1" dirty="0">
                <a:effectLst/>
                <a:latin typeface="Tahoma" charset="0"/>
              </a:rPr>
              <a:t>u </a:t>
            </a:r>
            <a:r>
              <a:rPr lang="en-US" sz="1800" b="1" dirty="0" err="1">
                <a:effectLst/>
                <a:latin typeface="Tahoma" charset="0"/>
              </a:rPr>
              <a:t>sa</a:t>
            </a:r>
            <a:r>
              <a:rPr lang="tr-TR" sz="1800" b="1" dirty="0">
                <a:effectLst/>
                <a:latin typeface="Tahoma" charset="0"/>
              </a:rPr>
              <a:t>ğ</a:t>
            </a:r>
            <a:r>
              <a:rPr lang="en-US" sz="1800" b="1" dirty="0" err="1">
                <a:effectLst/>
                <a:latin typeface="Tahoma" charset="0"/>
              </a:rPr>
              <a:t>lamak</a:t>
            </a:r>
            <a:r>
              <a:rPr lang="en-US" sz="1800" b="1" dirty="0">
                <a:effectLst/>
                <a:latin typeface="Tahoma" charset="0"/>
              </a:rPr>
              <a:t> </a:t>
            </a:r>
            <a:r>
              <a:rPr lang="en-US" sz="1800" b="1" dirty="0" err="1">
                <a:effectLst/>
                <a:latin typeface="Tahoma" charset="0"/>
              </a:rPr>
              <a:t>için</a:t>
            </a:r>
            <a:r>
              <a:rPr lang="en-US" sz="1800" b="1" dirty="0">
                <a:effectLst/>
                <a:latin typeface="Tahoma" charset="0"/>
              </a:rPr>
              <a:t> </a:t>
            </a:r>
            <a:r>
              <a:rPr lang="en-US" sz="1800" b="1" i="1" dirty="0">
                <a:effectLst/>
                <a:latin typeface="Tahoma" charset="0"/>
              </a:rPr>
              <a:t>overbooking </a:t>
            </a:r>
            <a:r>
              <a:rPr lang="en-US" sz="1800" b="1" dirty="0" err="1">
                <a:effectLst/>
                <a:latin typeface="Tahoma" charset="0"/>
              </a:rPr>
              <a:t>politikas</a:t>
            </a:r>
            <a:r>
              <a:rPr lang="tr-TR" sz="1800" b="1" dirty="0">
                <a:effectLst/>
                <a:latin typeface="Tahoma" charset="0"/>
              </a:rPr>
              <a:t>ı </a:t>
            </a:r>
            <a:r>
              <a:rPr lang="en-US" sz="1800" b="1" dirty="0" err="1">
                <a:effectLst/>
                <a:latin typeface="Tahoma" charset="0"/>
              </a:rPr>
              <a:t>uygulanmaktad</a:t>
            </a:r>
            <a:r>
              <a:rPr lang="tr-TR" sz="1800" b="1" dirty="0">
                <a:effectLst/>
                <a:latin typeface="Tahoma" charset="0"/>
              </a:rPr>
              <a:t>ı</a:t>
            </a:r>
            <a:r>
              <a:rPr lang="en-US" sz="1800" b="1" dirty="0">
                <a:effectLst/>
                <a:latin typeface="Tahoma" charset="0"/>
              </a:rPr>
              <a:t>r. </a:t>
            </a:r>
            <a:endParaRPr lang="tr-TR" sz="1800" b="1" dirty="0">
              <a:effectLst/>
              <a:latin typeface="Tahoma" charset="0"/>
            </a:endParaRPr>
          </a:p>
          <a:p>
            <a:endParaRPr lang="tr-TR" sz="1800" b="1" dirty="0">
              <a:effectLst/>
              <a:latin typeface="Tahom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17644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b="1" dirty="0" smtClean="0">
                <a:effectLst/>
                <a:latin typeface="Tahoma" charset="0"/>
              </a:rPr>
              <a:t>Otelin</a:t>
            </a:r>
            <a:r>
              <a:rPr lang="en-US" b="1" dirty="0" smtClean="0">
                <a:effectLst/>
                <a:latin typeface="Tahoma" charset="0"/>
              </a:rPr>
              <a:t> </a:t>
            </a:r>
            <a:r>
              <a:rPr lang="en-US" b="1" dirty="0" err="1" smtClean="0">
                <a:effectLst/>
                <a:latin typeface="Tahoma" charset="0"/>
              </a:rPr>
              <a:t>ekonomik</a:t>
            </a:r>
            <a:r>
              <a:rPr lang="en-US" b="1" dirty="0" smtClean="0">
                <a:effectLst/>
                <a:latin typeface="Tahoma" charset="0"/>
              </a:rPr>
              <a:t> </a:t>
            </a:r>
            <a:r>
              <a:rPr lang="en-US" b="1" dirty="0" err="1" smtClean="0">
                <a:effectLst/>
                <a:latin typeface="Tahoma" charset="0"/>
              </a:rPr>
              <a:t>ç</a:t>
            </a:r>
            <a:r>
              <a:rPr lang="tr-TR" b="1" dirty="0" smtClean="0">
                <a:effectLst/>
                <a:latin typeface="Tahoma" charset="0"/>
              </a:rPr>
              <a:t>ı</a:t>
            </a:r>
            <a:r>
              <a:rPr lang="en-US" b="1" dirty="0" err="1" smtClean="0">
                <a:effectLst/>
                <a:latin typeface="Tahoma" charset="0"/>
              </a:rPr>
              <a:t>karlar</a:t>
            </a:r>
            <a:r>
              <a:rPr lang="tr-TR" b="1" dirty="0" smtClean="0">
                <a:effectLst/>
                <a:latin typeface="Tahoma" charset="0"/>
              </a:rPr>
              <a:t>ı</a:t>
            </a:r>
            <a:r>
              <a:rPr lang="en-US" b="1" dirty="0" smtClean="0">
                <a:effectLst/>
                <a:latin typeface="Tahoma" charset="0"/>
              </a:rPr>
              <a:t>n</a:t>
            </a:r>
            <a:r>
              <a:rPr lang="tr-TR" b="1" dirty="0" smtClean="0">
                <a:effectLst/>
                <a:latin typeface="Tahoma" charset="0"/>
              </a:rPr>
              <a:t>ı </a:t>
            </a:r>
            <a:r>
              <a:rPr lang="en-US" b="1" dirty="0" err="1" smtClean="0">
                <a:effectLst/>
                <a:latin typeface="Tahoma" charset="0"/>
              </a:rPr>
              <a:t>yerine</a:t>
            </a:r>
            <a:r>
              <a:rPr lang="en-US" b="1" dirty="0" smtClean="0">
                <a:effectLst/>
                <a:latin typeface="Tahoma" charset="0"/>
              </a:rPr>
              <a:t> </a:t>
            </a:r>
            <a:r>
              <a:rPr lang="en-US" b="1" dirty="0" err="1" smtClean="0">
                <a:effectLst/>
                <a:latin typeface="Tahoma" charset="0"/>
              </a:rPr>
              <a:t>getirmek</a:t>
            </a:r>
            <a:r>
              <a:rPr lang="en-US" b="1" dirty="0" smtClean="0">
                <a:effectLst/>
                <a:latin typeface="Tahoma" charset="0"/>
              </a:rPr>
              <a:t> </a:t>
            </a:r>
            <a:r>
              <a:rPr lang="en-US" b="1" dirty="0" err="1" smtClean="0">
                <a:effectLst/>
                <a:latin typeface="Tahoma" charset="0"/>
              </a:rPr>
              <a:t>ve</a:t>
            </a:r>
            <a:r>
              <a:rPr lang="en-US" b="1" dirty="0" smtClean="0">
                <a:effectLst/>
                <a:latin typeface="Tahoma" charset="0"/>
              </a:rPr>
              <a:t> </a:t>
            </a:r>
            <a:r>
              <a:rPr lang="en-US" b="1" dirty="0" err="1" smtClean="0">
                <a:effectLst/>
                <a:latin typeface="Tahoma" charset="0"/>
              </a:rPr>
              <a:t>mali</a:t>
            </a:r>
            <a:r>
              <a:rPr lang="en-US" b="1" dirty="0" smtClean="0">
                <a:effectLst/>
                <a:latin typeface="Tahoma" charset="0"/>
              </a:rPr>
              <a:t> </a:t>
            </a:r>
            <a:r>
              <a:rPr lang="en-US" b="1" dirty="0" err="1" smtClean="0">
                <a:effectLst/>
                <a:latin typeface="Tahoma" charset="0"/>
              </a:rPr>
              <a:t>problemlerle</a:t>
            </a:r>
            <a:r>
              <a:rPr lang="en-US" b="1" dirty="0" smtClean="0">
                <a:effectLst/>
                <a:latin typeface="Tahoma" charset="0"/>
              </a:rPr>
              <a:t> </a:t>
            </a:r>
            <a:r>
              <a:rPr lang="en-US" b="1" dirty="0" err="1" smtClean="0">
                <a:effectLst/>
                <a:latin typeface="Tahoma" charset="0"/>
              </a:rPr>
              <a:t>kar</a:t>
            </a:r>
            <a:r>
              <a:rPr lang="tr-TR" b="1" dirty="0" err="1" smtClean="0">
                <a:effectLst/>
                <a:latin typeface="Tahoma" charset="0"/>
              </a:rPr>
              <a:t>şı</a:t>
            </a:r>
            <a:r>
              <a:rPr lang="en-US" b="1" dirty="0" smtClean="0">
                <a:effectLst/>
                <a:latin typeface="Tahoma" charset="0"/>
              </a:rPr>
              <a:t>l</a:t>
            </a:r>
            <a:r>
              <a:rPr lang="tr-TR" b="1" dirty="0" smtClean="0">
                <a:effectLst/>
                <a:latin typeface="Tahoma" charset="0"/>
              </a:rPr>
              <a:t>aşmam</a:t>
            </a:r>
            <a:r>
              <a:rPr lang="en-US" b="1" dirty="0" err="1" smtClean="0">
                <a:effectLst/>
                <a:latin typeface="Tahoma" charset="0"/>
              </a:rPr>
              <a:t>ak</a:t>
            </a:r>
            <a:r>
              <a:rPr lang="en-US" b="1" dirty="0" smtClean="0">
                <a:effectLst/>
                <a:latin typeface="Tahoma" charset="0"/>
              </a:rPr>
              <a:t> </a:t>
            </a:r>
            <a:r>
              <a:rPr lang="en-US" b="1" dirty="0" err="1" smtClean="0">
                <a:effectLst/>
                <a:latin typeface="Tahoma" charset="0"/>
              </a:rPr>
              <a:t>için</a:t>
            </a:r>
            <a:r>
              <a:rPr lang="en-US" b="1" dirty="0" smtClean="0">
                <a:effectLst/>
                <a:latin typeface="Tahoma" charset="0"/>
              </a:rPr>
              <a:t> </a:t>
            </a:r>
            <a:r>
              <a:rPr lang="en-US" b="1" dirty="0" err="1" smtClean="0">
                <a:effectLst/>
                <a:latin typeface="Tahoma" charset="0"/>
              </a:rPr>
              <a:t>rezervasyon</a:t>
            </a:r>
            <a:r>
              <a:rPr lang="en-US" b="1" dirty="0" smtClean="0">
                <a:effectLst/>
                <a:latin typeface="Tahoma" charset="0"/>
              </a:rPr>
              <a:t> </a:t>
            </a:r>
            <a:r>
              <a:rPr lang="en-US" b="1" dirty="0" err="1" smtClean="0">
                <a:effectLst/>
                <a:latin typeface="Tahoma" charset="0"/>
              </a:rPr>
              <a:t>iptallerine</a:t>
            </a:r>
            <a:r>
              <a:rPr lang="en-US" b="1" dirty="0" smtClean="0">
                <a:effectLst/>
                <a:latin typeface="Tahoma" charset="0"/>
              </a:rPr>
              <a:t> </a:t>
            </a:r>
            <a:r>
              <a:rPr lang="en-US" b="1" dirty="0" err="1" smtClean="0">
                <a:effectLst/>
                <a:latin typeface="Tahoma" charset="0"/>
              </a:rPr>
              <a:t>kar</a:t>
            </a:r>
            <a:r>
              <a:rPr lang="tr-TR" b="1" dirty="0" err="1" smtClean="0">
                <a:effectLst/>
                <a:latin typeface="Tahoma" charset="0"/>
              </a:rPr>
              <a:t>şı</a:t>
            </a:r>
            <a:r>
              <a:rPr lang="tr-TR" b="1" dirty="0" smtClean="0">
                <a:effectLst/>
                <a:latin typeface="Tahoma" charset="0"/>
              </a:rPr>
              <a:t> </a:t>
            </a:r>
            <a:r>
              <a:rPr lang="en-US" b="1" dirty="0" err="1" smtClean="0">
                <a:effectLst/>
                <a:latin typeface="Tahoma" charset="0"/>
              </a:rPr>
              <a:t>bo</a:t>
            </a:r>
            <a:r>
              <a:rPr lang="tr-TR" b="1" dirty="0" smtClean="0">
                <a:effectLst/>
                <a:latin typeface="Tahoma" charset="0"/>
              </a:rPr>
              <a:t>ş </a:t>
            </a:r>
            <a:r>
              <a:rPr lang="en-US" b="1" dirty="0" err="1" smtClean="0">
                <a:effectLst/>
                <a:latin typeface="Tahoma" charset="0"/>
              </a:rPr>
              <a:t>odas</a:t>
            </a:r>
            <a:r>
              <a:rPr lang="tr-TR" b="1" dirty="0" smtClean="0">
                <a:effectLst/>
                <a:latin typeface="Tahoma" charset="0"/>
              </a:rPr>
              <a:t>ı</a:t>
            </a:r>
            <a:r>
              <a:rPr lang="en-US" b="1" dirty="0" smtClean="0">
                <a:effectLst/>
                <a:latin typeface="Tahoma" charset="0"/>
              </a:rPr>
              <a:t>n</a:t>
            </a:r>
            <a:r>
              <a:rPr lang="tr-TR" b="1" dirty="0" smtClean="0">
                <a:effectLst/>
                <a:latin typeface="Tahoma" charset="0"/>
              </a:rPr>
              <a:t>ı</a:t>
            </a:r>
            <a:r>
              <a:rPr lang="en-US" b="1" dirty="0" smtClean="0">
                <a:effectLst/>
                <a:latin typeface="Tahoma" charset="0"/>
              </a:rPr>
              <a:t>n </a:t>
            </a:r>
            <a:r>
              <a:rPr lang="en-US" b="1" dirty="0" err="1" smtClean="0">
                <a:effectLst/>
                <a:latin typeface="Tahoma" charset="0"/>
              </a:rPr>
              <a:t>kalmamas</a:t>
            </a:r>
            <a:r>
              <a:rPr lang="tr-TR" b="1" dirty="0" smtClean="0">
                <a:effectLst/>
                <a:latin typeface="Tahoma" charset="0"/>
              </a:rPr>
              <a:t>ı </a:t>
            </a:r>
            <a:r>
              <a:rPr lang="en-US" b="1" dirty="0" err="1" smtClean="0">
                <a:effectLst/>
                <a:latin typeface="Tahoma" charset="0"/>
              </a:rPr>
              <a:t>için</a:t>
            </a:r>
            <a:r>
              <a:rPr lang="en-US" b="1" dirty="0" smtClean="0">
                <a:effectLst/>
                <a:latin typeface="Tahoma" charset="0"/>
              </a:rPr>
              <a:t> </a:t>
            </a:r>
            <a:r>
              <a:rPr lang="en-US" b="1" dirty="0" err="1" smtClean="0">
                <a:effectLst/>
                <a:latin typeface="Tahoma" charset="0"/>
              </a:rPr>
              <a:t>oda</a:t>
            </a:r>
            <a:r>
              <a:rPr lang="en-US" b="1" dirty="0" smtClean="0">
                <a:effectLst/>
                <a:latin typeface="Tahoma" charset="0"/>
              </a:rPr>
              <a:t> </a:t>
            </a:r>
            <a:r>
              <a:rPr lang="en-US" b="1" dirty="0" err="1" smtClean="0">
                <a:effectLst/>
                <a:latin typeface="Tahoma" charset="0"/>
              </a:rPr>
              <a:t>ve</a:t>
            </a:r>
            <a:r>
              <a:rPr lang="en-US" b="1" dirty="0" smtClean="0">
                <a:effectLst/>
                <a:latin typeface="Tahoma" charset="0"/>
              </a:rPr>
              <a:t> say</a:t>
            </a:r>
            <a:r>
              <a:rPr lang="tr-TR" b="1" dirty="0" smtClean="0">
                <a:effectLst/>
                <a:latin typeface="Tahoma" charset="0"/>
              </a:rPr>
              <a:t>ı</a:t>
            </a:r>
            <a:r>
              <a:rPr lang="en-US" b="1" dirty="0" smtClean="0">
                <a:effectLst/>
                <a:latin typeface="Tahoma" charset="0"/>
              </a:rPr>
              <a:t>s</a:t>
            </a:r>
            <a:r>
              <a:rPr lang="tr-TR" b="1" dirty="0" smtClean="0">
                <a:effectLst/>
                <a:latin typeface="Tahoma" charset="0"/>
              </a:rPr>
              <a:t>ı</a:t>
            </a:r>
            <a:r>
              <a:rPr lang="en-US" b="1" dirty="0" smtClean="0">
                <a:effectLst/>
                <a:latin typeface="Tahoma" charset="0"/>
              </a:rPr>
              <a:t>n</a:t>
            </a:r>
            <a:r>
              <a:rPr lang="tr-TR" b="1" dirty="0" smtClean="0">
                <a:effectLst/>
                <a:latin typeface="Tahoma" charset="0"/>
              </a:rPr>
              <a:t>ı</a:t>
            </a:r>
            <a:r>
              <a:rPr lang="en-US" b="1" dirty="0" smtClean="0">
                <a:effectLst/>
                <a:latin typeface="Tahoma" charset="0"/>
              </a:rPr>
              <a:t>n </a:t>
            </a:r>
            <a:r>
              <a:rPr lang="en-US" b="1" dirty="0" err="1" smtClean="0">
                <a:effectLst/>
                <a:latin typeface="Tahoma" charset="0"/>
              </a:rPr>
              <a:t>üzerinde</a:t>
            </a:r>
            <a:r>
              <a:rPr lang="en-US" b="1" dirty="0" smtClean="0">
                <a:effectLst/>
                <a:latin typeface="Tahoma" charset="0"/>
              </a:rPr>
              <a:t> </a:t>
            </a:r>
            <a:r>
              <a:rPr lang="en-US" b="1" dirty="0" err="1" smtClean="0">
                <a:effectLst/>
                <a:latin typeface="Tahoma" charset="0"/>
              </a:rPr>
              <a:t>rezervasyon</a:t>
            </a:r>
            <a:r>
              <a:rPr lang="en-US" b="1" dirty="0" smtClean="0">
                <a:effectLst/>
                <a:latin typeface="Tahoma" charset="0"/>
              </a:rPr>
              <a:t> </a:t>
            </a:r>
            <a:r>
              <a:rPr lang="en-US" b="1" dirty="0" err="1" smtClean="0">
                <a:effectLst/>
                <a:latin typeface="Tahoma" charset="0"/>
              </a:rPr>
              <a:t>yapmas</a:t>
            </a:r>
            <a:r>
              <a:rPr lang="tr-TR" b="1" dirty="0" smtClean="0">
                <a:effectLst/>
                <a:latin typeface="Tahoma" charset="0"/>
              </a:rPr>
              <a:t>ı</a:t>
            </a:r>
            <a:r>
              <a:rPr lang="en-US" b="1" dirty="0" smtClean="0">
                <a:effectLst/>
                <a:latin typeface="Tahoma" charset="0"/>
              </a:rPr>
              <a:t>, </a:t>
            </a:r>
            <a:r>
              <a:rPr lang="en-US" b="1" dirty="0" err="1" smtClean="0">
                <a:effectLst/>
                <a:latin typeface="Tahoma" charset="0"/>
              </a:rPr>
              <a:t>ticari</a:t>
            </a:r>
            <a:r>
              <a:rPr lang="en-US" b="1" dirty="0" smtClean="0">
                <a:effectLst/>
                <a:latin typeface="Tahoma" charset="0"/>
              </a:rPr>
              <a:t> </a:t>
            </a:r>
            <a:r>
              <a:rPr lang="en-US" b="1" dirty="0" err="1" smtClean="0">
                <a:effectLst/>
                <a:latin typeface="Tahoma" charset="0"/>
              </a:rPr>
              <a:t>bir</a:t>
            </a:r>
            <a:r>
              <a:rPr lang="en-US" b="1" dirty="0" smtClean="0">
                <a:effectLst/>
                <a:latin typeface="Tahoma" charset="0"/>
              </a:rPr>
              <a:t> </a:t>
            </a:r>
            <a:r>
              <a:rPr lang="en-US" b="1" dirty="0" err="1" smtClean="0">
                <a:effectLst/>
                <a:latin typeface="Tahoma" charset="0"/>
              </a:rPr>
              <a:t>kurum</a:t>
            </a:r>
            <a:r>
              <a:rPr lang="en-US" b="1" dirty="0" smtClean="0">
                <a:effectLst/>
                <a:latin typeface="Tahoma" charset="0"/>
              </a:rPr>
              <a:t> </a:t>
            </a:r>
            <a:r>
              <a:rPr lang="en-US" b="1" dirty="0" err="1" smtClean="0">
                <a:effectLst/>
                <a:latin typeface="Tahoma" charset="0"/>
              </a:rPr>
              <a:t>olan</a:t>
            </a:r>
            <a:r>
              <a:rPr lang="en-US" b="1" dirty="0" smtClean="0">
                <a:effectLst/>
                <a:latin typeface="Tahoma" charset="0"/>
              </a:rPr>
              <a:t> </a:t>
            </a:r>
            <a:r>
              <a:rPr lang="en-US" b="1" dirty="0" err="1" smtClean="0">
                <a:effectLst/>
                <a:latin typeface="Tahoma" charset="0"/>
              </a:rPr>
              <a:t>otel</a:t>
            </a:r>
            <a:r>
              <a:rPr lang="en-US" b="1" dirty="0" smtClean="0">
                <a:effectLst/>
                <a:latin typeface="Tahoma" charset="0"/>
              </a:rPr>
              <a:t> </a:t>
            </a:r>
            <a:r>
              <a:rPr lang="en-US" b="1" dirty="0" err="1" smtClean="0">
                <a:effectLst/>
                <a:latin typeface="Tahoma" charset="0"/>
              </a:rPr>
              <a:t>i</a:t>
            </a:r>
            <a:r>
              <a:rPr lang="tr-TR" b="1" dirty="0" smtClean="0">
                <a:effectLst/>
                <a:latin typeface="Tahoma" charset="0"/>
              </a:rPr>
              <a:t>ş</a:t>
            </a:r>
            <a:r>
              <a:rPr lang="en-US" b="1" dirty="0" err="1" smtClean="0">
                <a:effectLst/>
                <a:latin typeface="Tahoma" charset="0"/>
              </a:rPr>
              <a:t>letme</a:t>
            </a:r>
            <a:r>
              <a:rPr lang="en-US" b="1" dirty="0" smtClean="0">
                <a:effectLst/>
                <a:latin typeface="Tahoma" charset="0"/>
              </a:rPr>
              <a:t>­</a:t>
            </a:r>
            <a:r>
              <a:rPr lang="tr-TR" b="1" dirty="0" smtClean="0">
                <a:effectLst/>
                <a:latin typeface="Tahoma" charset="0"/>
              </a:rPr>
              <a:t>ı</a:t>
            </a:r>
            <a:r>
              <a:rPr lang="en-US" b="1" dirty="0" err="1" smtClean="0">
                <a:effectLst/>
                <a:latin typeface="Tahoma" charset="0"/>
              </a:rPr>
              <a:t>ndan</a:t>
            </a:r>
            <a:r>
              <a:rPr lang="en-US" b="1" dirty="0" smtClean="0">
                <a:effectLst/>
                <a:latin typeface="Tahoma" charset="0"/>
              </a:rPr>
              <a:t> </a:t>
            </a:r>
            <a:r>
              <a:rPr lang="en-US" b="1" dirty="0" err="1" smtClean="0">
                <a:effectLst/>
                <a:latin typeface="Tahoma" charset="0"/>
              </a:rPr>
              <a:t>riskli</a:t>
            </a:r>
            <a:r>
              <a:rPr lang="en-US" b="1" dirty="0" smtClean="0">
                <a:effectLst/>
                <a:latin typeface="Tahoma" charset="0"/>
              </a:rPr>
              <a:t> </a:t>
            </a:r>
            <a:r>
              <a:rPr lang="en-US" b="1" dirty="0" err="1" smtClean="0">
                <a:effectLst/>
                <a:latin typeface="Tahoma" charset="0"/>
              </a:rPr>
              <a:t>durumlar</a:t>
            </a:r>
            <a:r>
              <a:rPr lang="en-US" b="1" dirty="0" smtClean="0">
                <a:effectLst/>
                <a:latin typeface="Tahoma" charset="0"/>
              </a:rPr>
              <a:t> </a:t>
            </a:r>
            <a:r>
              <a:rPr lang="en-US" b="1" dirty="0" err="1" smtClean="0">
                <a:effectLst/>
                <a:latin typeface="Tahoma" charset="0"/>
              </a:rPr>
              <a:t>için</a:t>
            </a:r>
            <a:r>
              <a:rPr lang="en-US" b="1" dirty="0" smtClean="0">
                <a:effectLst/>
                <a:latin typeface="Tahoma" charset="0"/>
              </a:rPr>
              <a:t> al</a:t>
            </a:r>
            <a:r>
              <a:rPr lang="tr-TR" b="1" dirty="0" smtClean="0">
                <a:effectLst/>
                <a:latin typeface="Tahoma" charset="0"/>
              </a:rPr>
              <a:t>ı</a:t>
            </a:r>
            <a:r>
              <a:rPr lang="en-US" b="1" dirty="0" smtClean="0">
                <a:effectLst/>
                <a:latin typeface="Tahoma" charset="0"/>
              </a:rPr>
              <a:t>nan </a:t>
            </a:r>
            <a:r>
              <a:rPr lang="en-US" b="1" dirty="0" err="1" smtClean="0">
                <a:effectLst/>
                <a:latin typeface="Tahoma" charset="0"/>
              </a:rPr>
              <a:t>bir</a:t>
            </a:r>
            <a:r>
              <a:rPr lang="en-US" b="1" dirty="0" smtClean="0">
                <a:effectLst/>
                <a:latin typeface="Tahoma" charset="0"/>
              </a:rPr>
              <a:t> </a:t>
            </a:r>
            <a:r>
              <a:rPr lang="en-US" b="1" dirty="0" err="1" smtClean="0">
                <a:effectLst/>
                <a:latin typeface="Tahoma" charset="0"/>
              </a:rPr>
              <a:t>önlem</a:t>
            </a:r>
            <a:r>
              <a:rPr lang="en-US" b="1" dirty="0" smtClean="0">
                <a:effectLst/>
                <a:latin typeface="Tahoma" charset="0"/>
              </a:rPr>
              <a:t> </a:t>
            </a:r>
            <a:r>
              <a:rPr lang="en-US" b="1" dirty="0" err="1" smtClean="0">
                <a:effectLst/>
                <a:latin typeface="Tahoma" charset="0"/>
              </a:rPr>
              <a:t>niteli</a:t>
            </a:r>
            <a:r>
              <a:rPr lang="tr-TR" b="1" dirty="0" smtClean="0">
                <a:effectLst/>
                <a:latin typeface="Tahoma" charset="0"/>
              </a:rPr>
              <a:t>ğ</a:t>
            </a:r>
            <a:r>
              <a:rPr lang="en-US" b="1" dirty="0" err="1" smtClean="0">
                <a:effectLst/>
                <a:latin typeface="Tahoma" charset="0"/>
              </a:rPr>
              <a:t>i</a:t>
            </a:r>
            <a:r>
              <a:rPr lang="en-US" b="1" dirty="0" smtClean="0">
                <a:effectLst/>
                <a:latin typeface="Tahoma" charset="0"/>
              </a:rPr>
              <a:t> ta</a:t>
            </a:r>
            <a:r>
              <a:rPr lang="tr-TR" b="1" dirty="0" err="1" smtClean="0">
                <a:effectLst/>
                <a:latin typeface="Tahoma" charset="0"/>
              </a:rPr>
              <a:t>şı</a:t>
            </a:r>
            <a:r>
              <a:rPr lang="en-US" b="1" dirty="0" smtClean="0">
                <a:effectLst/>
                <a:latin typeface="Tahoma" charset="0"/>
              </a:rPr>
              <a:t>mas</a:t>
            </a:r>
            <a:r>
              <a:rPr lang="tr-TR" b="1" dirty="0" smtClean="0">
                <a:effectLst/>
                <a:latin typeface="Tahoma" charset="0"/>
              </a:rPr>
              <a:t>ı</a:t>
            </a:r>
            <a:r>
              <a:rPr lang="en-US" b="1" dirty="0" err="1" smtClean="0">
                <a:effectLst/>
                <a:latin typeface="Tahoma" charset="0"/>
              </a:rPr>
              <a:t>na</a:t>
            </a:r>
            <a:r>
              <a:rPr lang="en-US" b="1" dirty="0" smtClean="0">
                <a:effectLst/>
                <a:latin typeface="Tahoma" charset="0"/>
              </a:rPr>
              <a:t> </a:t>
            </a:r>
            <a:r>
              <a:rPr lang="en-US" b="1" dirty="0" err="1" smtClean="0">
                <a:effectLst/>
                <a:latin typeface="Tahoma" charset="0"/>
              </a:rPr>
              <a:t>ra</a:t>
            </a:r>
            <a:r>
              <a:rPr lang="tr-TR" b="1" dirty="0" smtClean="0">
                <a:effectLst/>
                <a:latin typeface="Tahoma" charset="0"/>
              </a:rPr>
              <a:t>ğ</a:t>
            </a:r>
            <a:r>
              <a:rPr lang="en-US" b="1" dirty="0" smtClean="0">
                <a:effectLst/>
                <a:latin typeface="Tahoma" charset="0"/>
              </a:rPr>
              <a:t>men; </a:t>
            </a:r>
            <a:r>
              <a:rPr lang="en-US" b="1" dirty="0" err="1" smtClean="0">
                <a:effectLst/>
                <a:latin typeface="Tahoma" charset="0"/>
              </a:rPr>
              <a:t>i</a:t>
            </a:r>
            <a:r>
              <a:rPr lang="tr-TR" b="1" dirty="0" smtClean="0">
                <a:effectLst/>
                <a:latin typeface="Tahoma" charset="0"/>
              </a:rPr>
              <a:t>ş </a:t>
            </a:r>
            <a:r>
              <a:rPr lang="en-US" b="1" dirty="0" smtClean="0">
                <a:effectLst/>
                <a:latin typeface="Tahoma" charset="0"/>
              </a:rPr>
              <a:t>e</a:t>
            </a:r>
            <a:r>
              <a:rPr lang="tr-TR" b="1" dirty="0" err="1" smtClean="0">
                <a:effectLst/>
                <a:latin typeface="Tahoma" charset="0"/>
              </a:rPr>
              <a:t>tiğine</a:t>
            </a:r>
            <a:r>
              <a:rPr lang="en-US" b="1" dirty="0" smtClean="0">
                <a:effectLst/>
                <a:latin typeface="Tahoma" charset="0"/>
              </a:rPr>
              <a:t> </a:t>
            </a:r>
            <a:r>
              <a:rPr lang="en-US" b="1" dirty="0" err="1" smtClean="0">
                <a:effectLst/>
                <a:latin typeface="Tahoma" charset="0"/>
              </a:rPr>
              <a:t>uygun</a:t>
            </a:r>
            <a:r>
              <a:rPr lang="en-US" b="1" dirty="0" smtClean="0">
                <a:effectLst/>
                <a:latin typeface="Tahoma" charset="0"/>
              </a:rPr>
              <a:t> </a:t>
            </a:r>
            <a:r>
              <a:rPr lang="en-US" b="1" dirty="0" err="1" smtClean="0">
                <a:effectLst/>
                <a:latin typeface="Tahoma" charset="0"/>
              </a:rPr>
              <a:t>olmayan</a:t>
            </a:r>
            <a:r>
              <a:rPr lang="en-US" b="1" dirty="0" smtClean="0">
                <a:effectLst/>
                <a:latin typeface="Tahoma" charset="0"/>
              </a:rPr>
              <a:t> </a:t>
            </a:r>
            <a:r>
              <a:rPr lang="en-US" b="1" dirty="0" err="1" smtClean="0">
                <a:effectLst/>
                <a:latin typeface="Tahoma" charset="0"/>
              </a:rPr>
              <a:t>bir</a:t>
            </a:r>
            <a:r>
              <a:rPr lang="en-US" b="1" dirty="0" smtClean="0">
                <a:effectLst/>
                <a:latin typeface="Tahoma" charset="0"/>
              </a:rPr>
              <a:t> durum </a:t>
            </a:r>
            <a:r>
              <a:rPr lang="en-US" b="1" dirty="0" err="1" smtClean="0">
                <a:effectLst/>
                <a:latin typeface="Tahoma" charset="0"/>
              </a:rPr>
              <a:t>olarak</a:t>
            </a:r>
            <a:r>
              <a:rPr lang="en-US" b="1" dirty="0" smtClean="0">
                <a:effectLst/>
                <a:latin typeface="Tahoma" charset="0"/>
              </a:rPr>
              <a:t> </a:t>
            </a:r>
            <a:r>
              <a:rPr lang="en-US" b="1" dirty="0" err="1" smtClean="0">
                <a:effectLst/>
                <a:latin typeface="Tahoma" charset="0"/>
              </a:rPr>
              <a:t>ele</a:t>
            </a:r>
            <a:r>
              <a:rPr lang="en-US" b="1" dirty="0" smtClean="0">
                <a:effectLst/>
                <a:latin typeface="Tahoma" charset="0"/>
              </a:rPr>
              <a:t> al</a:t>
            </a:r>
            <a:r>
              <a:rPr lang="tr-TR" b="1" dirty="0" smtClean="0">
                <a:effectLst/>
                <a:latin typeface="Tahoma" charset="0"/>
              </a:rPr>
              <a:t>ı</a:t>
            </a:r>
            <a:r>
              <a:rPr lang="en-US" b="1" dirty="0" err="1" smtClean="0">
                <a:effectLst/>
                <a:latin typeface="Tahoma" charset="0"/>
              </a:rPr>
              <a:t>nabilir</a:t>
            </a:r>
            <a:r>
              <a:rPr lang="en-US" b="1" dirty="0" smtClean="0">
                <a:effectLst/>
                <a:latin typeface="Tahoma" charset="0"/>
              </a:rPr>
              <a:t>, </a:t>
            </a:r>
            <a:r>
              <a:rPr lang="en-US" b="1" dirty="0" err="1" smtClean="0">
                <a:effectLst/>
                <a:latin typeface="Tahoma" charset="0"/>
              </a:rPr>
              <a:t>Fazladan</a:t>
            </a:r>
            <a:r>
              <a:rPr lang="en-US" b="1" dirty="0" smtClean="0">
                <a:effectLst/>
                <a:latin typeface="Tahoma" charset="0"/>
              </a:rPr>
              <a:t> yap</a:t>
            </a:r>
            <a:r>
              <a:rPr lang="tr-TR" b="1" dirty="0" smtClean="0">
                <a:effectLst/>
                <a:latin typeface="Tahoma" charset="0"/>
              </a:rPr>
              <a:t>ı</a:t>
            </a:r>
            <a:r>
              <a:rPr lang="en-US" b="1" dirty="0" err="1" smtClean="0">
                <a:effectLst/>
                <a:latin typeface="Tahoma" charset="0"/>
              </a:rPr>
              <a:t>lan</a:t>
            </a:r>
            <a:r>
              <a:rPr lang="en-US" b="1" dirty="0" smtClean="0">
                <a:effectLst/>
                <a:latin typeface="Tahoma" charset="0"/>
              </a:rPr>
              <a:t> </a:t>
            </a:r>
            <a:r>
              <a:rPr lang="en-US" b="1" dirty="0" err="1" smtClean="0">
                <a:effectLst/>
                <a:latin typeface="Tahoma" charset="0"/>
              </a:rPr>
              <a:t>rezer</a:t>
            </a:r>
            <a:r>
              <a:rPr lang="tr-TR" b="1" dirty="0" err="1" smtClean="0">
                <a:effectLst/>
                <a:latin typeface="Tahoma" charset="0"/>
              </a:rPr>
              <a:t>vasyo</a:t>
            </a:r>
            <a:r>
              <a:rPr lang="en-US" b="1" dirty="0" err="1" smtClean="0">
                <a:effectLst/>
                <a:latin typeface="Tahoma" charset="0"/>
              </a:rPr>
              <a:t>nlar</a:t>
            </a:r>
            <a:r>
              <a:rPr lang="en-US" b="1" dirty="0" smtClean="0">
                <a:effectLst/>
                <a:latin typeface="Tahoma" charset="0"/>
              </a:rPr>
              <a:t> </a:t>
            </a:r>
            <a:r>
              <a:rPr lang="en-US" b="1" dirty="0" err="1" smtClean="0">
                <a:effectLst/>
                <a:latin typeface="Tahoma" charset="0"/>
              </a:rPr>
              <a:t>nedeniyle</a:t>
            </a:r>
            <a:r>
              <a:rPr lang="en-US" b="1" dirty="0" smtClean="0">
                <a:effectLst/>
                <a:latin typeface="Tahoma" charset="0"/>
              </a:rPr>
              <a:t> </a:t>
            </a:r>
            <a:r>
              <a:rPr lang="en-US" b="1" dirty="0" err="1" smtClean="0">
                <a:effectLst/>
                <a:latin typeface="Tahoma" charset="0"/>
              </a:rPr>
              <a:t>i</a:t>
            </a:r>
            <a:r>
              <a:rPr lang="tr-TR" b="1" dirty="0" smtClean="0">
                <a:effectLst/>
                <a:latin typeface="Tahoma" charset="0"/>
              </a:rPr>
              <a:t>ş</a:t>
            </a:r>
            <a:r>
              <a:rPr lang="en-US" b="1" dirty="0" err="1" smtClean="0">
                <a:effectLst/>
                <a:latin typeface="Tahoma" charset="0"/>
              </a:rPr>
              <a:t>letme</a:t>
            </a:r>
            <a:r>
              <a:rPr lang="en-US" b="1" dirty="0" smtClean="0">
                <a:effectLst/>
                <a:latin typeface="Tahoma" charset="0"/>
              </a:rPr>
              <a:t>, </a:t>
            </a:r>
            <a:r>
              <a:rPr lang="en-US" b="1" dirty="0" err="1" smtClean="0">
                <a:effectLst/>
                <a:latin typeface="Tahoma" charset="0"/>
              </a:rPr>
              <a:t>aç</a:t>
            </a:r>
            <a:r>
              <a:rPr lang="tr-TR" b="1" dirty="0" smtClean="0">
                <a:effectLst/>
                <a:latin typeface="Tahoma" charset="0"/>
              </a:rPr>
              <a:t>ı</a:t>
            </a:r>
            <a:r>
              <a:rPr lang="en-US" b="1" dirty="0" err="1" smtClean="0">
                <a:effectLst/>
                <a:latin typeface="Tahoma" charset="0"/>
              </a:rPr>
              <a:t>kta</a:t>
            </a:r>
            <a:r>
              <a:rPr lang="en-US" b="1" dirty="0" smtClean="0">
                <a:effectLst/>
                <a:latin typeface="Tahoma" charset="0"/>
              </a:rPr>
              <a:t> </a:t>
            </a:r>
            <a:r>
              <a:rPr lang="en-US" b="1" dirty="0" err="1" smtClean="0">
                <a:effectLst/>
                <a:latin typeface="Tahoma" charset="0"/>
              </a:rPr>
              <a:t>kalan</a:t>
            </a:r>
            <a:r>
              <a:rPr lang="en-US" b="1" dirty="0" smtClean="0">
                <a:effectLst/>
                <a:latin typeface="Tahoma" charset="0"/>
              </a:rPr>
              <a:t> </a:t>
            </a:r>
            <a:r>
              <a:rPr lang="en-US" b="1" dirty="0" err="1" smtClean="0">
                <a:effectLst/>
                <a:latin typeface="Tahoma" charset="0"/>
              </a:rPr>
              <a:t>mü</a:t>
            </a:r>
            <a:r>
              <a:rPr lang="tr-TR" b="1" dirty="0" smtClean="0">
                <a:effectLst/>
                <a:latin typeface="Tahoma" charset="0"/>
              </a:rPr>
              <a:t>ş</a:t>
            </a:r>
            <a:r>
              <a:rPr lang="en-US" b="1" dirty="0" err="1" smtClean="0">
                <a:effectLst/>
                <a:latin typeface="Tahoma" charset="0"/>
              </a:rPr>
              <a:t>terilerine</a:t>
            </a:r>
            <a:r>
              <a:rPr lang="en-US" b="1" dirty="0" smtClean="0">
                <a:effectLst/>
                <a:latin typeface="Tahoma" charset="0"/>
              </a:rPr>
              <a:t> </a:t>
            </a:r>
            <a:r>
              <a:rPr lang="en-US" b="1" dirty="0" err="1" smtClean="0">
                <a:effectLst/>
                <a:latin typeface="Tahoma" charset="0"/>
              </a:rPr>
              <a:t>kendi</a:t>
            </a:r>
            <a:r>
              <a:rPr lang="en-US" b="1" dirty="0" smtClean="0">
                <a:effectLst/>
                <a:latin typeface="Tahoma" charset="0"/>
              </a:rPr>
              <a:t> </a:t>
            </a:r>
            <a:r>
              <a:rPr lang="en-US" b="1" dirty="0" err="1" smtClean="0">
                <a:effectLst/>
                <a:latin typeface="Tahoma" charset="0"/>
              </a:rPr>
              <a:t>i</a:t>
            </a:r>
            <a:r>
              <a:rPr lang="tr-TR" b="1" dirty="0" smtClean="0">
                <a:effectLst/>
                <a:latin typeface="Tahoma" charset="0"/>
              </a:rPr>
              <a:t>ş</a:t>
            </a:r>
            <a:r>
              <a:rPr lang="en-US" b="1" dirty="0" err="1" smtClean="0">
                <a:effectLst/>
                <a:latin typeface="Tahoma" charset="0"/>
              </a:rPr>
              <a:t>letmesinden</a:t>
            </a:r>
            <a:r>
              <a:rPr lang="en-US" b="1" dirty="0" smtClean="0">
                <a:effectLst/>
                <a:latin typeface="Tahoma" charset="0"/>
              </a:rPr>
              <a:t> </a:t>
            </a:r>
            <a:r>
              <a:rPr lang="en-US" b="1" dirty="0" err="1" smtClean="0">
                <a:effectLst/>
                <a:latin typeface="Tahoma" charset="0"/>
              </a:rPr>
              <a:t>i</a:t>
            </a:r>
            <a:r>
              <a:rPr lang="tr-TR" b="1" dirty="0" smtClean="0">
                <a:effectLst/>
                <a:latin typeface="Tahoma" charset="0"/>
              </a:rPr>
              <a:t>ş</a:t>
            </a:r>
            <a:r>
              <a:rPr lang="en-US" b="1" dirty="0" err="1" smtClean="0">
                <a:effectLst/>
                <a:latin typeface="Tahoma" charset="0"/>
              </a:rPr>
              <a:t>letmelerde</a:t>
            </a:r>
            <a:r>
              <a:rPr lang="en-US" b="1" dirty="0" smtClean="0">
                <a:effectLst/>
                <a:latin typeface="Tahoma" charset="0"/>
              </a:rPr>
              <a:t> </a:t>
            </a:r>
            <a:r>
              <a:rPr lang="en-US" b="1" dirty="0" err="1" smtClean="0">
                <a:effectLst/>
                <a:latin typeface="Tahoma" charset="0"/>
              </a:rPr>
              <a:t>yer</a:t>
            </a:r>
            <a:r>
              <a:rPr lang="en-US" b="1" dirty="0" smtClean="0">
                <a:effectLst/>
                <a:latin typeface="Tahoma" charset="0"/>
              </a:rPr>
              <a:t> </a:t>
            </a:r>
            <a:r>
              <a:rPr lang="en-US" b="1" dirty="0" err="1" smtClean="0">
                <a:effectLst/>
                <a:latin typeface="Tahoma" charset="0"/>
              </a:rPr>
              <a:t>bulmak</a:t>
            </a:r>
            <a:r>
              <a:rPr lang="en-US" b="1" dirty="0" smtClean="0">
                <a:effectLst/>
                <a:latin typeface="Tahoma" charset="0"/>
              </a:rPr>
              <a:t> </a:t>
            </a:r>
            <a:r>
              <a:rPr lang="en-US" b="1" dirty="0" err="1" smtClean="0">
                <a:effectLst/>
                <a:latin typeface="Tahoma" charset="0"/>
              </a:rPr>
              <a:t>ve</a:t>
            </a:r>
            <a:r>
              <a:rPr lang="en-US" b="1" dirty="0" smtClean="0">
                <a:effectLst/>
                <a:latin typeface="Tahoma" charset="0"/>
              </a:rPr>
              <a:t> </a:t>
            </a:r>
            <a:r>
              <a:rPr lang="en-US" b="1" dirty="0" err="1" smtClean="0">
                <a:effectLst/>
                <a:latin typeface="Tahoma" charset="0"/>
              </a:rPr>
              <a:t>onlar</a:t>
            </a:r>
            <a:r>
              <a:rPr lang="tr-TR" b="1" dirty="0" smtClean="0">
                <a:effectLst/>
                <a:latin typeface="Tahoma" charset="0"/>
              </a:rPr>
              <a:t>ı </a:t>
            </a:r>
            <a:r>
              <a:rPr lang="en-US" b="1" dirty="0" smtClean="0">
                <a:effectLst/>
                <a:latin typeface="Tahoma" charset="0"/>
              </a:rPr>
              <a:t>transfer </a:t>
            </a:r>
            <a:r>
              <a:rPr lang="en-US" b="1" dirty="0" err="1" smtClean="0">
                <a:effectLst/>
                <a:latin typeface="Tahoma" charset="0"/>
              </a:rPr>
              <a:t>etmek</a:t>
            </a:r>
            <a:r>
              <a:rPr lang="en-US" b="1" dirty="0" smtClean="0">
                <a:effectLst/>
                <a:latin typeface="Tahoma" charset="0"/>
              </a:rPr>
              <a:t> </a:t>
            </a:r>
            <a:r>
              <a:rPr lang="en-US" b="1" dirty="0" err="1" smtClean="0">
                <a:effectLst/>
                <a:latin typeface="Tahoma" charset="0"/>
              </a:rPr>
              <a:t>durumunda</a:t>
            </a:r>
            <a:r>
              <a:rPr lang="en-US" b="1" dirty="0" smtClean="0">
                <a:effectLst/>
                <a:latin typeface="Tahoma" charset="0"/>
              </a:rPr>
              <a:t> </a:t>
            </a:r>
            <a:r>
              <a:rPr lang="en-US" b="1" dirty="0" err="1" smtClean="0">
                <a:effectLst/>
                <a:latin typeface="Tahoma" charset="0"/>
              </a:rPr>
              <a:t>kalabilir</a:t>
            </a:r>
            <a:r>
              <a:rPr lang="en-US" b="1" dirty="0" smtClean="0">
                <a:effectLst/>
                <a:latin typeface="Tahoma" charset="0"/>
              </a:rPr>
              <a:t>. Bu, </a:t>
            </a:r>
            <a:r>
              <a:rPr lang="en-US" b="1" dirty="0" err="1" smtClean="0">
                <a:effectLst/>
                <a:latin typeface="Tahoma" charset="0"/>
              </a:rPr>
              <a:t>i</a:t>
            </a:r>
            <a:r>
              <a:rPr lang="tr-TR" b="1" dirty="0" smtClean="0">
                <a:effectLst/>
                <a:latin typeface="Tahoma" charset="0"/>
              </a:rPr>
              <a:t>ş</a:t>
            </a:r>
            <a:r>
              <a:rPr lang="en-US" b="1" dirty="0" err="1" smtClean="0">
                <a:effectLst/>
                <a:latin typeface="Tahoma" charset="0"/>
              </a:rPr>
              <a:t>letmenin</a:t>
            </a:r>
            <a:r>
              <a:rPr lang="en-US" b="1" dirty="0" smtClean="0">
                <a:effectLst/>
                <a:latin typeface="Tahoma" charset="0"/>
              </a:rPr>
              <a:t> </a:t>
            </a:r>
            <a:r>
              <a:rPr lang="en-US" b="1" dirty="0" err="1" smtClean="0">
                <a:effectLst/>
                <a:latin typeface="Tahoma" charset="0"/>
              </a:rPr>
              <a:t>mü</a:t>
            </a:r>
            <a:r>
              <a:rPr lang="tr-TR" b="1" dirty="0" smtClean="0">
                <a:effectLst/>
                <a:latin typeface="Tahoma" charset="0"/>
              </a:rPr>
              <a:t>ş</a:t>
            </a:r>
            <a:r>
              <a:rPr lang="en-US" b="1" dirty="0" err="1" smtClean="0">
                <a:effectLst/>
                <a:latin typeface="Tahoma" charset="0"/>
              </a:rPr>
              <a:t>terileriyle</a:t>
            </a:r>
            <a:r>
              <a:rPr lang="en-US" b="1" dirty="0" smtClean="0">
                <a:effectLst/>
                <a:latin typeface="Tahoma" charset="0"/>
              </a:rPr>
              <a:t> </a:t>
            </a:r>
            <a:r>
              <a:rPr lang="en-US" b="1" dirty="0" err="1" smtClean="0">
                <a:effectLst/>
                <a:latin typeface="Tahoma" charset="0"/>
              </a:rPr>
              <a:t>olan</a:t>
            </a:r>
            <a:r>
              <a:rPr lang="en-US" b="1" dirty="0" smtClean="0">
                <a:effectLst/>
                <a:latin typeface="Tahoma" charset="0"/>
              </a:rPr>
              <a:t> </a:t>
            </a:r>
            <a:r>
              <a:rPr lang="en-US" b="1" dirty="0" err="1" smtClean="0">
                <a:effectLst/>
                <a:latin typeface="Tahoma" charset="0"/>
              </a:rPr>
              <a:t>ili</a:t>
            </a:r>
            <a:r>
              <a:rPr lang="tr-TR" b="1" dirty="0" smtClean="0">
                <a:effectLst/>
                <a:latin typeface="Tahoma" charset="0"/>
              </a:rPr>
              <a:t>ş</a:t>
            </a:r>
            <a:r>
              <a:rPr lang="en-US" b="1" dirty="0" err="1" smtClean="0">
                <a:effectLst/>
                <a:latin typeface="Tahoma" charset="0"/>
              </a:rPr>
              <a:t>kilerinde</a:t>
            </a:r>
            <a:r>
              <a:rPr lang="en-US" b="1" dirty="0" smtClean="0">
                <a:effectLst/>
                <a:latin typeface="Tahoma" charset="0"/>
              </a:rPr>
              <a:t> </a:t>
            </a:r>
            <a:r>
              <a:rPr lang="en-US" b="1" dirty="0" err="1" smtClean="0">
                <a:effectLst/>
                <a:latin typeface="Tahoma" charset="0"/>
              </a:rPr>
              <a:t>dürüstlük</a:t>
            </a:r>
            <a:r>
              <a:rPr lang="en-US" b="1" dirty="0" smtClean="0">
                <a:effectLst/>
                <a:latin typeface="Tahoma" charset="0"/>
              </a:rPr>
              <a:t>, </a:t>
            </a:r>
            <a:r>
              <a:rPr lang="en-US" b="1" dirty="0" err="1" smtClean="0">
                <a:effectLst/>
                <a:latin typeface="Tahoma" charset="0"/>
              </a:rPr>
              <a:t>güven</a:t>
            </a:r>
            <a:r>
              <a:rPr lang="en-US" b="1" dirty="0" smtClean="0">
                <a:effectLst/>
                <a:latin typeface="Tahoma" charset="0"/>
              </a:rPr>
              <a:t> </a:t>
            </a:r>
            <a:r>
              <a:rPr lang="en-US" b="1" dirty="0" err="1" smtClean="0">
                <a:effectLst/>
                <a:latin typeface="Tahoma" charset="0"/>
              </a:rPr>
              <a:t>ve</a:t>
            </a:r>
            <a:r>
              <a:rPr lang="en-US" b="1" dirty="0" smtClean="0">
                <a:effectLst/>
                <a:latin typeface="Tahoma" charset="0"/>
              </a:rPr>
              <a:t> </a:t>
            </a:r>
            <a:r>
              <a:rPr lang="en-US" b="1" dirty="0" err="1" smtClean="0">
                <a:effectLst/>
                <a:latin typeface="Tahoma" charset="0"/>
              </a:rPr>
              <a:t>sayg</a:t>
            </a:r>
            <a:r>
              <a:rPr lang="tr-TR" b="1" dirty="0" err="1" smtClean="0">
                <a:effectLst/>
                <a:latin typeface="Tahoma" charset="0"/>
              </a:rPr>
              <a:t>ınlığını</a:t>
            </a:r>
            <a:r>
              <a:rPr lang="tr-TR" b="1" dirty="0" smtClean="0">
                <a:effectLst/>
                <a:latin typeface="Tahoma" charset="0"/>
              </a:rPr>
              <a:t> </a:t>
            </a:r>
            <a:r>
              <a:rPr lang="en-US" b="1" dirty="0" err="1" smtClean="0">
                <a:effectLst/>
                <a:latin typeface="Tahoma" charset="0"/>
              </a:rPr>
              <a:t>ihlal</a:t>
            </a:r>
            <a:r>
              <a:rPr lang="en-US" b="1" dirty="0" smtClean="0">
                <a:effectLst/>
                <a:latin typeface="Tahoma" charset="0"/>
              </a:rPr>
              <a:t> </a:t>
            </a:r>
            <a:r>
              <a:rPr lang="en-US" b="1" dirty="0" err="1" smtClean="0">
                <a:effectLst/>
                <a:latin typeface="Tahoma" charset="0"/>
              </a:rPr>
              <a:t>etmesi</a:t>
            </a:r>
            <a:r>
              <a:rPr lang="en-US" b="1" dirty="0" smtClean="0">
                <a:effectLst/>
                <a:latin typeface="Tahoma" charset="0"/>
              </a:rPr>
              <a:t> </a:t>
            </a:r>
            <a:r>
              <a:rPr lang="en-US" b="1" dirty="0" err="1" smtClean="0">
                <a:effectLst/>
                <a:latin typeface="Tahoma" charset="0"/>
              </a:rPr>
              <a:t>anlam</a:t>
            </a:r>
            <a:r>
              <a:rPr lang="tr-TR" b="1" dirty="0" smtClean="0">
                <a:effectLst/>
                <a:latin typeface="Tahoma" charset="0"/>
              </a:rPr>
              <a:t>ı</a:t>
            </a:r>
            <a:r>
              <a:rPr lang="en-US" b="1" dirty="0" err="1" smtClean="0">
                <a:effectLst/>
                <a:latin typeface="Tahoma" charset="0"/>
              </a:rPr>
              <a:t>na</a:t>
            </a:r>
            <a:r>
              <a:rPr lang="en-US" b="1" dirty="0" smtClean="0">
                <a:effectLst/>
                <a:latin typeface="Tahoma" charset="0"/>
              </a:rPr>
              <a:t> </a:t>
            </a:r>
            <a:r>
              <a:rPr lang="en-US" b="1" dirty="0" err="1" smtClean="0">
                <a:effectLst/>
                <a:latin typeface="Tahoma" charset="0"/>
              </a:rPr>
              <a:t>geldi</a:t>
            </a:r>
            <a:r>
              <a:rPr lang="tr-TR" b="1" dirty="0" smtClean="0">
                <a:effectLst/>
                <a:latin typeface="Tahoma" charset="0"/>
              </a:rPr>
              <a:t>ğ</a:t>
            </a:r>
            <a:r>
              <a:rPr lang="en-US" b="1" dirty="0" err="1" smtClean="0">
                <a:effectLst/>
                <a:latin typeface="Tahoma" charset="0"/>
              </a:rPr>
              <a:t>inden</a:t>
            </a:r>
            <a:r>
              <a:rPr lang="en-US" b="1" dirty="0" smtClean="0">
                <a:effectLst/>
                <a:latin typeface="Tahoma" charset="0"/>
              </a:rPr>
              <a:t>, </a:t>
            </a:r>
            <a:r>
              <a:rPr lang="en-US" b="1" dirty="0" err="1" smtClean="0">
                <a:effectLst/>
                <a:latin typeface="Tahoma" charset="0"/>
              </a:rPr>
              <a:t>i</a:t>
            </a:r>
            <a:r>
              <a:rPr lang="tr-TR" b="1" dirty="0" smtClean="0">
                <a:effectLst/>
                <a:latin typeface="Tahoma" charset="0"/>
              </a:rPr>
              <a:t>ş </a:t>
            </a:r>
            <a:r>
              <a:rPr lang="en-US" b="1" dirty="0" err="1" smtClean="0">
                <a:effectLst/>
                <a:latin typeface="Tahoma" charset="0"/>
              </a:rPr>
              <a:t>eti</a:t>
            </a:r>
            <a:r>
              <a:rPr lang="tr-TR" b="1" dirty="0" smtClean="0">
                <a:effectLst/>
                <a:latin typeface="Tahoma" charset="0"/>
              </a:rPr>
              <a:t>ğ</a:t>
            </a:r>
            <a:r>
              <a:rPr lang="en-US" b="1" dirty="0" err="1" smtClean="0">
                <a:effectLst/>
                <a:latin typeface="Tahoma" charset="0"/>
              </a:rPr>
              <a:t>i</a:t>
            </a:r>
            <a:r>
              <a:rPr lang="en-US" b="1" dirty="0" smtClean="0">
                <a:effectLst/>
                <a:latin typeface="Tahoma" charset="0"/>
              </a:rPr>
              <a:t> </a:t>
            </a:r>
            <a:r>
              <a:rPr lang="en-US" b="1" dirty="0" err="1" smtClean="0">
                <a:effectLst/>
                <a:latin typeface="Tahoma" charset="0"/>
              </a:rPr>
              <a:t>ilkelerine</a:t>
            </a:r>
            <a:r>
              <a:rPr lang="en-US" b="1" dirty="0" smtClean="0">
                <a:effectLst/>
                <a:latin typeface="Tahoma" charset="0"/>
              </a:rPr>
              <a:t> </a:t>
            </a:r>
            <a:r>
              <a:rPr lang="en-US" b="1" dirty="0" err="1" smtClean="0">
                <a:effectLst/>
                <a:latin typeface="Tahoma" charset="0"/>
              </a:rPr>
              <a:t>ayk</a:t>
            </a:r>
            <a:r>
              <a:rPr lang="tr-TR" b="1" dirty="0" smtClean="0">
                <a:effectLst/>
                <a:latin typeface="Tahoma" charset="0"/>
              </a:rPr>
              <a:t>ı</a:t>
            </a:r>
            <a:r>
              <a:rPr lang="en-US" b="1" dirty="0" smtClean="0">
                <a:effectLst/>
                <a:latin typeface="Tahoma" charset="0"/>
              </a:rPr>
              <a:t>r</a:t>
            </a:r>
            <a:r>
              <a:rPr lang="tr-TR" b="1" dirty="0" smtClean="0">
                <a:effectLst/>
                <a:latin typeface="Tahoma" charset="0"/>
              </a:rPr>
              <a:t>ı </a:t>
            </a:r>
            <a:r>
              <a:rPr lang="en-US" b="1" dirty="0" err="1" smtClean="0">
                <a:effectLst/>
                <a:latin typeface="Tahoma" charset="0"/>
              </a:rPr>
              <a:t>bir</a:t>
            </a:r>
            <a:r>
              <a:rPr lang="en-US" b="1" dirty="0" smtClean="0">
                <a:effectLst/>
                <a:latin typeface="Tahoma" charset="0"/>
              </a:rPr>
              <a:t> </a:t>
            </a:r>
            <a:r>
              <a:rPr lang="en-US" b="1" dirty="0" err="1" smtClean="0">
                <a:effectLst/>
                <a:latin typeface="Tahoma" charset="0"/>
              </a:rPr>
              <a:t>uygulama</a:t>
            </a:r>
            <a:r>
              <a:rPr lang="en-US" b="1" dirty="0" smtClean="0">
                <a:effectLst/>
                <a:latin typeface="Tahoma" charset="0"/>
              </a:rPr>
              <a:t> </a:t>
            </a:r>
            <a:r>
              <a:rPr lang="en-US" b="1" dirty="0" err="1" smtClean="0">
                <a:effectLst/>
                <a:latin typeface="Tahoma" charset="0"/>
              </a:rPr>
              <a:t>kabul</a:t>
            </a:r>
            <a:r>
              <a:rPr lang="en-US" b="1" dirty="0" smtClean="0">
                <a:effectLst/>
                <a:latin typeface="Tahoma" charset="0"/>
              </a:rPr>
              <a:t> </a:t>
            </a:r>
            <a:r>
              <a:rPr lang="en-US" b="1" dirty="0" err="1" smtClean="0">
                <a:effectLst/>
                <a:latin typeface="Tahoma" charset="0"/>
              </a:rPr>
              <a:t>edilebilir</a:t>
            </a:r>
            <a:r>
              <a:rPr lang="en-US" b="1" dirty="0" smtClean="0">
                <a:effectLst/>
                <a:latin typeface="Tahoma" charset="0"/>
              </a:rPr>
              <a:t>. </a:t>
            </a:r>
            <a:endParaRPr lang="tr-TR" b="1" smtClean="0">
              <a:effectLst/>
              <a:latin typeface="Tahoma" charset="0"/>
            </a:endParaRP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8785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Kaynak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Meryem</a:t>
            </a:r>
            <a:r>
              <a:rPr lang="en-US" dirty="0" smtClean="0"/>
              <a:t> </a:t>
            </a:r>
            <a:r>
              <a:rPr lang="en-US" dirty="0" err="1" smtClean="0"/>
              <a:t>Kozak</a:t>
            </a:r>
            <a:r>
              <a:rPr lang="en-US" dirty="0" smtClean="0"/>
              <a:t>- </a:t>
            </a:r>
            <a:r>
              <a:rPr lang="en-US" dirty="0" err="1" smtClean="0"/>
              <a:t>Hatice</a:t>
            </a:r>
            <a:r>
              <a:rPr lang="en-US" dirty="0" smtClean="0"/>
              <a:t> </a:t>
            </a:r>
            <a:r>
              <a:rPr lang="en-US" dirty="0" err="1" smtClean="0"/>
              <a:t>Nergis</a:t>
            </a:r>
            <a:r>
              <a:rPr lang="en-US" dirty="0" smtClean="0"/>
              <a:t>- </a:t>
            </a:r>
            <a:r>
              <a:rPr lang="en-US" dirty="0" err="1" smtClean="0"/>
              <a:t>Turizmde</a:t>
            </a:r>
            <a:r>
              <a:rPr lang="en-US" dirty="0" smtClean="0"/>
              <a:t> </a:t>
            </a:r>
            <a:r>
              <a:rPr lang="en-US" dirty="0" err="1" smtClean="0"/>
              <a:t>Etik</a:t>
            </a:r>
            <a:r>
              <a:rPr lang="en-US" dirty="0" smtClean="0"/>
              <a:t>- </a:t>
            </a:r>
            <a:r>
              <a:rPr lang="en-US" dirty="0" err="1" smtClean="0"/>
              <a:t>Detay</a:t>
            </a:r>
            <a:r>
              <a:rPr lang="en-US" dirty="0" smtClean="0"/>
              <a:t> </a:t>
            </a:r>
            <a:r>
              <a:rPr lang="en-US" dirty="0" err="1" smtClean="0"/>
              <a:t>Yayıncılık</a:t>
            </a:r>
            <a:endParaRPr lang="en-US" dirty="0" smtClean="0"/>
          </a:p>
          <a:p>
            <a:r>
              <a:rPr lang="en-US" dirty="0" err="1" smtClean="0"/>
              <a:t>Çeşitli</a:t>
            </a:r>
            <a:r>
              <a:rPr lang="en-US" dirty="0" smtClean="0"/>
              <a:t> </a:t>
            </a:r>
            <a:r>
              <a:rPr lang="en-US" dirty="0" err="1" smtClean="0"/>
              <a:t>makaleler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70796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199</Words>
  <Application>Microsoft Macintosh PowerPoint</Application>
  <PresentationFormat>On-screen Show (4:3)</PresentationFormat>
  <Paragraphs>20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Kaynak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azade</dc:creator>
  <cp:lastModifiedBy>azade</cp:lastModifiedBy>
  <cp:revision>2</cp:revision>
  <dcterms:created xsi:type="dcterms:W3CDTF">2017-11-16T13:30:48Z</dcterms:created>
  <dcterms:modified xsi:type="dcterms:W3CDTF">2017-11-16T13:40:50Z</dcterms:modified>
</cp:coreProperties>
</file>