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Moderneşme</a:t>
            </a:r>
            <a:r>
              <a:rPr lang="tr-TR" dirty="0" smtClean="0"/>
              <a:t> ve din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İhsan Toker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8998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Bazıları tarafından basite indirgeyici bulunsa da çoğu kişi modernliği akılcı düşünme yollarının ortaya çıkmasına bağlamaktadır.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2839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Modernliğin akılcılık niteliği din kurumu ve ilgili kültürler üzerinde baskı kurucu etkiler ortaya çıkartmıştır.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Modernlik ve din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5381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Akılcılık niteliğinin yarattığı yeni ortam ve koşullar sık sık din ve bilim çatışması tartışmalarını beraberinde getirmektedir.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498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modernliğin yaşam alanlarının birbirlerinden uzaklaşıp ayrılmalarına yol açan niteliği dinin modern öncesi toplumlardakinin aksine etki alanını  en azından belli bölgelerde kısıtlayabilmektedir.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Modernlik ve din</a:t>
            </a:r>
          </a:p>
        </p:txBody>
      </p:sp>
    </p:spTree>
    <p:extLst>
      <p:ext uri="{BB962C8B-B14F-4D97-AF65-F5344CB8AC3E}">
        <p14:creationId xmlns:p14="http://schemas.microsoft.com/office/powerpoint/2010/main" val="42664884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Bireyleşme eğilimleri, dinin toplum üzerindeki eski kontrolünü önemli ölçüde azaltmakta ve eski geleneksel durumu baskılamaktadır.</a:t>
            </a:r>
          </a:p>
          <a:p>
            <a:r>
              <a:rPr lang="tr-TR" dirty="0" smtClean="0"/>
              <a:t>Dinin kurumsal yönü zayıflarken, bireysel yönünde yeni tecrübeler ortaya çıkmaktadır.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Modernlik ve din</a:t>
            </a:r>
          </a:p>
        </p:txBody>
      </p:sp>
    </p:spTree>
    <p:extLst>
      <p:ext uri="{BB962C8B-B14F-4D97-AF65-F5344CB8AC3E}">
        <p14:creationId xmlns:p14="http://schemas.microsoft.com/office/powerpoint/2010/main" val="191741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Akılcılık, bireyleşme, toplumsal alanların farklılaşması gibi son derece ciddi etmenlerin varlığına karşılık din modern dönemde tamamen zayıflamamıştır.</a:t>
            </a:r>
          </a:p>
          <a:p>
            <a:r>
              <a:rPr lang="tr-TR" dirty="0" smtClean="0"/>
              <a:t>Günümüz sosyal bilimlerindeki en önemli tartışmalardan birinin </a:t>
            </a:r>
            <a:r>
              <a:rPr lang="tr-TR" dirty="0" err="1" smtClean="0"/>
              <a:t>sekülerleşme</a:t>
            </a:r>
            <a:r>
              <a:rPr lang="tr-TR" dirty="0" smtClean="0"/>
              <a:t> teorilerinin geçerliliği ile ilgili olması ve bu konuda ciddi kuşkuların ifade edilmesi bu durumla ilgilidir.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Modernlik ve din</a:t>
            </a:r>
          </a:p>
        </p:txBody>
      </p:sp>
    </p:spTree>
    <p:extLst>
      <p:ext uri="{BB962C8B-B14F-4D97-AF65-F5344CB8AC3E}">
        <p14:creationId xmlns:p14="http://schemas.microsoft.com/office/powerpoint/2010/main" val="2436494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Din modern dönemde yok olmamış, önemli ölçüde zayıflamamış, ama şekil değiştirmiş bulunmaktadır.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Modernlik ve din</a:t>
            </a:r>
          </a:p>
        </p:txBody>
      </p:sp>
    </p:spTree>
    <p:extLst>
      <p:ext uri="{BB962C8B-B14F-4D97-AF65-F5344CB8AC3E}">
        <p14:creationId xmlns:p14="http://schemas.microsoft.com/office/powerpoint/2010/main" val="2915727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Hatta bazı durumlarda dinin çok güçlü bir şekilde yeniden gündeme geldiği görülebilmektedir.</a:t>
            </a:r>
          </a:p>
          <a:p>
            <a:r>
              <a:rPr lang="tr-TR" dirty="0" smtClean="0"/>
              <a:t>Mesela:</a:t>
            </a:r>
          </a:p>
          <a:p>
            <a:r>
              <a:rPr lang="tr-TR" dirty="0" smtClean="0"/>
              <a:t>Dini canlanma, dinin radikalleşmesi, dine dönüş, </a:t>
            </a:r>
            <a:r>
              <a:rPr lang="tr-TR" smtClean="0"/>
              <a:t>kutsalın dönüşü gibi.</a:t>
            </a:r>
            <a:endParaRPr lang="tr-TR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Modernlik ve din</a:t>
            </a:r>
          </a:p>
        </p:txBody>
      </p:sp>
    </p:spTree>
    <p:extLst>
      <p:ext uri="{BB962C8B-B14F-4D97-AF65-F5344CB8AC3E}">
        <p14:creationId xmlns:p14="http://schemas.microsoft.com/office/powerpoint/2010/main" val="213086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Hakikate ve yönteme olan inanç</a:t>
            </a:r>
          </a:p>
          <a:p>
            <a:r>
              <a:rPr lang="tr-TR" dirty="0" smtClean="0"/>
              <a:t>Nihai durumlara olan inanç</a:t>
            </a:r>
          </a:p>
          <a:p>
            <a:r>
              <a:rPr lang="tr-TR" dirty="0" smtClean="0"/>
              <a:t>Açığa çıkartma stratejilerine inanç</a:t>
            </a:r>
          </a:p>
          <a:p>
            <a:r>
              <a:rPr lang="tr-TR" dirty="0" smtClean="0"/>
              <a:t>İlerlemeye inanç</a:t>
            </a:r>
          </a:p>
          <a:p>
            <a:r>
              <a:rPr lang="tr-TR" dirty="0" smtClean="0"/>
              <a:t>Özgürlüğe inanç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Schaanning</a:t>
            </a:r>
            <a:r>
              <a:rPr lang="tr-TR" dirty="0" smtClean="0"/>
              <a:t> 1992)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Modernliğin özellikleri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9380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Modernliğin önyargı ve hurafeleri sona erdirip kaldırma eğilimi öne çıkmaktadır.</a:t>
            </a:r>
          </a:p>
          <a:p>
            <a:endParaRPr lang="tr-TR" dirty="0"/>
          </a:p>
          <a:p>
            <a:r>
              <a:rPr lang="tr-TR" dirty="0" smtClean="0"/>
              <a:t>Mesela </a:t>
            </a:r>
            <a:r>
              <a:rPr lang="tr-TR" dirty="0" err="1" smtClean="0"/>
              <a:t>Marx</a:t>
            </a:r>
            <a:r>
              <a:rPr lang="tr-TR" dirty="0" smtClean="0"/>
              <a:t>, Nietzsche veya Freud dini olsun, çağdaş ideolojileri olsun kuşku ile karşılamışlardır.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269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Modernlik Latince </a:t>
            </a:r>
            <a:r>
              <a:rPr lang="tr-TR" dirty="0" err="1" smtClean="0"/>
              <a:t>modernus</a:t>
            </a:r>
            <a:r>
              <a:rPr lang="tr-TR" dirty="0" smtClean="0"/>
              <a:t> kelimesine dayanmaktadır.</a:t>
            </a:r>
          </a:p>
          <a:p>
            <a:r>
              <a:rPr lang="tr-TR" dirty="0" smtClean="0"/>
              <a:t>Kelime 5. yüzyıla aittir. Putperest dönem ile Hristiyan dönemi birbirinden ayırmak üzere kullanıma girmiştir.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025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Modernite</a:t>
            </a:r>
            <a:r>
              <a:rPr lang="tr-TR" b="1" dirty="0" smtClean="0"/>
              <a:t> ne zaman başladı?</a:t>
            </a:r>
          </a:p>
          <a:p>
            <a:r>
              <a:rPr lang="tr-TR" dirty="0" smtClean="0"/>
              <a:t>-1800’lerin sonlarındaki </a:t>
            </a:r>
            <a:r>
              <a:rPr lang="tr-TR" dirty="0" err="1" smtClean="0"/>
              <a:t>entellektüellerle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Augustine’in</a:t>
            </a:r>
            <a:r>
              <a:rPr lang="tr-TR" dirty="0" smtClean="0"/>
              <a:t> bireyciliği ile ilerleme felsefesi ile birlikte</a:t>
            </a:r>
          </a:p>
          <a:p>
            <a:r>
              <a:rPr lang="tr-TR" dirty="0" smtClean="0"/>
              <a:t>-teknolojik fethin gerçekleştiği 15. yüzyılın sonunda</a:t>
            </a:r>
          </a:p>
          <a:p>
            <a:r>
              <a:rPr lang="tr-TR" dirty="0" smtClean="0"/>
              <a:t>-on altıncı yüzyılda (</a:t>
            </a:r>
            <a:r>
              <a:rPr lang="tr-TR" dirty="0" err="1" smtClean="0"/>
              <a:t>Weber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3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Modernite</a:t>
            </a:r>
            <a:r>
              <a:rPr lang="tr-TR" dirty="0" smtClean="0"/>
              <a:t> süreci sosyolojik açıdan önce elitle sınırlı şekilde geleneğin eleştirilmesi, ardından da genel nüfus içerisinde bu eleştirilerin kabul görmesiyle başlamış kabul edilebilir.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956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Zahidane</a:t>
            </a:r>
            <a:r>
              <a:rPr lang="tr-TR" dirty="0" smtClean="0"/>
              <a:t> disiplin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Sekülerleşme</a:t>
            </a:r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/>
              <a:t>A</a:t>
            </a:r>
            <a:r>
              <a:rPr lang="tr-TR" dirty="0" err="1" smtClean="0"/>
              <a:t>raçsal</a:t>
            </a:r>
            <a:r>
              <a:rPr lang="tr-TR" dirty="0" smtClean="0"/>
              <a:t> ve odaklı aklın evrensel geçerlilik taşıdığı inancı</a:t>
            </a:r>
          </a:p>
          <a:p>
            <a:r>
              <a:rPr lang="tr-TR" dirty="0" smtClean="0"/>
              <a:t>Yaşam dünyasının alanlarında farklılaşma</a:t>
            </a:r>
          </a:p>
          <a:p>
            <a:r>
              <a:rPr lang="tr-TR" dirty="0" smtClean="0"/>
              <a:t>-Ekonomik, siyasal ve askeri işlerin bürokratik hale gelmesi</a:t>
            </a:r>
          </a:p>
          <a:p>
            <a:r>
              <a:rPr lang="tr-TR" dirty="0" smtClean="0"/>
              <a:t>-Değerlerin piyasalaşması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Modern toplumun özellikleri </a:t>
            </a:r>
            <a:br>
              <a:rPr lang="tr-TR" sz="4000" dirty="0" smtClean="0"/>
            </a:br>
            <a:r>
              <a:rPr lang="tr-TR" sz="4000" dirty="0" smtClean="0"/>
              <a:t>(B. Wilson)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009848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Modernitenin</a:t>
            </a:r>
            <a:r>
              <a:rPr lang="tr-TR" dirty="0" smtClean="0"/>
              <a:t> açıklanmasında onun batılı sömürgecilikle birlikte betimlenmesi özel bir önem taşımaktadır.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0096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Kapitalizmin hakim hale gelmesi</a:t>
            </a:r>
          </a:p>
          <a:p>
            <a:r>
              <a:rPr lang="tr-TR" dirty="0" smtClean="0"/>
              <a:t>Doğa bilimi araştırma yöntemlerinin gelişmesi</a:t>
            </a:r>
          </a:p>
          <a:p>
            <a:r>
              <a:rPr lang="tr-TR" dirty="0" err="1" smtClean="0"/>
              <a:t>Kalvinist</a:t>
            </a:r>
            <a:r>
              <a:rPr lang="tr-TR" dirty="0" smtClean="0"/>
              <a:t> esinli tutum ve pratiklerin kurumsallaşması</a:t>
            </a:r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11560" y="620688"/>
            <a:ext cx="7756263" cy="1054250"/>
          </a:xfrm>
        </p:spPr>
        <p:txBody>
          <a:bodyPr/>
          <a:lstStyle/>
          <a:p>
            <a:r>
              <a:rPr lang="tr-TR" sz="4000" dirty="0" smtClean="0"/>
              <a:t>Modernlikte önemli tarihi gelişmeler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9744897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41</TotalTime>
  <Words>403</Words>
  <Application>Microsoft Office PowerPoint</Application>
  <PresentationFormat>Ekran Gösterisi 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Cilt</vt:lpstr>
      <vt:lpstr>Moderneşme ve din</vt:lpstr>
      <vt:lpstr>Modernliğin özellikleri</vt:lpstr>
      <vt:lpstr>PowerPoint Sunusu</vt:lpstr>
      <vt:lpstr>PowerPoint Sunusu</vt:lpstr>
      <vt:lpstr>PowerPoint Sunusu</vt:lpstr>
      <vt:lpstr>PowerPoint Sunusu</vt:lpstr>
      <vt:lpstr>Modern toplumun özellikleri  (B. Wilson)</vt:lpstr>
      <vt:lpstr>PowerPoint Sunusu</vt:lpstr>
      <vt:lpstr>Modernlikte önemli tarihi gelişmeler</vt:lpstr>
      <vt:lpstr>PowerPoint Sunusu</vt:lpstr>
      <vt:lpstr>Modernlik ve din</vt:lpstr>
      <vt:lpstr>PowerPoint Sunusu</vt:lpstr>
      <vt:lpstr>Modernlik ve din</vt:lpstr>
      <vt:lpstr>Modernlik ve din</vt:lpstr>
      <vt:lpstr>Modernlik ve din</vt:lpstr>
      <vt:lpstr>Modernlik ve din</vt:lpstr>
      <vt:lpstr>Modernlik ve din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Moderneşme ve din</dc:title>
  <dc:creator>toker</dc:creator>
  <cp:lastModifiedBy>user</cp:lastModifiedBy>
  <cp:revision>10</cp:revision>
  <dcterms:created xsi:type="dcterms:W3CDTF">2019-10-14T10:41:19Z</dcterms:created>
  <dcterms:modified xsi:type="dcterms:W3CDTF">2019-10-14T11:36:46Z</dcterms:modified>
</cp:coreProperties>
</file>