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6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6304"/>
            <a:ext cx="8814816" cy="2505456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7 Başlık"/>
          <p:cNvSpPr>
            <a:spLocks noGrp="1"/>
          </p:cNvSpPr>
          <p:nvPr>
            <p:ph type="ctrTitle"/>
          </p:nvPr>
        </p:nvSpPr>
        <p:spPr>
          <a:xfrm>
            <a:off x="464234" y="381001"/>
            <a:ext cx="8229600" cy="2209800"/>
          </a:xfrm>
        </p:spPr>
        <p:txBody>
          <a:bodyPr lIns="45720" rIns="228600" anchor="b">
            <a:normAutofit/>
          </a:bodyPr>
          <a:lstStyle>
            <a:lvl1pPr marL="0" algn="r">
              <a:defRPr sz="4800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9" name="8 Alt Başlık"/>
          <p:cNvSpPr>
            <a:spLocks noGrp="1"/>
          </p:cNvSpPr>
          <p:nvPr>
            <p:ph type="subTitle" idx="1"/>
          </p:nvPr>
        </p:nvSpPr>
        <p:spPr>
          <a:xfrm>
            <a:off x="2133600" y="2819400"/>
            <a:ext cx="6560234" cy="1752600"/>
          </a:xfrm>
        </p:spPr>
        <p:txBody>
          <a:bodyPr lIns="45720" rIns="246888"/>
          <a:lstStyle>
            <a:lvl1pPr marL="0" indent="0" algn="r">
              <a:spcBef>
                <a:spcPts val="0"/>
              </a:spcBef>
              <a:buNone/>
              <a:defRPr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tr-TR" smtClean="0"/>
              <a:t>Asıl alt başlık stilini düzenlemek için tıklatın</a:t>
            </a:r>
            <a:endParaRPr kumimoji="0" lang="en-US"/>
          </a:p>
        </p:txBody>
      </p:sp>
      <p:sp>
        <p:nvSpPr>
          <p:cNvPr id="10" name="9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11" name="10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  <p:sp>
        <p:nvSpPr>
          <p:cNvPr id="12" name="11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 algn="l"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Dikey Metin Yer Tutucusu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5" name="4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Bölüm Üstbilgisi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Dikdörtgen"/>
          <p:cNvSpPr/>
          <p:nvPr/>
        </p:nvSpPr>
        <p:spPr>
          <a:xfrm>
            <a:off x="1000128" y="3267456"/>
            <a:ext cx="74066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722376" y="498230"/>
            <a:ext cx="7772400" cy="2731008"/>
          </a:xfrm>
        </p:spPr>
        <p:txBody>
          <a:bodyPr rIns="100584"/>
          <a:lstStyle>
            <a:lvl1pPr algn="r">
              <a:buNone/>
              <a:defRPr sz="4000" b="1" cap="none">
                <a:solidFill>
                  <a:schemeClr val="accent1">
                    <a:tint val="95000"/>
                    <a:satMod val="200000"/>
                  </a:schemeClr>
                </a:solidFill>
              </a:defRPr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722313" y="3287713"/>
            <a:ext cx="7772400" cy="1509712"/>
          </a:xfrm>
        </p:spPr>
        <p:txBody>
          <a:bodyPr rIns="128016" anchor="t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İçerik Yer Tutucusu"/>
          <p:cNvSpPr>
            <a:spLocks noGrp="1"/>
          </p:cNvSpPr>
          <p:nvPr>
            <p:ph sz="half" idx="1"/>
          </p:nvPr>
        </p:nvSpPr>
        <p:spPr>
          <a:xfrm>
            <a:off x="457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4" name="3 İçerik Yer Tutucusu"/>
          <p:cNvSpPr>
            <a:spLocks noGrp="1"/>
          </p:cNvSpPr>
          <p:nvPr>
            <p:ph sz="half" idx="2"/>
          </p:nvPr>
        </p:nvSpPr>
        <p:spPr>
          <a:xfrm>
            <a:off x="4648200" y="1645920"/>
            <a:ext cx="4038600" cy="452628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5" name="4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6" name="5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9 Dikdörtgen"/>
          <p:cNvSpPr/>
          <p:nvPr/>
        </p:nvSpPr>
        <p:spPr>
          <a:xfrm>
            <a:off x="616744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10 Dikdörtgen"/>
          <p:cNvSpPr/>
          <p:nvPr/>
        </p:nvSpPr>
        <p:spPr>
          <a:xfrm>
            <a:off x="4800600" y="216521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b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1948"/>
            <a:ext cx="8229600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Autofit/>
          </a:bodyPr>
          <a:lstStyle>
            <a:lvl1pPr marL="91440" indent="0" algn="l">
              <a:spcBef>
                <a:spcPts val="0"/>
              </a:spcBef>
              <a:buNone/>
              <a:defRPr sz="2200" b="0" cap="all" baseline="0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5" name="4 İçerik Yer Tutucusu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4040188" cy="3941763"/>
          </a:xfrm>
        </p:spPr>
        <p:txBody>
          <a:bodyPr lIns="9144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6" name="5 İçerik Yer Tutucusu"/>
          <p:cNvSpPr>
            <a:spLocks noGrp="1"/>
          </p:cNvSpPr>
          <p:nvPr>
            <p:ph sz="quarter" idx="4"/>
          </p:nvPr>
        </p:nvSpPr>
        <p:spPr>
          <a:xfrm>
            <a:off x="4645025" y="2362200"/>
            <a:ext cx="4041775" cy="3941763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7" name="6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8" name="7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2"/>
          </p:nvPr>
        </p:nvSpPr>
        <p:spPr>
          <a:xfrm>
            <a:off x="8641080" y="6514568"/>
            <a:ext cx="464288" cy="274320"/>
          </a:xfrm>
        </p:spPr>
        <p:txBody>
          <a:bodyPr/>
          <a:lstStyle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57200" y="253218"/>
            <a:ext cx="8229600" cy="1143000"/>
          </a:xfrm>
        </p:spPr>
        <p:txBody>
          <a:bodyPr/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  <p:sp>
        <p:nvSpPr>
          <p:cNvPr id="7" name="6 Dikdörtgen"/>
          <p:cNvSpPr/>
          <p:nvPr/>
        </p:nvSpPr>
        <p:spPr>
          <a:xfrm>
            <a:off x="588392" y="1424588"/>
            <a:ext cx="800100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Başlıklı İçerik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Dikdörtgen"/>
          <p:cNvSpPr/>
          <p:nvPr/>
        </p:nvSpPr>
        <p:spPr>
          <a:xfrm>
            <a:off x="5057552" y="1057656"/>
            <a:ext cx="3749040" cy="9144"/>
          </a:xfrm>
          <a:prstGeom prst="rect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>
            <a:outerShdw blurRad="12700" dist="12900" dir="5400000" algn="tl" rotWithShape="0">
              <a:srgbClr val="000000">
                <a:alpha val="7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4963136" y="304800"/>
            <a:ext cx="3931920" cy="762000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3" name="2 Metin Yer Tutucusu"/>
          <p:cNvSpPr>
            <a:spLocks noGrp="1"/>
          </p:cNvSpPr>
          <p:nvPr>
            <p:ph type="body" idx="2"/>
          </p:nvPr>
        </p:nvSpPr>
        <p:spPr>
          <a:xfrm>
            <a:off x="4963136" y="1107560"/>
            <a:ext cx="3931920" cy="1066800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/>
          </p:cNvSpPr>
          <p:nvPr>
            <p:ph sz="half" idx="1"/>
          </p:nvPr>
        </p:nvSpPr>
        <p:spPr>
          <a:xfrm>
            <a:off x="228600" y="2209800"/>
            <a:ext cx="8666456" cy="3977640"/>
          </a:xfrm>
        </p:spPr>
        <p:txBody>
          <a:bodyPr/>
          <a:lstStyle>
            <a:lvl1pPr marL="292608">
              <a:defRPr sz="3200"/>
            </a:lvl1pPr>
            <a:lvl2pPr marL="594360">
              <a:defRPr sz="2800"/>
            </a:lvl2pPr>
            <a:lvl3pPr marL="822960">
              <a:defRPr sz="2400"/>
            </a:lvl3pPr>
            <a:lvl4pPr marL="1051560">
              <a:defRPr sz="2000"/>
            </a:lvl4pPr>
            <a:lvl5pPr marL="1261872">
              <a:defRPr sz="2000"/>
            </a:lvl5pPr>
            <a:extLst/>
          </a:lstStyle>
          <a:p>
            <a:pPr lvl="0" eaLnBrk="1" latinLnBrk="0" hangingPunct="1"/>
            <a:r>
              <a:rPr lang="tr-TR" smtClean="0"/>
              <a:t>Asıl metin stillerini düzenlemek için tıklatın</a:t>
            </a:r>
          </a:p>
          <a:p>
            <a:pPr lvl="1" eaLnBrk="1" latinLnBrk="0" hangingPunct="1"/>
            <a:r>
              <a:rPr lang="tr-TR" smtClean="0"/>
              <a:t>İkinci düzey</a:t>
            </a:r>
          </a:p>
          <a:p>
            <a:pPr lvl="2" eaLnBrk="1" latinLnBrk="0" hangingPunct="1"/>
            <a:r>
              <a:rPr lang="tr-TR" smtClean="0"/>
              <a:t>Üçüncü düzey</a:t>
            </a:r>
          </a:p>
          <a:p>
            <a:pPr lvl="3" eaLnBrk="1" latinLnBrk="0" hangingPunct="1"/>
            <a:r>
              <a:rPr lang="tr-TR" smtClean="0"/>
              <a:t>Dördüncü düzey</a:t>
            </a:r>
          </a:p>
          <a:p>
            <a:pPr lvl="4" eaLnBrk="1" latinLnBrk="0" hangingPunct="1"/>
            <a:r>
              <a:rPr lang="tr-TR" smtClean="0"/>
              <a:t>Beşinci düzey</a:t>
            </a:r>
            <a:endParaRPr kumimoji="0" lang="en-US"/>
          </a:p>
        </p:txBody>
      </p:sp>
      <p:sp>
        <p:nvSpPr>
          <p:cNvPr id="9" name="8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13670"/>
            <a:ext cx="3002280" cy="274320"/>
          </a:xfrm>
        </p:spPr>
        <p:txBody>
          <a:bodyPr vert="horz" rtlCol="0"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10" name="9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13670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  <p:sp>
        <p:nvSpPr>
          <p:cNvPr id="11" name="10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13670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>
          <a:xfrm>
            <a:off x="3040443" y="4724400"/>
            <a:ext cx="5486400" cy="664536"/>
          </a:xfrm>
        </p:spPr>
        <p:txBody>
          <a:bodyPr anchor="b"/>
          <a:lstStyle>
            <a:lvl1pPr marL="0" algn="r">
              <a:buNone/>
              <a:defRPr sz="2000" b="1"/>
            </a:lvl1pPr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4" name="3 Metin Yer Tutucusu"/>
          <p:cNvSpPr>
            <a:spLocks noGrp="1"/>
          </p:cNvSpPr>
          <p:nvPr>
            <p:ph type="body" sz="half" idx="2"/>
          </p:nvPr>
        </p:nvSpPr>
        <p:spPr>
          <a:xfrm>
            <a:off x="3040443" y="5388936"/>
            <a:ext cx="5486400" cy="912255"/>
          </a:xfrm>
        </p:spPr>
        <p:txBody>
          <a:bodyPr/>
          <a:lstStyle>
            <a:lvl1pPr marL="0" indent="0" algn="r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</p:txBody>
      </p:sp>
      <p:sp>
        <p:nvSpPr>
          <p:cNvPr id="13" name="12 Resim Yer Tutucusu"/>
          <p:cNvSpPr>
            <a:spLocks noGrp="1"/>
          </p:cNvSpPr>
          <p:nvPr>
            <p:ph type="pic" idx="1"/>
          </p:nvPr>
        </p:nvSpPr>
        <p:spPr>
          <a:xfrm>
            <a:off x="304800" y="249864"/>
            <a:ext cx="8534400" cy="4343400"/>
          </a:xfrm>
          <a:prstGeom prst="round2DiagRect">
            <a:avLst>
              <a:gd name="adj1" fmla="val 11403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t"/>
          <a:lstStyle>
            <a:lvl1pPr indent="0">
              <a:buNone/>
              <a:defRPr sz="3200"/>
            </a:lvl1pPr>
            <a:extLst/>
          </a:lstStyle>
          <a:p>
            <a:pPr marL="0" algn="l" rtl="0" eaLnBrk="1" latinLnBrk="0" hangingPunct="1"/>
            <a:r>
              <a:rPr kumimoji="0" lang="tr-TR" smtClean="0">
                <a:solidFill>
                  <a:schemeClr val="lt1"/>
                </a:solidFill>
                <a:latin typeface="+mn-lt"/>
                <a:ea typeface="+mn-ea"/>
                <a:cs typeface="+mn-cs"/>
              </a:rPr>
              <a:t>Resim eklemek için simgeyi tıklatın</a:t>
            </a:r>
            <a:endParaRPr kumimoji="0" lang="en-US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Veri Yer Tutucusu"/>
          <p:cNvSpPr>
            <a:spLocks noGrp="1"/>
          </p:cNvSpPr>
          <p:nvPr>
            <p:ph type="dt" sz="half" idx="10"/>
          </p:nvPr>
        </p:nvSpPr>
        <p:spPr>
          <a:xfrm>
            <a:off x="5562600" y="6509004"/>
            <a:ext cx="3002280" cy="274320"/>
          </a:xfrm>
        </p:spPr>
        <p:txBody>
          <a:bodyPr vert="horz" rtlCol="0"/>
          <a:lstStyle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9" name="8 Slayt Numarası Yer Tutucusu"/>
          <p:cNvSpPr>
            <a:spLocks noGrp="1"/>
          </p:cNvSpPr>
          <p:nvPr>
            <p:ph type="sldNum" sz="quarter" idx="11"/>
          </p:nvPr>
        </p:nvSpPr>
        <p:spPr>
          <a:xfrm>
            <a:off x="8638952" y="6509004"/>
            <a:ext cx="464288" cy="274320"/>
          </a:xfrm>
        </p:spPr>
        <p:txBody>
          <a:bodyPr vert="horz" rtlCol="0"/>
          <a:lstStyle>
            <a:lvl1pPr>
              <a:defRPr>
                <a:solidFill>
                  <a:schemeClr val="tx2">
                    <a:shade val="90000"/>
                  </a:schemeClr>
                </a:solidFill>
              </a:defRPr>
            </a:lvl1pPr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  <p:sp>
        <p:nvSpPr>
          <p:cNvPr id="10" name="9 Altbilgi Yer Tutucusu"/>
          <p:cNvSpPr>
            <a:spLocks noGrp="1"/>
          </p:cNvSpPr>
          <p:nvPr>
            <p:ph type="ftr" sz="quarter" idx="12"/>
          </p:nvPr>
        </p:nvSpPr>
        <p:spPr>
          <a:xfrm>
            <a:off x="1600200" y="6509004"/>
            <a:ext cx="3907464" cy="274320"/>
          </a:xfrm>
        </p:spPr>
        <p:txBody>
          <a:bodyPr vert="horz" rtlCol="0"/>
          <a:lstStyle>
            <a:extLst/>
          </a:lstStyle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Yuvarlatılmış Çapraz Köşeli Dikdörtgen"/>
          <p:cNvSpPr/>
          <p:nvPr/>
        </p:nvSpPr>
        <p:spPr>
          <a:xfrm>
            <a:off x="164592" y="147085"/>
            <a:ext cx="8810846" cy="6565392"/>
          </a:xfrm>
          <a:prstGeom prst="round2DiagRect">
            <a:avLst>
              <a:gd name="adj1" fmla="val 11807"/>
              <a:gd name="adj2" fmla="val 0"/>
            </a:avLst>
          </a:prstGeom>
          <a:solidFill>
            <a:schemeClr val="bg2">
              <a:tint val="85000"/>
              <a:shade val="90000"/>
              <a:satMod val="150000"/>
              <a:alpha val="65000"/>
            </a:schemeClr>
          </a:solidFill>
          <a:ln w="11000" cap="rnd" cmpd="sng" algn="ctr">
            <a:solidFill>
              <a:schemeClr val="bg2">
                <a:tint val="78000"/>
                <a:satMod val="180000"/>
                <a:alpha val="88000"/>
              </a:schemeClr>
            </a:solidFill>
            <a:prstDash val="solid"/>
          </a:ln>
          <a:effectLst>
            <a:innerShdw blurRad="114300">
              <a:srgbClr val="000000">
                <a:alpha val="10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2 Altbilgi Yer Tutucusu"/>
          <p:cNvSpPr>
            <a:spLocks noGrp="1"/>
          </p:cNvSpPr>
          <p:nvPr>
            <p:ph type="ftr" sz="quarter" idx="3"/>
          </p:nvPr>
        </p:nvSpPr>
        <p:spPr>
          <a:xfrm>
            <a:off x="1295400" y="6400800"/>
            <a:ext cx="4212264" cy="274320"/>
          </a:xfrm>
          <a:prstGeom prst="rect">
            <a:avLst/>
          </a:prstGeom>
        </p:spPr>
        <p:txBody>
          <a:bodyPr/>
          <a:lstStyle>
            <a:lvl1pPr algn="r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endParaRPr lang="tr-TR"/>
          </a:p>
        </p:txBody>
      </p:sp>
      <p:sp>
        <p:nvSpPr>
          <p:cNvPr id="14" name="13 Veri Yer Tutucusu"/>
          <p:cNvSpPr>
            <a:spLocks noGrp="1"/>
          </p:cNvSpPr>
          <p:nvPr>
            <p:ph type="dt" sz="half" idx="2"/>
          </p:nvPr>
        </p:nvSpPr>
        <p:spPr>
          <a:xfrm>
            <a:off x="5562600" y="6400800"/>
            <a:ext cx="3002280" cy="274320"/>
          </a:xfrm>
          <a:prstGeom prst="rect">
            <a:avLst/>
          </a:prstGeom>
        </p:spPr>
        <p:txBody>
          <a:bodyPr/>
          <a:lstStyle>
            <a:lvl1pPr algn="l" eaLnBrk="1" latinLnBrk="0" hangingPunct="1">
              <a:defRPr kumimoji="0" sz="1300">
                <a:solidFill>
                  <a:schemeClr val="bg2">
                    <a:tint val="60000"/>
                    <a:satMod val="155000"/>
                  </a:schemeClr>
                </a:solidFill>
              </a:defRPr>
            </a:lvl1pPr>
            <a:extLst/>
          </a:lstStyle>
          <a:p>
            <a:fld id="{55FACAE6-1CB8-43EB-A5A4-72FBBD92DABA}" type="datetimeFigureOut">
              <a:rPr lang="tr-TR" smtClean="0"/>
              <a:t>31.1.2017</a:t>
            </a:fld>
            <a:endParaRPr lang="tr-TR"/>
          </a:p>
        </p:txBody>
      </p:sp>
      <p:sp>
        <p:nvSpPr>
          <p:cNvPr id="23" name="22 Slayt Numarası Yer Tutucusu"/>
          <p:cNvSpPr>
            <a:spLocks noGrp="1"/>
          </p:cNvSpPr>
          <p:nvPr>
            <p:ph type="sldNum" sz="quarter" idx="4"/>
          </p:nvPr>
        </p:nvSpPr>
        <p:spPr>
          <a:xfrm>
            <a:off x="8638952" y="6514568"/>
            <a:ext cx="464288" cy="274320"/>
          </a:xfrm>
          <a:prstGeom prst="rect">
            <a:avLst/>
          </a:prstGeom>
        </p:spPr>
        <p:txBody>
          <a:bodyPr anchor="ctr"/>
          <a:lstStyle>
            <a:lvl1pPr algn="r" eaLnBrk="1" latinLnBrk="0" hangingPunct="1">
              <a:defRPr kumimoji="0" sz="1600">
                <a:solidFill>
                  <a:schemeClr val="tx2">
                    <a:shade val="90000"/>
                  </a:schemeClr>
                </a:solidFill>
                <a:effectLst/>
              </a:defRPr>
            </a:lvl1pPr>
            <a:extLst/>
          </a:lstStyle>
          <a:p>
            <a:fld id="{601F5AA5-1BA8-4AB4-9350-3DA51FD33388}" type="slidenum">
              <a:rPr lang="tr-TR" smtClean="0"/>
              <a:t>‹#›</a:t>
            </a:fld>
            <a:endParaRPr lang="tr-TR"/>
          </a:p>
        </p:txBody>
      </p:sp>
      <p:sp>
        <p:nvSpPr>
          <p:cNvPr id="22" name="21 Başlık Yer Tutucusu"/>
          <p:cNvSpPr>
            <a:spLocks noGrp="1"/>
          </p:cNvSpPr>
          <p:nvPr>
            <p:ph type="title"/>
          </p:nvPr>
        </p:nvSpPr>
        <p:spPr>
          <a:xfrm>
            <a:off x="457200" y="253536"/>
            <a:ext cx="8229600" cy="1143000"/>
          </a:xfrm>
          <a:prstGeom prst="rect">
            <a:avLst/>
          </a:prstGeom>
        </p:spPr>
        <p:txBody>
          <a:bodyPr rIns="91440" anchor="b">
            <a:normAutofit/>
            <a:scene3d>
              <a:camera prst="orthographicFront"/>
              <a:lightRig rig="soft" dir="t">
                <a:rot lat="0" lon="0" rev="2400000"/>
              </a:lightRig>
            </a:scene3d>
            <a:sp3d>
              <a:bevelT w="19050" h="12700"/>
            </a:sp3d>
          </a:bodyPr>
          <a:lstStyle>
            <a:extLst/>
          </a:lstStyle>
          <a:p>
            <a:r>
              <a:rPr kumimoji="0" lang="tr-TR" smtClean="0"/>
              <a:t>Asıl başlık stili için tıklatın</a:t>
            </a:r>
            <a:endParaRPr kumimoji="0" lang="en-US"/>
          </a:p>
        </p:txBody>
      </p:sp>
      <p:sp>
        <p:nvSpPr>
          <p:cNvPr id="13" name="12 Metin Yer Tutucusu"/>
          <p:cNvSpPr>
            <a:spLocks noGrp="1"/>
          </p:cNvSpPr>
          <p:nvPr>
            <p:ph type="body" idx="1"/>
          </p:nvPr>
        </p:nvSpPr>
        <p:spPr>
          <a:xfrm>
            <a:off x="457200" y="1646237"/>
            <a:ext cx="8229600" cy="4526280"/>
          </a:xfrm>
          <a:prstGeom prst="rect">
            <a:avLst/>
          </a:prstGeom>
        </p:spPr>
        <p:txBody>
          <a:bodyPr>
            <a:normAutofit/>
          </a:bodyPr>
          <a:lstStyle>
            <a:extLst/>
          </a:lstStyle>
          <a:p>
            <a:pPr lvl="0" eaLnBrk="1" latinLnBrk="0" hangingPunct="1"/>
            <a:r>
              <a:rPr kumimoji="0" lang="tr-TR" smtClean="0"/>
              <a:t>Asıl metin stillerini düzenlemek için tıklatın</a:t>
            </a:r>
          </a:p>
          <a:p>
            <a:pPr lvl="1" eaLnBrk="1" latinLnBrk="0" hangingPunct="1"/>
            <a:r>
              <a:rPr kumimoji="0" lang="tr-TR" smtClean="0"/>
              <a:t>İkinci düzey</a:t>
            </a:r>
          </a:p>
          <a:p>
            <a:pPr lvl="2" eaLnBrk="1" latinLnBrk="0" hangingPunct="1"/>
            <a:r>
              <a:rPr kumimoji="0" lang="tr-TR" smtClean="0"/>
              <a:t>Üçüncü düzey</a:t>
            </a:r>
          </a:p>
          <a:p>
            <a:pPr lvl="3" eaLnBrk="1" latinLnBrk="0" hangingPunct="1"/>
            <a:r>
              <a:rPr kumimoji="0" lang="tr-TR" smtClean="0"/>
              <a:t>Dördüncü düzey</a:t>
            </a:r>
          </a:p>
          <a:p>
            <a:pPr lvl="4" eaLnBrk="1" latinLnBrk="0" hangingPunct="1"/>
            <a:r>
              <a:rPr kumimoji="0" lang="tr-TR" smtClean="0"/>
              <a:t>Beşinci düzey</a:t>
            </a:r>
            <a:endParaRPr kumimoji="0"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marL="54864" algn="r" rtl="0" eaLnBrk="1" latinLnBrk="0" hangingPunct="1">
        <a:spcBef>
          <a:spcPct val="0"/>
        </a:spcBef>
        <a:buNone/>
        <a:defRPr kumimoji="0" sz="4600" kern="1200">
          <a:solidFill>
            <a:schemeClr val="tx2">
              <a:tint val="100000"/>
              <a:shade val="90000"/>
              <a:satMod val="250000"/>
              <a:alpha val="100000"/>
            </a:schemeClr>
          </a:solidFill>
          <a:effectLst>
            <a:outerShdw blurRad="38100" dist="25500" dir="5400000" algn="tl" rotWithShape="0">
              <a:srgbClr val="000000">
                <a:satMod val="180000"/>
                <a:alpha val="7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92100" indent="-292100" algn="l" rtl="0" eaLnBrk="1" latinLnBrk="0" hangingPunct="1">
        <a:spcBef>
          <a:spcPts val="0"/>
        </a:spcBef>
        <a:buClr>
          <a:schemeClr val="accent1"/>
        </a:buClr>
        <a:buSzPct val="70000"/>
        <a:buFont typeface="Wingdings 2"/>
        <a:buChar char="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28600" algn="l" rtl="0" eaLnBrk="1" latinLnBrk="0" hangingPunct="1">
        <a:spcBef>
          <a:spcPts val="400"/>
        </a:spcBef>
        <a:buClr>
          <a:schemeClr val="accent2"/>
        </a:buClr>
        <a:buSzPct val="90000"/>
        <a:buFontTx/>
        <a:buChar char="•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192024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188720" indent="-182880" algn="l" rtl="0" eaLnBrk="1" latinLnBrk="0" hangingPunct="1">
        <a:spcBef>
          <a:spcPts val="400"/>
        </a:spcBef>
        <a:buClr>
          <a:schemeClr val="accent3"/>
        </a:buClr>
        <a:buSzPct val="100000"/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37160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55448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73736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1920240" indent="-173736" algn="l" rtl="0" eaLnBrk="1" latinLnBrk="0" hangingPunct="1">
        <a:spcBef>
          <a:spcPts val="400"/>
        </a:spcBef>
        <a:buClr>
          <a:schemeClr val="accent4"/>
        </a:buClr>
        <a:buFont typeface="Wingdings 2"/>
        <a:buChar char="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dirty="0" smtClean="0"/>
              <a:t>Tekstil Hammaddelerinin Genel Özellikleri</a:t>
            </a:r>
            <a:endParaRPr lang="tr-TR" dirty="0"/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A-Liflerin Fiziksel Yapısı</a:t>
            </a:r>
          </a:p>
          <a:p>
            <a:pPr>
              <a:buNone/>
            </a:pPr>
            <a:endParaRPr lang="tr-TR" dirty="0" smtClean="0"/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Liflerin Morfolojik Yapıları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Lif Strüktürü</a:t>
            </a:r>
            <a:endParaRPr lang="tr-TR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tr-TR" dirty="0" smtClean="0"/>
              <a:t>B-Liflerin Genel Özellikleri</a:t>
            </a:r>
          </a:p>
          <a:p>
            <a:pPr>
              <a:buNone/>
            </a:pPr>
            <a:endParaRPr lang="tr-TR" dirty="0" smtClean="0"/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Fiziksel Özellikler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Biyolojik Özellikler</a:t>
            </a:r>
          </a:p>
          <a:p>
            <a:pPr algn="ctr">
              <a:buFont typeface="Wingdings" pitchFamily="2" charset="2"/>
              <a:buChar char="Ø"/>
            </a:pPr>
            <a:r>
              <a:rPr lang="tr-TR" dirty="0" smtClean="0"/>
              <a:t>Kimyasal Özellikler</a:t>
            </a:r>
            <a:endParaRPr lang="tr-TR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Fiziksel Özellikler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357298"/>
            <a:ext cx="8229600" cy="5143536"/>
          </a:xfrm>
        </p:spPr>
        <p:txBody>
          <a:bodyPr>
            <a:normAutofit fontScale="550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 Uzunluğu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 İnceliği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 Mukavemeti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esneklik, Uzama kabiliyeti ve kalıcı uzunluk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kıvrım, büküm,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yumuşaklık ve sertlik dereceleri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eğilme ve bükülme kabiliyeti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parlaklık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yoğunluk ve özgül ağırlık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emme ve nem çekme özelliği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nem miktarı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yabancı maddeler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ısı yeteneği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yanma özellikleri</a:t>
            </a:r>
          </a:p>
          <a:p>
            <a:pPr marL="514350" indent="-514350">
              <a:buFont typeface="+mj-lt"/>
              <a:buAutoNum type="arabicPeriod"/>
            </a:pPr>
            <a:r>
              <a:rPr lang="tr-TR" sz="4200" dirty="0" smtClean="0"/>
              <a:t>Liflerde optik özellikler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Biyolojik Özellikler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43510"/>
          </a:xfrm>
        </p:spPr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Lif mikrobiyolojisi</a:t>
            </a:r>
          </a:p>
          <a:p>
            <a:pPr marL="514350" indent="-514350">
              <a:buFont typeface="+mj-lt"/>
              <a:buAutoNum type="arabicPeriod"/>
            </a:pPr>
            <a:r>
              <a:rPr lang="tr-TR" dirty="0" smtClean="0"/>
              <a:t>Mikro organizmalardan zarar görme durumları</a:t>
            </a:r>
          </a:p>
          <a:p>
            <a:pPr>
              <a:buNone/>
            </a:pPr>
            <a:endParaRPr lang="tr-TR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 smtClean="0"/>
              <a:t>Kimyasal Özellikler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tr-TR" dirty="0" smtClean="0"/>
              <a:t>Liflerin asit alkaliler, oksitleyici ve </a:t>
            </a:r>
            <a:r>
              <a:rPr lang="tr-TR" dirty="0" err="1" smtClean="0"/>
              <a:t>redükleyici</a:t>
            </a:r>
            <a:r>
              <a:rPr lang="tr-TR" dirty="0" smtClean="0"/>
              <a:t> maddeler ile yağ ve tuz gibi kimyasal maddelere karşı olan özelliklerdir</a:t>
            </a:r>
            <a:endParaRPr lang="tr-TR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öküm">
  <a:themeElements>
    <a:clrScheme name="Döküm">
      <a:dk1>
        <a:sysClr val="windowText" lastClr="000000"/>
      </a:dk1>
      <a:lt1>
        <a:sysClr val="window" lastClr="FFFFFF"/>
      </a:lt1>
      <a:dk2>
        <a:srgbClr val="676A55"/>
      </a:dk2>
      <a:lt2>
        <a:srgbClr val="EAEBDE"/>
      </a:lt2>
      <a:accent1>
        <a:srgbClr val="72A376"/>
      </a:accent1>
      <a:accent2>
        <a:srgbClr val="B0CCB0"/>
      </a:accent2>
      <a:accent3>
        <a:srgbClr val="A8CDD7"/>
      </a:accent3>
      <a:accent4>
        <a:srgbClr val="C0BEAF"/>
      </a:accent4>
      <a:accent5>
        <a:srgbClr val="CEC597"/>
      </a:accent5>
      <a:accent6>
        <a:srgbClr val="E8B7B7"/>
      </a:accent6>
      <a:hlink>
        <a:srgbClr val="DB5353"/>
      </a:hlink>
      <a:folHlink>
        <a:srgbClr val="903638"/>
      </a:folHlink>
    </a:clrScheme>
    <a:fontScheme name="Döküm">
      <a:maj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Döküm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80000"/>
              </a:schemeClr>
            </a:gs>
            <a:gs pos="62000">
              <a:schemeClr val="phClr">
                <a:tint val="30000"/>
                <a:satMod val="180000"/>
              </a:schemeClr>
            </a:gs>
            <a:gs pos="100000">
              <a:schemeClr val="phClr">
                <a:tint val="22000"/>
                <a:satMod val="18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58000"/>
                <a:satMod val="150000"/>
              </a:schemeClr>
            </a:gs>
            <a:gs pos="72000">
              <a:schemeClr val="phClr">
                <a:tint val="90000"/>
                <a:satMod val="135000"/>
              </a:schemeClr>
            </a:gs>
            <a:gs pos="100000">
              <a:schemeClr val="phClr">
                <a:tint val="8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80000"/>
            </a:schemeClr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43137"/>
              </a:srgbClr>
            </a:outerShdw>
          </a:effectLst>
          <a:scene3d>
            <a:camera prst="orthographicFront" fov="0">
              <a:rot lat="0" lon="0" rev="0"/>
            </a:camera>
            <a:lightRig rig="soft" dir="tl">
              <a:rot lat="0" lon="0" rev="20000000"/>
            </a:lightRig>
          </a:scene3d>
          <a:sp3d prstMaterial="matte">
            <a:bevelT w="63500" h="63500" prst="coolSlan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5000"/>
                <a:satMod val="400000"/>
              </a:schemeClr>
            </a:gs>
            <a:gs pos="20000">
              <a:schemeClr val="phClr">
                <a:tint val="80000"/>
                <a:satMod val="355000"/>
              </a:schemeClr>
            </a:gs>
            <a:gs pos="100000">
              <a:schemeClr val="phClr">
                <a:tint val="95000"/>
                <a:shade val="55000"/>
                <a:satMod val="355000"/>
              </a:schemeClr>
            </a:gs>
          </a:gsLst>
          <a:path path="circle">
            <a:fillToRect l="67500" t="35000" r="32500" b="65000"/>
          </a:path>
        </a:gradFill>
        <a:blipFill>
          <a:blip xmlns:r="http://schemas.openxmlformats.org/officeDocument/2006/relationships" r:embed="rId1">
            <a:duotone>
              <a:schemeClr val="phClr">
                <a:shade val="30000"/>
                <a:satMod val="120000"/>
              </a:schemeClr>
              <a:schemeClr val="phClr">
                <a:tint val="70000"/>
                <a:satMod val="250000"/>
              </a:schemeClr>
            </a:duotone>
          </a:blip>
          <a:tile tx="0" ty="0" sx="50000" sy="50000" flip="none" algn="t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Foundry</Template>
  <TotalTime>12</TotalTime>
  <Words>109</Words>
  <Application>Microsoft Office PowerPoint</Application>
  <PresentationFormat>Ekran Gösterisi (4:3)</PresentationFormat>
  <Paragraphs>31</Paragraphs>
  <Slides>6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7" baseType="lpstr">
      <vt:lpstr>Döküm</vt:lpstr>
      <vt:lpstr>Tekstil Hammaddelerinin Genel Özellikleri</vt:lpstr>
      <vt:lpstr>Slayt 2</vt:lpstr>
      <vt:lpstr>Slayt 3</vt:lpstr>
      <vt:lpstr>Fiziksel Özellikler</vt:lpstr>
      <vt:lpstr>Biyolojik Özellikler</vt:lpstr>
      <vt:lpstr>Kimyasal Özellikler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Tekstil Hammaddelerinin Genel Özellikleri</dc:title>
  <dc:creator>Kullanıcı123</dc:creator>
  <cp:lastModifiedBy>Kullanıcı123</cp:lastModifiedBy>
  <cp:revision>2</cp:revision>
  <dcterms:created xsi:type="dcterms:W3CDTF">2017-01-31T08:09:33Z</dcterms:created>
  <dcterms:modified xsi:type="dcterms:W3CDTF">2017-01-31T08:22:29Z</dcterms:modified>
</cp:coreProperties>
</file>