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5FACAE6-1CB8-43EB-A5A4-72FBBD92DAB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01F5AA5-1BA8-4AB4-9350-3DA51FD33388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Tekstil Hammaddelerinin Genel Özellikleri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A-Liflerin Fiziksel Yapısı</a:t>
            </a:r>
          </a:p>
          <a:p>
            <a:pPr>
              <a:buNone/>
            </a:pPr>
            <a:endParaRPr lang="tr-TR" dirty="0" smtClean="0"/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Liflerin Morfolojik Yapıları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Lif Strüktürü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B-Liflerin Genel Özellikleri</a:t>
            </a:r>
          </a:p>
          <a:p>
            <a:pPr>
              <a:buNone/>
            </a:pPr>
            <a:endParaRPr lang="tr-TR" dirty="0" smtClean="0"/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Fiziksel Özellikler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Biyolojik Özellikler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Kimyasal Özellikler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Özellikler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 Uzunluğu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 İnceliği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 Mukavemeti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esneklik, Uzama kabiliyeti ve kalıcı uzunluk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kıvrım, büküm,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yumuşaklık ve sertlik dereceleri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eğilme ve bükülme kabiliyeti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parlaklık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yoğunluk ve özgül ağırlık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emme ve nem çekme özelliği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nem miktarı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yabancı 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ısı yeteneği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yanma özellikleri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4200" dirty="0" smtClean="0"/>
              <a:t>Liflerde optik özellikler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Biyolojik Özellikler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Lif mikrobiyolojisi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Mikro organizmalardan zarar görme durumları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Kimyasal Özellikler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Liflerin asit alkaliler, oksitleyici ve </a:t>
            </a:r>
            <a:r>
              <a:rPr lang="tr-TR" dirty="0" err="1" smtClean="0"/>
              <a:t>redükleyici</a:t>
            </a:r>
            <a:r>
              <a:rPr lang="tr-TR" dirty="0" smtClean="0"/>
              <a:t> maddeler ile yağ ve tuz gibi kimyasal maddelere karşı olan özelliklerdir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109</Words>
  <Application>Microsoft Office PowerPoint</Application>
  <PresentationFormat>Ekran Gösterisi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Döküm</vt:lpstr>
      <vt:lpstr>Tekstil Hammaddelerinin Genel Özellikleri</vt:lpstr>
      <vt:lpstr>Slayt 2</vt:lpstr>
      <vt:lpstr>Slayt 3</vt:lpstr>
      <vt:lpstr>Fiziksel Özellikler</vt:lpstr>
      <vt:lpstr>Biyolojik Özellikler</vt:lpstr>
      <vt:lpstr>Kimyasal Özellikler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Tekstil Hammaddelerinin Genel Özellikleri</dc:title>
  <dc:creator>Kullanıcı123</dc:creator>
  <cp:lastModifiedBy>Kullanıcı123</cp:lastModifiedBy>
  <cp:revision>2</cp:revision>
  <dcterms:created xsi:type="dcterms:W3CDTF">2017-01-31T08:09:33Z</dcterms:created>
  <dcterms:modified xsi:type="dcterms:W3CDTF">2017-01-31T08:22:29Z</dcterms:modified>
</cp:coreProperties>
</file>