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5FACAE6-1CB8-43EB-A5A4-72FBBD92DABA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01F5AA5-1BA8-4AB4-9350-3DA51FD33388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FACAE6-1CB8-43EB-A5A4-72FBBD92DABA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1F5AA5-1BA8-4AB4-9350-3DA51FD333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FACAE6-1CB8-43EB-A5A4-72FBBD92DABA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1F5AA5-1BA8-4AB4-9350-3DA51FD333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FACAE6-1CB8-43EB-A5A4-72FBBD92DABA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1F5AA5-1BA8-4AB4-9350-3DA51FD333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5FACAE6-1CB8-43EB-A5A4-72FBBD92DABA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01F5AA5-1BA8-4AB4-9350-3DA51FD33388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FACAE6-1CB8-43EB-A5A4-72FBBD92DABA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601F5AA5-1BA8-4AB4-9350-3DA51FD33388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FACAE6-1CB8-43EB-A5A4-72FBBD92DABA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601F5AA5-1BA8-4AB4-9350-3DA51FD333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FACAE6-1CB8-43EB-A5A4-72FBBD92DABA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1F5AA5-1BA8-4AB4-9350-3DA51FD33388}" type="slidenum">
              <a:rPr lang="tr-TR" smtClean="0"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FACAE6-1CB8-43EB-A5A4-72FBBD92DABA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1F5AA5-1BA8-4AB4-9350-3DA51FD333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5FACAE6-1CB8-43EB-A5A4-72FBBD92DABA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01F5AA5-1BA8-4AB4-9350-3DA51FD33388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tr-T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Resim eklemek için simgeyi tıklatın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5FACAE6-1CB8-43EB-A5A4-72FBBD92DABA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01F5AA5-1BA8-4AB4-9350-3DA51FD33388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55FACAE6-1CB8-43EB-A5A4-72FBBD92DABA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601F5AA5-1BA8-4AB4-9350-3DA51FD33388}" type="slidenum">
              <a:rPr lang="tr-TR" smtClean="0"/>
              <a:t>‹#›</a:t>
            </a:fld>
            <a:endParaRPr lang="tr-TR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Tekstil Hammaddelerinin Genel Özellikleri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A-Liflerin Fiziksel Yapısı</a:t>
            </a:r>
          </a:p>
          <a:p>
            <a:pPr>
              <a:buNone/>
            </a:pPr>
            <a:endParaRPr lang="tr-TR" dirty="0" smtClean="0"/>
          </a:p>
          <a:p>
            <a:pPr algn="ctr">
              <a:buFont typeface="Wingdings" pitchFamily="2" charset="2"/>
              <a:buChar char="Ø"/>
            </a:pPr>
            <a:r>
              <a:rPr lang="tr-TR" dirty="0" smtClean="0"/>
              <a:t>Liflerin Morfolojik Yapıları</a:t>
            </a:r>
          </a:p>
          <a:p>
            <a:pPr algn="ctr">
              <a:buFont typeface="Wingdings" pitchFamily="2" charset="2"/>
              <a:buChar char="Ø"/>
            </a:pPr>
            <a:r>
              <a:rPr lang="tr-TR" dirty="0" smtClean="0"/>
              <a:t>Lif Strüktürü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B-Liflerin Genel Özellikleri</a:t>
            </a:r>
          </a:p>
          <a:p>
            <a:pPr>
              <a:buNone/>
            </a:pPr>
            <a:endParaRPr lang="tr-TR" dirty="0" smtClean="0"/>
          </a:p>
          <a:p>
            <a:pPr algn="ctr">
              <a:buFont typeface="Wingdings" pitchFamily="2" charset="2"/>
              <a:buChar char="Ø"/>
            </a:pPr>
            <a:r>
              <a:rPr lang="tr-TR" dirty="0" smtClean="0"/>
              <a:t>Fiziksel Özellikler</a:t>
            </a:r>
          </a:p>
          <a:p>
            <a:pPr algn="ctr">
              <a:buFont typeface="Wingdings" pitchFamily="2" charset="2"/>
              <a:buChar char="Ø"/>
            </a:pPr>
            <a:r>
              <a:rPr lang="tr-TR" dirty="0" smtClean="0"/>
              <a:t>Biyolojik Özellikler</a:t>
            </a:r>
          </a:p>
          <a:p>
            <a:pPr algn="ctr">
              <a:buFont typeface="Wingdings" pitchFamily="2" charset="2"/>
              <a:buChar char="Ø"/>
            </a:pPr>
            <a:r>
              <a:rPr lang="tr-TR" dirty="0" smtClean="0"/>
              <a:t>Kimyasal Özellikler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Fiziksel Özellikler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143536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sz="4200" dirty="0" smtClean="0"/>
              <a:t>Lif Uzunluğu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4200" dirty="0" smtClean="0"/>
              <a:t>Lif İnceliği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4200" dirty="0" smtClean="0"/>
              <a:t>Lif Mukavemeti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4200" dirty="0" smtClean="0"/>
              <a:t>Liflerde esneklik, Uzama kabiliyeti ve kalıcı uzunluk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4200" dirty="0" smtClean="0"/>
              <a:t>Liflerde kıvrım, büküm,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4200" dirty="0" smtClean="0"/>
              <a:t>Liflerde yumuşaklık ve sertlik dereceleri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4200" dirty="0" smtClean="0"/>
              <a:t>Liflerde eğilme ve bükülme kabiliyeti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4200" dirty="0" smtClean="0"/>
              <a:t>Liflerde parlaklık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4200" dirty="0" smtClean="0"/>
              <a:t>Liflerde yoğunluk ve özgül ağırlık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4200" dirty="0" smtClean="0"/>
              <a:t>Liflerde emme ve nem çekme özelliği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4200" dirty="0" smtClean="0"/>
              <a:t>Liflerde nem miktarı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4200" dirty="0" smtClean="0"/>
              <a:t>Liflerde yabancı maddeler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4200" dirty="0" smtClean="0"/>
              <a:t>Liflerde ısı yeteneği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4200" dirty="0" smtClean="0"/>
              <a:t>Liflerde yanma özellikleri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4200" dirty="0" smtClean="0"/>
              <a:t>Liflerde optik özellikler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Biyolojik Özellikler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1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Lif mikrobiyolojisi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Mikro organizmalardan zarar görme durumları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Kimyasal Özellikler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Liflerin asit alkaliler, oksitleyici ve </a:t>
            </a:r>
            <a:r>
              <a:rPr lang="tr-TR" dirty="0" err="1" smtClean="0"/>
              <a:t>redükleyici</a:t>
            </a:r>
            <a:r>
              <a:rPr lang="tr-TR" dirty="0" smtClean="0"/>
              <a:t> maddeler ile yağ ve tuz gibi kimyasal maddelere karşı olan özelliklerdir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öküm">
  <a:themeElements>
    <a:clrScheme name="Döküm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Döküm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ökü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12</TotalTime>
  <Words>109</Words>
  <Application>Microsoft Office PowerPoint</Application>
  <PresentationFormat>Ekran Gösterisi (4:3)</PresentationFormat>
  <Paragraphs>31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Döküm</vt:lpstr>
      <vt:lpstr>Tekstil Hammaddelerinin Genel Özellikleri</vt:lpstr>
      <vt:lpstr>Slayt 2</vt:lpstr>
      <vt:lpstr>Slayt 3</vt:lpstr>
      <vt:lpstr>Fiziksel Özellikler</vt:lpstr>
      <vt:lpstr>Biyolojik Özellikler</vt:lpstr>
      <vt:lpstr>Kimyasal Özellikler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Tekstil Hammaddelerinin Genel Özellikleri</dc:title>
  <dc:creator>Kullanıcı123</dc:creator>
  <cp:lastModifiedBy>Kullanıcı123</cp:lastModifiedBy>
  <cp:revision>2</cp:revision>
  <dcterms:created xsi:type="dcterms:W3CDTF">2017-01-31T08:09:33Z</dcterms:created>
  <dcterms:modified xsi:type="dcterms:W3CDTF">2017-01-31T08:22:29Z</dcterms:modified>
</cp:coreProperties>
</file>