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8"/>
  </p:notesMasterIdLst>
  <p:sldIdLst>
    <p:sldId id="256" r:id="rId2"/>
    <p:sldId id="304" r:id="rId3"/>
    <p:sldId id="303" r:id="rId4"/>
    <p:sldId id="309" r:id="rId5"/>
    <p:sldId id="310" r:id="rId6"/>
    <p:sldId id="311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Impact" panose="020B0806030902050204" pitchFamily="34" charset="0"/>
      <p:regular r:id="rId13"/>
    </p:embeddedFont>
    <p:embeddedFont>
      <p:font typeface="28 Days Later" panose="020B0604020202020204"/>
      <p:regular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  <p:embeddedFont>
      <p:font typeface="Roboto Slab Regular" panose="020B0604020202020204" charset="0"/>
      <p:regular r:id="rId19"/>
      <p:bold r:id="rId20"/>
    </p:embeddedFont>
    <p:embeddedFont>
      <p:font typeface="Squada One" panose="020B0604020202020204" charset="0"/>
      <p:regular r:id="rId21"/>
    </p:embeddedFont>
    <p:embeddedFont>
      <p:font typeface="Nunito Sans SemiBold" panose="020B0604020202020204" charset="-94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258957"/>
            <a:ext cx="4413030" cy="124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Nunito Sans Black"/>
              <a:buNone/>
            </a:pPr>
            <a:r>
              <a:rPr lang="tr-TR" sz="3600" b="0" dirty="0" smtClean="0">
                <a:latin typeface="Impact" panose="020B0806030902050204" pitchFamily="34" charset="0"/>
              </a:rPr>
              <a:t>Osmanlı Devleti ve Toplumsal Sistemi</a:t>
            </a:r>
            <a:endParaRPr sz="36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tr-TR" sz="1400" b="1" dirty="0" smtClean="0">
                <a:latin typeface="Trebuchet MS" panose="020B0603020202020204" pitchFamily="34" charset="0"/>
              </a:rPr>
              <a:t>Fatih Keskin</a:t>
            </a: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4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Osmanlı’da Yönetim Anlayışı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Kuram ve Uygulama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Ekonomik ve Mali Gelişmeler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87159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Ekonomi Politikaları, Kapitalizm Öncesi Devlet Yapısı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298714"/>
            <a:ext cx="6634500" cy="1073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Uluslararası Siyasette Osmanlı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88484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18. ve 19. yüzyıllarda Osmanlı Devleti, Avrupa, </a:t>
            </a:r>
            <a:r>
              <a:rPr lang="tr-TR" sz="1700" dirty="0" err="1" smtClean="0"/>
              <a:t>Habsburglar</a:t>
            </a:r>
            <a:r>
              <a:rPr lang="tr-TR" sz="1700" dirty="0" smtClean="0"/>
              <a:t> ve Rusya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Osmanlı’da Ekonomik Sistem ve Siyasal Yapı Arasındaki İlişki: 19. Yüzyıl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660531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Osmanlı Devlet Örgütlenmesi: Babıali, Görevler, Sınıflar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62</Words>
  <Application>Microsoft Office PowerPoint</Application>
  <PresentationFormat>Ekran Gösterisi (16:9)</PresentationFormat>
  <Paragraphs>10</Paragraphs>
  <Slides>6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6" baseType="lpstr">
      <vt:lpstr>Calibri</vt:lpstr>
      <vt:lpstr>Impact</vt:lpstr>
      <vt:lpstr>Arial</vt:lpstr>
      <vt:lpstr>Nunito Sans Black</vt:lpstr>
      <vt:lpstr>28 Days Later</vt:lpstr>
      <vt:lpstr>Trebuchet MS</vt:lpstr>
      <vt:lpstr>Roboto Slab Regular</vt:lpstr>
      <vt:lpstr>Squada One</vt:lpstr>
      <vt:lpstr>Nunito Sans SemiBold</vt:lpstr>
      <vt:lpstr>Elegant waves by slidesgo</vt:lpstr>
      <vt:lpstr>Osmanlı Devleti ve Toplumsal Sistemi</vt:lpstr>
      <vt:lpstr>Osmanlı’da Yönetim Anlayışı</vt:lpstr>
      <vt:lpstr>Ekonomik ve Mali Gelişmeler</vt:lpstr>
      <vt:lpstr>Uluslararası Siyasette Osmanlı</vt:lpstr>
      <vt:lpstr>Osmanlı’da Ekonomik Sistem ve Siyasal Yapı Arasındaki İlişki: 19. Yüzyıl</vt:lpstr>
      <vt:lpstr>Osmanlı Devlet Örgütlenmesi: Babıali, Görevler, Sınıflar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38</cp:revision>
  <dcterms:modified xsi:type="dcterms:W3CDTF">2019-12-19T07:13:50Z</dcterms:modified>
</cp:coreProperties>
</file>