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5" r:id="rId1"/>
  </p:sldMasterIdLst>
  <p:notesMasterIdLst>
    <p:notesMasterId r:id="rId8"/>
  </p:notesMasterIdLst>
  <p:sldIdLst>
    <p:sldId id="256" r:id="rId2"/>
    <p:sldId id="304" r:id="rId3"/>
    <p:sldId id="303" r:id="rId4"/>
    <p:sldId id="309" r:id="rId5"/>
    <p:sldId id="310" r:id="rId6"/>
    <p:sldId id="311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Impact" panose="020B0806030902050204" pitchFamily="34" charset="0"/>
      <p:regular r:id="rId13"/>
    </p:embeddedFont>
    <p:embeddedFont>
      <p:font typeface="28 Days Later" panose="020B0604020202020204"/>
      <p:regular r:id="rId14"/>
    </p:embeddedFont>
    <p:embeddedFont>
      <p:font typeface="Trebuchet MS" panose="020B0603020202020204" pitchFamily="34" charset="0"/>
      <p:regular r:id="rId15"/>
      <p:bold r:id="rId16"/>
      <p:italic r:id="rId17"/>
      <p:boldItalic r:id="rId18"/>
    </p:embeddedFont>
    <p:embeddedFont>
      <p:font typeface="Roboto Slab Regular" panose="020B0604020202020204" charset="0"/>
      <p:regular r:id="rId19"/>
      <p:bold r:id="rId20"/>
    </p:embeddedFont>
    <p:embeddedFont>
      <p:font typeface="Squada One" panose="020B0604020202020204" charset="0"/>
      <p:regular r:id="rId21"/>
    </p:embeddedFont>
    <p:embeddedFont>
      <p:font typeface="Nunito Sans SemiBold" panose="020B0604020202020204" charset="-94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1B681-299B-47E9-BEF2-BFA71E389F94}">
  <a:tblStyle styleId="{BDB1B681-299B-47E9-BEF2-BFA71E389F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24313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637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862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1932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445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813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>
  <p:cSld name="Diapositiva de título"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 flipH="1">
            <a:off x="645900" y="1217100"/>
            <a:ext cx="7260900" cy="2717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1299294"/>
            <a:ext cx="2964712" cy="3316107"/>
          </a:xfrm>
          <a:custGeom>
            <a:avLst/>
            <a:gdLst/>
            <a:ahLst/>
            <a:cxnLst/>
            <a:rect l="l" t="t" r="r" b="b"/>
            <a:pathLst>
              <a:path w="51204" h="57273" extrusionOk="0">
                <a:moveTo>
                  <a:pt x="8598" y="1"/>
                </a:moveTo>
                <a:lnTo>
                  <a:pt x="0" y="21597"/>
                </a:lnTo>
                <a:lnTo>
                  <a:pt x="11012" y="45939"/>
                </a:lnTo>
                <a:cubicBezTo>
                  <a:pt x="11012" y="45939"/>
                  <a:pt x="26937" y="57273"/>
                  <a:pt x="34889" y="57273"/>
                </a:cubicBezTo>
                <a:cubicBezTo>
                  <a:pt x="35092" y="57273"/>
                  <a:pt x="35289" y="57265"/>
                  <a:pt x="35482" y="57250"/>
                </a:cubicBezTo>
                <a:cubicBezTo>
                  <a:pt x="43193" y="56631"/>
                  <a:pt x="51204" y="42938"/>
                  <a:pt x="45960" y="35023"/>
                </a:cubicBezTo>
                <a:cubicBezTo>
                  <a:pt x="44317" y="32544"/>
                  <a:pt x="41903" y="31781"/>
                  <a:pt x="39361" y="31781"/>
                </a:cubicBezTo>
                <a:cubicBezTo>
                  <a:pt x="35279" y="31781"/>
                  <a:pt x="30867" y="33751"/>
                  <a:pt x="28798" y="33751"/>
                </a:cubicBezTo>
                <a:cubicBezTo>
                  <a:pt x="28042" y="33751"/>
                  <a:pt x="27599" y="33488"/>
                  <a:pt x="27599" y="32770"/>
                </a:cubicBezTo>
                <a:cubicBezTo>
                  <a:pt x="27599" y="28871"/>
                  <a:pt x="38515" y="24994"/>
                  <a:pt x="36753" y="15007"/>
                </a:cubicBezTo>
                <a:cubicBezTo>
                  <a:pt x="34446" y="1976"/>
                  <a:pt x="8598" y="1"/>
                  <a:pt x="8598" y="1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2475" y="1807662"/>
            <a:ext cx="3358026" cy="3335793"/>
          </a:xfrm>
          <a:custGeom>
            <a:avLst/>
            <a:gdLst/>
            <a:ahLst/>
            <a:cxnLst/>
            <a:rect l="l" t="t" r="r" b="b"/>
            <a:pathLst>
              <a:path w="57997" h="57613" extrusionOk="0">
                <a:moveTo>
                  <a:pt x="10584" y="0"/>
                </a:moveTo>
                <a:cubicBezTo>
                  <a:pt x="10895" y="4689"/>
                  <a:pt x="14494" y="9998"/>
                  <a:pt x="14195" y="14643"/>
                </a:cubicBezTo>
                <a:cubicBezTo>
                  <a:pt x="13746" y="21597"/>
                  <a:pt x="0" y="20197"/>
                  <a:pt x="321" y="27759"/>
                </a:cubicBezTo>
                <a:cubicBezTo>
                  <a:pt x="641" y="35322"/>
                  <a:pt x="14771" y="31082"/>
                  <a:pt x="13458" y="42873"/>
                </a:cubicBezTo>
                <a:cubicBezTo>
                  <a:pt x="12470" y="51745"/>
                  <a:pt x="16227" y="55433"/>
                  <a:pt x="21239" y="55433"/>
                </a:cubicBezTo>
                <a:cubicBezTo>
                  <a:pt x="22894" y="55433"/>
                  <a:pt x="24686" y="55031"/>
                  <a:pt x="26489" y="54280"/>
                </a:cubicBezTo>
                <a:cubicBezTo>
                  <a:pt x="30728" y="52514"/>
                  <a:pt x="35329" y="51271"/>
                  <a:pt x="39235" y="51271"/>
                </a:cubicBezTo>
                <a:cubicBezTo>
                  <a:pt x="43832" y="51271"/>
                  <a:pt x="47464" y="52993"/>
                  <a:pt x="48406" y="57613"/>
                </a:cubicBezTo>
                <a:lnTo>
                  <a:pt x="57997" y="57613"/>
                </a:lnTo>
                <a:cubicBezTo>
                  <a:pt x="52464" y="53276"/>
                  <a:pt x="55412" y="45767"/>
                  <a:pt x="51001" y="41858"/>
                </a:cubicBezTo>
                <a:cubicBezTo>
                  <a:pt x="49295" y="40343"/>
                  <a:pt x="47314" y="39797"/>
                  <a:pt x="45253" y="39797"/>
                </a:cubicBezTo>
                <a:cubicBezTo>
                  <a:pt x="39952" y="39797"/>
                  <a:pt x="34117" y="43403"/>
                  <a:pt x="31068" y="43403"/>
                </a:cubicBezTo>
                <a:cubicBezTo>
                  <a:pt x="30230" y="43403"/>
                  <a:pt x="29602" y="43131"/>
                  <a:pt x="29254" y="42435"/>
                </a:cubicBezTo>
                <a:cubicBezTo>
                  <a:pt x="27151" y="38227"/>
                  <a:pt x="30921" y="35204"/>
                  <a:pt x="26659" y="32620"/>
                </a:cubicBezTo>
                <a:cubicBezTo>
                  <a:pt x="25858" y="32128"/>
                  <a:pt x="24555" y="31957"/>
                  <a:pt x="23071" y="31829"/>
                </a:cubicBezTo>
                <a:cubicBezTo>
                  <a:pt x="20411" y="31583"/>
                  <a:pt x="17741" y="31573"/>
                  <a:pt x="19354" y="27759"/>
                </a:cubicBezTo>
                <a:cubicBezTo>
                  <a:pt x="21191" y="23423"/>
                  <a:pt x="29992" y="20091"/>
                  <a:pt x="25784" y="11204"/>
                </a:cubicBezTo>
                <a:cubicBezTo>
                  <a:pt x="23199" y="5757"/>
                  <a:pt x="15872" y="2051"/>
                  <a:pt x="10584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593150" y="1295108"/>
            <a:ext cx="1550864" cy="3792135"/>
          </a:xfrm>
          <a:custGeom>
            <a:avLst/>
            <a:gdLst/>
            <a:ahLst/>
            <a:cxnLst/>
            <a:rect l="l" t="t" r="r" b="b"/>
            <a:pathLst>
              <a:path w="21587" h="52784" extrusionOk="0">
                <a:moveTo>
                  <a:pt x="14180" y="0"/>
                </a:moveTo>
                <a:cubicBezTo>
                  <a:pt x="13936" y="0"/>
                  <a:pt x="13684" y="8"/>
                  <a:pt x="13426" y="24"/>
                </a:cubicBezTo>
                <a:cubicBezTo>
                  <a:pt x="13191" y="1124"/>
                  <a:pt x="12924" y="2181"/>
                  <a:pt x="12593" y="3121"/>
                </a:cubicBezTo>
                <a:cubicBezTo>
                  <a:pt x="9325" y="12542"/>
                  <a:pt x="1207" y="11356"/>
                  <a:pt x="588" y="16013"/>
                </a:cubicBezTo>
                <a:cubicBezTo>
                  <a:pt x="0" y="20424"/>
                  <a:pt x="5907" y="19901"/>
                  <a:pt x="6954" y="24397"/>
                </a:cubicBezTo>
                <a:cubicBezTo>
                  <a:pt x="8342" y="30347"/>
                  <a:pt x="961" y="32547"/>
                  <a:pt x="3888" y="43591"/>
                </a:cubicBezTo>
                <a:cubicBezTo>
                  <a:pt x="6046" y="51713"/>
                  <a:pt x="15827" y="52784"/>
                  <a:pt x="20874" y="52784"/>
                </a:cubicBezTo>
                <a:cubicBezTo>
                  <a:pt x="21124" y="52784"/>
                  <a:pt x="21362" y="52781"/>
                  <a:pt x="21586" y="52777"/>
                </a:cubicBezTo>
                <a:lnTo>
                  <a:pt x="21586" y="42106"/>
                </a:lnTo>
                <a:cubicBezTo>
                  <a:pt x="17132" y="40782"/>
                  <a:pt x="13479" y="37353"/>
                  <a:pt x="12508" y="30347"/>
                </a:cubicBezTo>
                <a:cubicBezTo>
                  <a:pt x="11546" y="23436"/>
                  <a:pt x="16246" y="14988"/>
                  <a:pt x="18275" y="8077"/>
                </a:cubicBezTo>
                <a:cubicBezTo>
                  <a:pt x="19140" y="5119"/>
                  <a:pt x="18980" y="1872"/>
                  <a:pt x="17165" y="664"/>
                </a:cubicBezTo>
                <a:cubicBezTo>
                  <a:pt x="16485" y="209"/>
                  <a:pt x="15432" y="0"/>
                  <a:pt x="14180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0" y="0"/>
            <a:ext cx="2956721" cy="5143431"/>
          </a:xfrm>
          <a:custGeom>
            <a:avLst/>
            <a:gdLst/>
            <a:ahLst/>
            <a:cxnLst/>
            <a:rect l="l" t="t" r="r" b="b"/>
            <a:pathLst>
              <a:path w="51066" h="88833" extrusionOk="0">
                <a:moveTo>
                  <a:pt x="0" y="0"/>
                </a:moveTo>
                <a:lnTo>
                  <a:pt x="0" y="88833"/>
                </a:lnTo>
                <a:lnTo>
                  <a:pt x="49485" y="88833"/>
                </a:lnTo>
                <a:cubicBezTo>
                  <a:pt x="48543" y="84213"/>
                  <a:pt x="44911" y="82491"/>
                  <a:pt x="40314" y="82491"/>
                </a:cubicBezTo>
                <a:cubicBezTo>
                  <a:pt x="36408" y="82491"/>
                  <a:pt x="31807" y="83734"/>
                  <a:pt x="27568" y="85500"/>
                </a:cubicBezTo>
                <a:cubicBezTo>
                  <a:pt x="25765" y="86251"/>
                  <a:pt x="23973" y="86653"/>
                  <a:pt x="22318" y="86653"/>
                </a:cubicBezTo>
                <a:cubicBezTo>
                  <a:pt x="17306" y="86653"/>
                  <a:pt x="13549" y="82965"/>
                  <a:pt x="14537" y="74093"/>
                </a:cubicBezTo>
                <a:cubicBezTo>
                  <a:pt x="15850" y="62302"/>
                  <a:pt x="1720" y="66542"/>
                  <a:pt x="1400" y="58979"/>
                </a:cubicBezTo>
                <a:cubicBezTo>
                  <a:pt x="1079" y="51417"/>
                  <a:pt x="14825" y="52817"/>
                  <a:pt x="15274" y="45863"/>
                </a:cubicBezTo>
                <a:cubicBezTo>
                  <a:pt x="15722" y="38900"/>
                  <a:pt x="7424" y="30494"/>
                  <a:pt x="14537" y="24822"/>
                </a:cubicBezTo>
                <a:cubicBezTo>
                  <a:pt x="17520" y="22447"/>
                  <a:pt x="21645" y="22322"/>
                  <a:pt x="26088" y="22322"/>
                </a:cubicBezTo>
                <a:cubicBezTo>
                  <a:pt x="26612" y="22322"/>
                  <a:pt x="27140" y="22324"/>
                  <a:pt x="27671" y="22324"/>
                </a:cubicBezTo>
                <a:cubicBezTo>
                  <a:pt x="33394" y="22324"/>
                  <a:pt x="39475" y="22122"/>
                  <a:pt x="44230" y="17367"/>
                </a:cubicBezTo>
                <a:cubicBezTo>
                  <a:pt x="49046" y="12550"/>
                  <a:pt x="50724" y="5960"/>
                  <a:pt x="51065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6550351" y="0"/>
            <a:ext cx="2593658" cy="4320177"/>
          </a:xfrm>
          <a:custGeom>
            <a:avLst/>
            <a:gdLst/>
            <a:ahLst/>
            <a:cxnLst/>
            <a:rect l="l" t="t" r="r" b="b"/>
            <a:pathLst>
              <a:path w="36102" h="60134" extrusionOk="0">
                <a:moveTo>
                  <a:pt x="0" y="0"/>
                </a:moveTo>
                <a:cubicBezTo>
                  <a:pt x="566" y="2233"/>
                  <a:pt x="2585" y="6804"/>
                  <a:pt x="9634" y="7103"/>
                </a:cubicBezTo>
                <a:cubicBezTo>
                  <a:pt x="9780" y="7109"/>
                  <a:pt x="9926" y="7112"/>
                  <a:pt x="10073" y="7112"/>
                </a:cubicBezTo>
                <a:cubicBezTo>
                  <a:pt x="15462" y="7112"/>
                  <a:pt x="22105" y="3128"/>
                  <a:pt x="25894" y="3128"/>
                </a:cubicBezTo>
                <a:cubicBezTo>
                  <a:pt x="27071" y="3128"/>
                  <a:pt x="27972" y="3512"/>
                  <a:pt x="28475" y="4518"/>
                </a:cubicBezTo>
                <a:cubicBezTo>
                  <a:pt x="29565" y="6686"/>
                  <a:pt x="27738" y="12133"/>
                  <a:pt x="20389" y="16085"/>
                </a:cubicBezTo>
                <a:cubicBezTo>
                  <a:pt x="12785" y="20176"/>
                  <a:pt x="7466" y="20561"/>
                  <a:pt x="6996" y="23808"/>
                </a:cubicBezTo>
                <a:cubicBezTo>
                  <a:pt x="6700" y="25856"/>
                  <a:pt x="8069" y="27061"/>
                  <a:pt x="9838" y="27061"/>
                </a:cubicBezTo>
                <a:cubicBezTo>
                  <a:pt x="11002" y="27061"/>
                  <a:pt x="12340" y="26538"/>
                  <a:pt x="13490" y="25389"/>
                </a:cubicBezTo>
                <a:cubicBezTo>
                  <a:pt x="15092" y="23787"/>
                  <a:pt x="17036" y="21938"/>
                  <a:pt x="19482" y="20571"/>
                </a:cubicBezTo>
                <a:cubicBezTo>
                  <a:pt x="22293" y="19013"/>
                  <a:pt x="25960" y="18031"/>
                  <a:pt x="28689" y="18031"/>
                </a:cubicBezTo>
                <a:cubicBezTo>
                  <a:pt x="29942" y="18031"/>
                  <a:pt x="30997" y="18238"/>
                  <a:pt x="31680" y="18691"/>
                </a:cubicBezTo>
                <a:cubicBezTo>
                  <a:pt x="33495" y="19899"/>
                  <a:pt x="33655" y="23146"/>
                  <a:pt x="32790" y="26104"/>
                </a:cubicBezTo>
                <a:cubicBezTo>
                  <a:pt x="30761" y="33015"/>
                  <a:pt x="26061" y="41463"/>
                  <a:pt x="27023" y="48374"/>
                </a:cubicBezTo>
                <a:cubicBezTo>
                  <a:pt x="27994" y="55380"/>
                  <a:pt x="31647" y="58809"/>
                  <a:pt x="36101" y="60133"/>
                </a:cubicBezTo>
                <a:lnTo>
                  <a:pt x="36101" y="0"/>
                </a:ln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TITLE + SUBTITLE">
  <p:cSld name="1_Diapositiva de título"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 flipH="1">
            <a:off x="645900" y="1217100"/>
            <a:ext cx="7260900" cy="2717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8" name="Google Shape;28;p3"/>
          <p:cNvSpPr/>
          <p:nvPr/>
        </p:nvSpPr>
        <p:spPr>
          <a:xfrm flipH="1">
            <a:off x="6179302" y="1299294"/>
            <a:ext cx="2964712" cy="3316107"/>
          </a:xfrm>
          <a:custGeom>
            <a:avLst/>
            <a:gdLst/>
            <a:ahLst/>
            <a:cxnLst/>
            <a:rect l="l" t="t" r="r" b="b"/>
            <a:pathLst>
              <a:path w="51204" h="57273" extrusionOk="0">
                <a:moveTo>
                  <a:pt x="8598" y="1"/>
                </a:moveTo>
                <a:lnTo>
                  <a:pt x="0" y="21597"/>
                </a:lnTo>
                <a:lnTo>
                  <a:pt x="11012" y="45939"/>
                </a:lnTo>
                <a:cubicBezTo>
                  <a:pt x="11012" y="45939"/>
                  <a:pt x="26937" y="57273"/>
                  <a:pt x="34889" y="57273"/>
                </a:cubicBezTo>
                <a:cubicBezTo>
                  <a:pt x="35092" y="57273"/>
                  <a:pt x="35289" y="57265"/>
                  <a:pt x="35482" y="57250"/>
                </a:cubicBezTo>
                <a:cubicBezTo>
                  <a:pt x="43193" y="56631"/>
                  <a:pt x="51204" y="42938"/>
                  <a:pt x="45960" y="35023"/>
                </a:cubicBezTo>
                <a:cubicBezTo>
                  <a:pt x="44317" y="32544"/>
                  <a:pt x="41903" y="31781"/>
                  <a:pt x="39361" y="31781"/>
                </a:cubicBezTo>
                <a:cubicBezTo>
                  <a:pt x="35279" y="31781"/>
                  <a:pt x="30867" y="33751"/>
                  <a:pt x="28798" y="33751"/>
                </a:cubicBezTo>
                <a:cubicBezTo>
                  <a:pt x="28042" y="33751"/>
                  <a:pt x="27599" y="33488"/>
                  <a:pt x="27599" y="32770"/>
                </a:cubicBezTo>
                <a:cubicBezTo>
                  <a:pt x="27599" y="28871"/>
                  <a:pt x="38515" y="24994"/>
                  <a:pt x="36753" y="15007"/>
                </a:cubicBezTo>
                <a:cubicBezTo>
                  <a:pt x="34446" y="1976"/>
                  <a:pt x="8598" y="1"/>
                  <a:pt x="8598" y="1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 flipH="1">
            <a:off x="5723512" y="1807662"/>
            <a:ext cx="3358026" cy="3335793"/>
          </a:xfrm>
          <a:custGeom>
            <a:avLst/>
            <a:gdLst/>
            <a:ahLst/>
            <a:cxnLst/>
            <a:rect l="l" t="t" r="r" b="b"/>
            <a:pathLst>
              <a:path w="57997" h="57613" extrusionOk="0">
                <a:moveTo>
                  <a:pt x="10584" y="0"/>
                </a:moveTo>
                <a:cubicBezTo>
                  <a:pt x="10895" y="4689"/>
                  <a:pt x="14494" y="9998"/>
                  <a:pt x="14195" y="14643"/>
                </a:cubicBezTo>
                <a:cubicBezTo>
                  <a:pt x="13746" y="21597"/>
                  <a:pt x="0" y="20197"/>
                  <a:pt x="321" y="27759"/>
                </a:cubicBezTo>
                <a:cubicBezTo>
                  <a:pt x="641" y="35322"/>
                  <a:pt x="14771" y="31082"/>
                  <a:pt x="13458" y="42873"/>
                </a:cubicBezTo>
                <a:cubicBezTo>
                  <a:pt x="12470" y="51745"/>
                  <a:pt x="16227" y="55433"/>
                  <a:pt x="21239" y="55433"/>
                </a:cubicBezTo>
                <a:cubicBezTo>
                  <a:pt x="22894" y="55433"/>
                  <a:pt x="24686" y="55031"/>
                  <a:pt x="26489" y="54280"/>
                </a:cubicBezTo>
                <a:cubicBezTo>
                  <a:pt x="30728" y="52514"/>
                  <a:pt x="35329" y="51271"/>
                  <a:pt x="39235" y="51271"/>
                </a:cubicBezTo>
                <a:cubicBezTo>
                  <a:pt x="43832" y="51271"/>
                  <a:pt x="47464" y="52993"/>
                  <a:pt x="48406" y="57613"/>
                </a:cubicBezTo>
                <a:lnTo>
                  <a:pt x="57997" y="57613"/>
                </a:lnTo>
                <a:cubicBezTo>
                  <a:pt x="52464" y="53276"/>
                  <a:pt x="55412" y="45767"/>
                  <a:pt x="51001" y="41858"/>
                </a:cubicBezTo>
                <a:cubicBezTo>
                  <a:pt x="49295" y="40343"/>
                  <a:pt x="47314" y="39797"/>
                  <a:pt x="45253" y="39797"/>
                </a:cubicBezTo>
                <a:cubicBezTo>
                  <a:pt x="39952" y="39797"/>
                  <a:pt x="34117" y="43403"/>
                  <a:pt x="31068" y="43403"/>
                </a:cubicBezTo>
                <a:cubicBezTo>
                  <a:pt x="30230" y="43403"/>
                  <a:pt x="29602" y="43131"/>
                  <a:pt x="29254" y="42435"/>
                </a:cubicBezTo>
                <a:cubicBezTo>
                  <a:pt x="27151" y="38227"/>
                  <a:pt x="30921" y="35204"/>
                  <a:pt x="26659" y="32620"/>
                </a:cubicBezTo>
                <a:cubicBezTo>
                  <a:pt x="25858" y="32128"/>
                  <a:pt x="24555" y="31957"/>
                  <a:pt x="23071" y="31829"/>
                </a:cubicBezTo>
                <a:cubicBezTo>
                  <a:pt x="20411" y="31583"/>
                  <a:pt x="17741" y="31573"/>
                  <a:pt x="19354" y="27759"/>
                </a:cubicBezTo>
                <a:cubicBezTo>
                  <a:pt x="21191" y="23423"/>
                  <a:pt x="29992" y="20091"/>
                  <a:pt x="25784" y="11204"/>
                </a:cubicBezTo>
                <a:cubicBezTo>
                  <a:pt x="23199" y="5757"/>
                  <a:pt x="15872" y="2051"/>
                  <a:pt x="10584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 flipH="1">
            <a:off x="0" y="1295108"/>
            <a:ext cx="1550864" cy="3792135"/>
          </a:xfrm>
          <a:custGeom>
            <a:avLst/>
            <a:gdLst/>
            <a:ahLst/>
            <a:cxnLst/>
            <a:rect l="l" t="t" r="r" b="b"/>
            <a:pathLst>
              <a:path w="21587" h="52784" extrusionOk="0">
                <a:moveTo>
                  <a:pt x="14180" y="0"/>
                </a:moveTo>
                <a:cubicBezTo>
                  <a:pt x="13936" y="0"/>
                  <a:pt x="13684" y="8"/>
                  <a:pt x="13426" y="24"/>
                </a:cubicBezTo>
                <a:cubicBezTo>
                  <a:pt x="13191" y="1124"/>
                  <a:pt x="12924" y="2181"/>
                  <a:pt x="12593" y="3121"/>
                </a:cubicBezTo>
                <a:cubicBezTo>
                  <a:pt x="9325" y="12542"/>
                  <a:pt x="1207" y="11356"/>
                  <a:pt x="588" y="16013"/>
                </a:cubicBezTo>
                <a:cubicBezTo>
                  <a:pt x="0" y="20424"/>
                  <a:pt x="5907" y="19901"/>
                  <a:pt x="6954" y="24397"/>
                </a:cubicBezTo>
                <a:cubicBezTo>
                  <a:pt x="8342" y="30347"/>
                  <a:pt x="961" y="32547"/>
                  <a:pt x="3888" y="43591"/>
                </a:cubicBezTo>
                <a:cubicBezTo>
                  <a:pt x="6046" y="51713"/>
                  <a:pt x="15827" y="52784"/>
                  <a:pt x="20874" y="52784"/>
                </a:cubicBezTo>
                <a:cubicBezTo>
                  <a:pt x="21124" y="52784"/>
                  <a:pt x="21362" y="52781"/>
                  <a:pt x="21586" y="52777"/>
                </a:cubicBezTo>
                <a:lnTo>
                  <a:pt x="21586" y="42106"/>
                </a:lnTo>
                <a:cubicBezTo>
                  <a:pt x="17132" y="40782"/>
                  <a:pt x="13479" y="37353"/>
                  <a:pt x="12508" y="30347"/>
                </a:cubicBezTo>
                <a:cubicBezTo>
                  <a:pt x="11546" y="23436"/>
                  <a:pt x="16246" y="14988"/>
                  <a:pt x="18275" y="8077"/>
                </a:cubicBezTo>
                <a:cubicBezTo>
                  <a:pt x="19140" y="5119"/>
                  <a:pt x="18980" y="1872"/>
                  <a:pt x="17165" y="664"/>
                </a:cubicBezTo>
                <a:cubicBezTo>
                  <a:pt x="16485" y="209"/>
                  <a:pt x="15432" y="0"/>
                  <a:pt x="14180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flipH="1">
            <a:off x="6187292" y="0"/>
            <a:ext cx="2956721" cy="5143431"/>
          </a:xfrm>
          <a:custGeom>
            <a:avLst/>
            <a:gdLst/>
            <a:ahLst/>
            <a:cxnLst/>
            <a:rect l="l" t="t" r="r" b="b"/>
            <a:pathLst>
              <a:path w="51066" h="88833" extrusionOk="0">
                <a:moveTo>
                  <a:pt x="0" y="0"/>
                </a:moveTo>
                <a:lnTo>
                  <a:pt x="0" y="88833"/>
                </a:lnTo>
                <a:lnTo>
                  <a:pt x="49485" y="88833"/>
                </a:lnTo>
                <a:cubicBezTo>
                  <a:pt x="48543" y="84213"/>
                  <a:pt x="44911" y="82491"/>
                  <a:pt x="40314" y="82491"/>
                </a:cubicBezTo>
                <a:cubicBezTo>
                  <a:pt x="36408" y="82491"/>
                  <a:pt x="31807" y="83734"/>
                  <a:pt x="27568" y="85500"/>
                </a:cubicBezTo>
                <a:cubicBezTo>
                  <a:pt x="25765" y="86251"/>
                  <a:pt x="23973" y="86653"/>
                  <a:pt x="22318" y="86653"/>
                </a:cubicBezTo>
                <a:cubicBezTo>
                  <a:pt x="17306" y="86653"/>
                  <a:pt x="13549" y="82965"/>
                  <a:pt x="14537" y="74093"/>
                </a:cubicBezTo>
                <a:cubicBezTo>
                  <a:pt x="15850" y="62302"/>
                  <a:pt x="1720" y="66542"/>
                  <a:pt x="1400" y="58979"/>
                </a:cubicBezTo>
                <a:cubicBezTo>
                  <a:pt x="1079" y="51417"/>
                  <a:pt x="14825" y="52817"/>
                  <a:pt x="15274" y="45863"/>
                </a:cubicBezTo>
                <a:cubicBezTo>
                  <a:pt x="15722" y="38900"/>
                  <a:pt x="7424" y="30494"/>
                  <a:pt x="14537" y="24822"/>
                </a:cubicBezTo>
                <a:cubicBezTo>
                  <a:pt x="17520" y="22447"/>
                  <a:pt x="21645" y="22322"/>
                  <a:pt x="26088" y="22322"/>
                </a:cubicBezTo>
                <a:cubicBezTo>
                  <a:pt x="26612" y="22322"/>
                  <a:pt x="27140" y="22324"/>
                  <a:pt x="27671" y="22324"/>
                </a:cubicBezTo>
                <a:cubicBezTo>
                  <a:pt x="33394" y="22324"/>
                  <a:pt x="39475" y="22122"/>
                  <a:pt x="44230" y="17367"/>
                </a:cubicBezTo>
                <a:cubicBezTo>
                  <a:pt x="49046" y="12550"/>
                  <a:pt x="50724" y="5960"/>
                  <a:pt x="51065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flipH="1">
            <a:off x="5" y="0"/>
            <a:ext cx="2593658" cy="4320177"/>
          </a:xfrm>
          <a:custGeom>
            <a:avLst/>
            <a:gdLst/>
            <a:ahLst/>
            <a:cxnLst/>
            <a:rect l="l" t="t" r="r" b="b"/>
            <a:pathLst>
              <a:path w="36102" h="60134" extrusionOk="0">
                <a:moveTo>
                  <a:pt x="0" y="0"/>
                </a:moveTo>
                <a:cubicBezTo>
                  <a:pt x="566" y="2233"/>
                  <a:pt x="2585" y="6804"/>
                  <a:pt x="9634" y="7103"/>
                </a:cubicBezTo>
                <a:cubicBezTo>
                  <a:pt x="9780" y="7109"/>
                  <a:pt x="9926" y="7112"/>
                  <a:pt x="10073" y="7112"/>
                </a:cubicBezTo>
                <a:cubicBezTo>
                  <a:pt x="15462" y="7112"/>
                  <a:pt x="22105" y="3128"/>
                  <a:pt x="25894" y="3128"/>
                </a:cubicBezTo>
                <a:cubicBezTo>
                  <a:pt x="27071" y="3128"/>
                  <a:pt x="27972" y="3512"/>
                  <a:pt x="28475" y="4518"/>
                </a:cubicBezTo>
                <a:cubicBezTo>
                  <a:pt x="29565" y="6686"/>
                  <a:pt x="27738" y="12133"/>
                  <a:pt x="20389" y="16085"/>
                </a:cubicBezTo>
                <a:cubicBezTo>
                  <a:pt x="12785" y="20176"/>
                  <a:pt x="7466" y="20561"/>
                  <a:pt x="6996" y="23808"/>
                </a:cubicBezTo>
                <a:cubicBezTo>
                  <a:pt x="6700" y="25856"/>
                  <a:pt x="8069" y="27061"/>
                  <a:pt x="9838" y="27061"/>
                </a:cubicBezTo>
                <a:cubicBezTo>
                  <a:pt x="11002" y="27061"/>
                  <a:pt x="12340" y="26538"/>
                  <a:pt x="13490" y="25389"/>
                </a:cubicBezTo>
                <a:cubicBezTo>
                  <a:pt x="15092" y="23787"/>
                  <a:pt x="17036" y="21938"/>
                  <a:pt x="19482" y="20571"/>
                </a:cubicBezTo>
                <a:cubicBezTo>
                  <a:pt x="22293" y="19013"/>
                  <a:pt x="25960" y="18031"/>
                  <a:pt x="28689" y="18031"/>
                </a:cubicBezTo>
                <a:cubicBezTo>
                  <a:pt x="29942" y="18031"/>
                  <a:pt x="30997" y="18238"/>
                  <a:pt x="31680" y="18691"/>
                </a:cubicBezTo>
                <a:cubicBezTo>
                  <a:pt x="33495" y="19899"/>
                  <a:pt x="33655" y="23146"/>
                  <a:pt x="32790" y="26104"/>
                </a:cubicBezTo>
                <a:cubicBezTo>
                  <a:pt x="30761" y="33015"/>
                  <a:pt x="26061" y="41463"/>
                  <a:pt x="27023" y="48374"/>
                </a:cubicBezTo>
                <a:cubicBezTo>
                  <a:pt x="27994" y="55380"/>
                  <a:pt x="31647" y="58809"/>
                  <a:pt x="36101" y="60133"/>
                </a:cubicBezTo>
                <a:lnTo>
                  <a:pt x="36101" y="0"/>
                </a:ln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4_Título y objetos"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/>
          <p:nvPr/>
        </p:nvSpPr>
        <p:spPr>
          <a:xfrm>
            <a:off x="263219" y="1496500"/>
            <a:ext cx="8213700" cy="21924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3"/>
          <p:cNvSpPr txBox="1"/>
          <p:nvPr/>
        </p:nvSpPr>
        <p:spPr>
          <a:xfrm>
            <a:off x="6772942" y="467082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800" b="0" i="0" u="none" strike="noStrike" cap="none">
                <a:solidFill>
                  <a:srgbClr val="FFFFFF"/>
                </a:solidFill>
                <a:latin typeface="28 Days Later" panose="020B0603050302020204" pitchFamily="34" charset="0"/>
                <a:ea typeface="Nunito Sans SemiBold"/>
                <a:cs typeface="Nunito Sans SemiBold"/>
                <a:sym typeface="Nunito Sans SemiBold"/>
              </a:rPr>
              <a:t>‹#›</a:t>
            </a:fld>
            <a:endParaRPr sz="800" b="0" i="0" u="none" strike="noStrike" cap="none" dirty="0">
              <a:solidFill>
                <a:srgbClr val="FFFFFF"/>
              </a:solidFill>
              <a:latin typeface="28 Days Later" panose="020B0603050302020204" pitchFamily="34" charset="0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141" name="Google Shape;141;p13"/>
          <p:cNvSpPr txBox="1">
            <a:spLocks noGrp="1"/>
          </p:cNvSpPr>
          <p:nvPr>
            <p:ph type="ctrTitle"/>
          </p:nvPr>
        </p:nvSpPr>
        <p:spPr>
          <a:xfrm flipH="1">
            <a:off x="2267119" y="1950928"/>
            <a:ext cx="19797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1"/>
          </p:nvPr>
        </p:nvSpPr>
        <p:spPr>
          <a:xfrm flipH="1">
            <a:off x="4493231" y="2381677"/>
            <a:ext cx="23835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43" name="Google Shape;143;p13"/>
          <p:cNvCxnSpPr/>
          <p:nvPr/>
        </p:nvCxnSpPr>
        <p:spPr>
          <a:xfrm>
            <a:off x="4370063" y="2148847"/>
            <a:ext cx="0" cy="8877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" name="Google Shape;144;p13"/>
          <p:cNvSpPr/>
          <p:nvPr/>
        </p:nvSpPr>
        <p:spPr>
          <a:xfrm rot="10800000">
            <a:off x="2410401" y="9"/>
            <a:ext cx="6733599" cy="2148840"/>
          </a:xfrm>
          <a:custGeom>
            <a:avLst/>
            <a:gdLst/>
            <a:ahLst/>
            <a:cxnLst/>
            <a:rect l="l" t="t" r="r" b="b"/>
            <a:pathLst>
              <a:path w="23488" h="7151" extrusionOk="0">
                <a:moveTo>
                  <a:pt x="4309" y="0"/>
                </a:moveTo>
                <a:cubicBezTo>
                  <a:pt x="3860" y="0"/>
                  <a:pt x="3401" y="111"/>
                  <a:pt x="2937" y="369"/>
                </a:cubicBezTo>
                <a:cubicBezTo>
                  <a:pt x="716" y="1608"/>
                  <a:pt x="331" y="2249"/>
                  <a:pt x="1" y="2270"/>
                </a:cubicBezTo>
                <a:lnTo>
                  <a:pt x="1" y="7151"/>
                </a:lnTo>
                <a:lnTo>
                  <a:pt x="23487" y="7151"/>
                </a:lnTo>
                <a:lnTo>
                  <a:pt x="22986" y="6040"/>
                </a:lnTo>
                <a:cubicBezTo>
                  <a:pt x="22986" y="6040"/>
                  <a:pt x="22583" y="6740"/>
                  <a:pt x="21847" y="6740"/>
                </a:cubicBezTo>
                <a:cubicBezTo>
                  <a:pt x="21511" y="6740"/>
                  <a:pt x="21105" y="6594"/>
                  <a:pt x="20636" y="6168"/>
                </a:cubicBezTo>
                <a:cubicBezTo>
                  <a:pt x="19503" y="5133"/>
                  <a:pt x="17832" y="2884"/>
                  <a:pt x="15899" y="2884"/>
                </a:cubicBezTo>
                <a:cubicBezTo>
                  <a:pt x="15280" y="2884"/>
                  <a:pt x="14635" y="3115"/>
                  <a:pt x="13971" y="3690"/>
                </a:cubicBezTo>
                <a:cubicBezTo>
                  <a:pt x="12757" y="4748"/>
                  <a:pt x="11936" y="5109"/>
                  <a:pt x="11324" y="5109"/>
                </a:cubicBezTo>
                <a:cubicBezTo>
                  <a:pt x="10559" y="5109"/>
                  <a:pt x="10120" y="4544"/>
                  <a:pt x="9645" y="4075"/>
                </a:cubicBezTo>
                <a:cubicBezTo>
                  <a:pt x="8931" y="3361"/>
                  <a:pt x="6779" y="0"/>
                  <a:pt x="4309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"/>
          <p:cNvSpPr/>
          <p:nvPr/>
        </p:nvSpPr>
        <p:spPr>
          <a:xfrm rot="10800000">
            <a:off x="5292458" y="3630804"/>
            <a:ext cx="3851542" cy="1507921"/>
          </a:xfrm>
          <a:custGeom>
            <a:avLst/>
            <a:gdLst/>
            <a:ahLst/>
            <a:cxnLst/>
            <a:rect l="l" t="t" r="r" b="b"/>
            <a:pathLst>
              <a:path w="10393" h="4069" extrusionOk="0">
                <a:moveTo>
                  <a:pt x="1" y="0"/>
                </a:moveTo>
                <a:lnTo>
                  <a:pt x="1" y="2147"/>
                </a:lnTo>
                <a:cubicBezTo>
                  <a:pt x="1283" y="2770"/>
                  <a:pt x="4105" y="4069"/>
                  <a:pt x="5549" y="4069"/>
                </a:cubicBezTo>
                <a:cubicBezTo>
                  <a:pt x="5789" y="4069"/>
                  <a:pt x="5991" y="4033"/>
                  <a:pt x="6142" y="3952"/>
                </a:cubicBezTo>
                <a:cubicBezTo>
                  <a:pt x="7488" y="3226"/>
                  <a:pt x="5693" y="182"/>
                  <a:pt x="6868" y="118"/>
                </a:cubicBezTo>
                <a:cubicBezTo>
                  <a:pt x="6884" y="117"/>
                  <a:pt x="6900" y="117"/>
                  <a:pt x="6916" y="117"/>
                </a:cubicBezTo>
                <a:cubicBezTo>
                  <a:pt x="7983" y="117"/>
                  <a:pt x="8866" y="1753"/>
                  <a:pt x="9668" y="1753"/>
                </a:cubicBezTo>
                <a:cubicBezTo>
                  <a:pt x="9732" y="1753"/>
                  <a:pt x="9795" y="1743"/>
                  <a:pt x="9859" y="1720"/>
                </a:cubicBezTo>
                <a:cubicBezTo>
                  <a:pt x="10393" y="1528"/>
                  <a:pt x="10212" y="662"/>
                  <a:pt x="10179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3"/>
          <p:cNvSpPr/>
          <p:nvPr/>
        </p:nvSpPr>
        <p:spPr>
          <a:xfrm rot="10800000">
            <a:off x="-1" y="2300194"/>
            <a:ext cx="5154801" cy="2838530"/>
          </a:xfrm>
          <a:custGeom>
            <a:avLst/>
            <a:gdLst/>
            <a:ahLst/>
            <a:cxnLst/>
            <a:rect l="l" t="t" r="r" b="b"/>
            <a:pathLst>
              <a:path w="13235" h="7288" extrusionOk="0">
                <a:moveTo>
                  <a:pt x="0" y="0"/>
                </a:moveTo>
                <a:cubicBezTo>
                  <a:pt x="744" y="852"/>
                  <a:pt x="2515" y="2586"/>
                  <a:pt x="4780" y="2586"/>
                </a:cubicBezTo>
                <a:cubicBezTo>
                  <a:pt x="4957" y="2586"/>
                  <a:pt x="5137" y="2576"/>
                  <a:pt x="5319" y="2553"/>
                </a:cubicBezTo>
                <a:cubicBezTo>
                  <a:pt x="7444" y="2289"/>
                  <a:pt x="9223" y="1574"/>
                  <a:pt x="10455" y="1574"/>
                </a:cubicBezTo>
                <a:cubicBezTo>
                  <a:pt x="11113" y="1574"/>
                  <a:pt x="11615" y="1778"/>
                  <a:pt x="11931" y="2361"/>
                </a:cubicBezTo>
                <a:cubicBezTo>
                  <a:pt x="12839" y="4038"/>
                  <a:pt x="11343" y="7156"/>
                  <a:pt x="12978" y="7285"/>
                </a:cubicBezTo>
                <a:cubicBezTo>
                  <a:pt x="12993" y="7287"/>
                  <a:pt x="13009" y="7288"/>
                  <a:pt x="13024" y="7288"/>
                </a:cubicBezTo>
                <a:cubicBezTo>
                  <a:pt x="13094" y="7288"/>
                  <a:pt x="13164" y="7268"/>
                  <a:pt x="13234" y="7242"/>
                </a:cubicBezTo>
                <a:lnTo>
                  <a:pt x="13234" y="0"/>
                </a:ln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"/>
          <p:cNvSpPr/>
          <p:nvPr/>
        </p:nvSpPr>
        <p:spPr>
          <a:xfrm rot="10800000">
            <a:off x="3728402" y="7"/>
            <a:ext cx="1608227" cy="778039"/>
          </a:xfrm>
          <a:custGeom>
            <a:avLst/>
            <a:gdLst/>
            <a:ahLst/>
            <a:cxnLst/>
            <a:rect l="l" t="t" r="r" b="b"/>
            <a:pathLst>
              <a:path w="5865" h="2707" extrusionOk="0">
                <a:moveTo>
                  <a:pt x="2605" y="1"/>
                </a:moveTo>
                <a:cubicBezTo>
                  <a:pt x="1421" y="1"/>
                  <a:pt x="755" y="1721"/>
                  <a:pt x="129" y="2568"/>
                </a:cubicBezTo>
                <a:cubicBezTo>
                  <a:pt x="86" y="2611"/>
                  <a:pt x="43" y="2664"/>
                  <a:pt x="1" y="2707"/>
                </a:cubicBezTo>
                <a:lnTo>
                  <a:pt x="5864" y="2707"/>
                </a:lnTo>
                <a:cubicBezTo>
                  <a:pt x="4978" y="1938"/>
                  <a:pt x="4358" y="656"/>
                  <a:pt x="3215" y="143"/>
                </a:cubicBezTo>
                <a:cubicBezTo>
                  <a:pt x="2997" y="45"/>
                  <a:pt x="2795" y="1"/>
                  <a:pt x="2605" y="1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3"/>
          <p:cNvSpPr/>
          <p:nvPr/>
        </p:nvSpPr>
        <p:spPr>
          <a:xfrm rot="10800000">
            <a:off x="5359881" y="0"/>
            <a:ext cx="3784119" cy="1006803"/>
          </a:xfrm>
          <a:custGeom>
            <a:avLst/>
            <a:gdLst/>
            <a:ahLst/>
            <a:cxnLst/>
            <a:rect l="l" t="t" r="r" b="b"/>
            <a:pathLst>
              <a:path w="12209" h="3099" extrusionOk="0">
                <a:moveTo>
                  <a:pt x="6332" y="0"/>
                </a:moveTo>
                <a:cubicBezTo>
                  <a:pt x="4270" y="0"/>
                  <a:pt x="1769" y="858"/>
                  <a:pt x="1" y="1593"/>
                </a:cubicBezTo>
                <a:lnTo>
                  <a:pt x="1" y="3099"/>
                </a:lnTo>
                <a:lnTo>
                  <a:pt x="12208" y="3099"/>
                </a:lnTo>
                <a:cubicBezTo>
                  <a:pt x="11418" y="2714"/>
                  <a:pt x="10371" y="1935"/>
                  <a:pt x="8940" y="760"/>
                </a:cubicBezTo>
                <a:cubicBezTo>
                  <a:pt x="8276" y="213"/>
                  <a:pt x="7359" y="0"/>
                  <a:pt x="6332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3"/>
          <p:cNvSpPr/>
          <p:nvPr/>
        </p:nvSpPr>
        <p:spPr>
          <a:xfrm rot="10800000">
            <a:off x="-3" y="4"/>
            <a:ext cx="3918328" cy="1567321"/>
          </a:xfrm>
          <a:custGeom>
            <a:avLst/>
            <a:gdLst/>
            <a:ahLst/>
            <a:cxnLst/>
            <a:rect l="l" t="t" r="r" b="b"/>
            <a:pathLst>
              <a:path w="11622" h="4796" extrusionOk="0">
                <a:moveTo>
                  <a:pt x="3676" y="0"/>
                </a:moveTo>
                <a:cubicBezTo>
                  <a:pt x="923" y="0"/>
                  <a:pt x="695" y="3396"/>
                  <a:pt x="0" y="4796"/>
                </a:cubicBezTo>
                <a:lnTo>
                  <a:pt x="11621" y="4796"/>
                </a:lnTo>
                <a:lnTo>
                  <a:pt x="11621" y="2382"/>
                </a:lnTo>
                <a:cubicBezTo>
                  <a:pt x="9944" y="1677"/>
                  <a:pt x="7712" y="940"/>
                  <a:pt x="4796" y="160"/>
                </a:cubicBezTo>
                <a:cubicBezTo>
                  <a:pt x="4382" y="50"/>
                  <a:pt x="4010" y="0"/>
                  <a:pt x="3676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3"/>
          <p:cNvSpPr/>
          <p:nvPr/>
        </p:nvSpPr>
        <p:spPr>
          <a:xfrm rot="10800000">
            <a:off x="6618059" y="2946329"/>
            <a:ext cx="2525941" cy="2192396"/>
          </a:xfrm>
          <a:custGeom>
            <a:avLst/>
            <a:gdLst/>
            <a:ahLst/>
            <a:cxnLst/>
            <a:rect l="l" t="t" r="r" b="b"/>
            <a:pathLst>
              <a:path w="6816" h="5916" extrusionOk="0">
                <a:moveTo>
                  <a:pt x="1" y="0"/>
                </a:moveTo>
                <a:lnTo>
                  <a:pt x="1" y="5597"/>
                </a:lnTo>
                <a:cubicBezTo>
                  <a:pt x="220" y="5784"/>
                  <a:pt x="427" y="5916"/>
                  <a:pt x="641" y="5916"/>
                </a:cubicBezTo>
                <a:cubicBezTo>
                  <a:pt x="708" y="5916"/>
                  <a:pt x="775" y="5903"/>
                  <a:pt x="844" y="5875"/>
                </a:cubicBezTo>
                <a:cubicBezTo>
                  <a:pt x="1816" y="5469"/>
                  <a:pt x="407" y="3109"/>
                  <a:pt x="1207" y="2361"/>
                </a:cubicBezTo>
                <a:cubicBezTo>
                  <a:pt x="1391" y="2190"/>
                  <a:pt x="1600" y="2125"/>
                  <a:pt x="1829" y="2125"/>
                </a:cubicBezTo>
                <a:cubicBezTo>
                  <a:pt x="2536" y="2125"/>
                  <a:pt x="3436" y="2738"/>
                  <a:pt x="4414" y="2738"/>
                </a:cubicBezTo>
                <a:cubicBezTo>
                  <a:pt x="4942" y="2738"/>
                  <a:pt x="5492" y="2559"/>
                  <a:pt x="6046" y="2008"/>
                </a:cubicBezTo>
                <a:cubicBezTo>
                  <a:pt x="6633" y="1421"/>
                  <a:pt x="6815" y="705"/>
                  <a:pt x="6772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3300"/>
              <a:buFont typeface="Squada One"/>
              <a:buNone/>
              <a:defRPr sz="3300" b="1" i="0" u="none" strike="noStrike" cap="none">
                <a:solidFill>
                  <a:srgbClr val="071B55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marR="0" lvl="2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marR="0" lvl="4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marR="0" lvl="5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marR="0" lvl="6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marR="0" lvl="7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marR="0" lvl="8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9" r:id="rId3"/>
    <p:sldLayoutId id="214748367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0"/>
          <p:cNvSpPr txBox="1">
            <a:spLocks noGrp="1"/>
          </p:cNvSpPr>
          <p:nvPr>
            <p:ph type="ctrTitle"/>
          </p:nvPr>
        </p:nvSpPr>
        <p:spPr>
          <a:xfrm>
            <a:off x="2343496" y="1258957"/>
            <a:ext cx="4413030" cy="1245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Nunito Sans Black"/>
              <a:buNone/>
            </a:pPr>
            <a:r>
              <a:rPr lang="tr-TR" sz="3600" b="0" dirty="0" smtClean="0">
                <a:latin typeface="Impact" panose="020B0806030902050204" pitchFamily="34" charset="0"/>
              </a:rPr>
              <a:t>Osmanlı Devleti ve Toplumsal Sistemi</a:t>
            </a:r>
            <a:endParaRPr sz="3600" b="0" dirty="0">
              <a:latin typeface="Impact" panose="020B0806030902050204" pitchFamily="34" charset="0"/>
            </a:endParaRPr>
          </a:p>
        </p:txBody>
      </p:sp>
      <p:sp>
        <p:nvSpPr>
          <p:cNvPr id="316" name="Google Shape;316;p30"/>
          <p:cNvSpPr txBox="1">
            <a:spLocks noGrp="1"/>
          </p:cNvSpPr>
          <p:nvPr>
            <p:ph type="subTitle" idx="1"/>
          </p:nvPr>
        </p:nvSpPr>
        <p:spPr>
          <a:xfrm>
            <a:off x="1" y="3018941"/>
            <a:ext cx="9144000" cy="380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tr-TR" sz="1400" b="1" dirty="0" smtClean="0">
                <a:latin typeface="Trebuchet MS" panose="020B0603020202020204" pitchFamily="34" charset="0"/>
              </a:rPr>
              <a:t>Fatih Keskin</a:t>
            </a:r>
            <a:endParaRPr sz="1400" b="1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84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600" dirty="0" smtClean="0"/>
              <a:t>Osmanlı’da Yönetim Anlayışı</a:t>
            </a:r>
            <a:endParaRPr lang="tr-TR" sz="36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380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sz="1700" dirty="0" smtClean="0"/>
              <a:t>Kuram ve Uygulama</a:t>
            </a:r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24760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884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600" dirty="0" smtClean="0"/>
              <a:t>Ekonomik ve Mali Gelişmeler</a:t>
            </a:r>
            <a:endParaRPr lang="tr-TR" sz="36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812510"/>
            <a:ext cx="2930400" cy="871593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sz="1700" dirty="0" smtClean="0"/>
              <a:t>Ekonomi Politikaları, Kapitalizm Öncesi Devlet Yapısı</a:t>
            </a:r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2585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298714"/>
            <a:ext cx="6634500" cy="107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600" dirty="0" smtClean="0"/>
              <a:t>Uluslararası Siyasette Osmanlı</a:t>
            </a:r>
            <a:endParaRPr lang="tr-TR" sz="36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884846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sz="1700" dirty="0" smtClean="0"/>
              <a:t>18. ve 19. yüzyıllarda Osmanlı Devleti, Avrupa, </a:t>
            </a:r>
            <a:r>
              <a:rPr lang="tr-TR" sz="1700" dirty="0" err="1" smtClean="0"/>
              <a:t>Habsburglar</a:t>
            </a:r>
            <a:r>
              <a:rPr lang="tr-TR" sz="1700" dirty="0" smtClean="0"/>
              <a:t> ve Rusya</a:t>
            </a:r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40765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200" dirty="0" smtClean="0"/>
              <a:t>Osmanlı’da Ekonomik Sistem ve Siyasal Yapı Arasındaki İlişki: 19. Yüzyıl</a:t>
            </a:r>
            <a:endParaRPr lang="tr-TR" sz="32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812510"/>
            <a:ext cx="2930400" cy="660531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17329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200" dirty="0" smtClean="0"/>
              <a:t>Osmanlı Devlet Örgütlenmesi: Babıali, Görevler, Sınıflar</a:t>
            </a:r>
            <a:endParaRPr lang="tr-TR" sz="32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380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37639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gant waves by slidesgo">
  <a:themeElements>
    <a:clrScheme name="Personalizado 1">
      <a:dk1>
        <a:srgbClr val="00072D"/>
      </a:dk1>
      <a:lt1>
        <a:srgbClr val="FFFFFF"/>
      </a:lt1>
      <a:dk2>
        <a:srgbClr val="FFFFFF"/>
      </a:dk2>
      <a:lt2>
        <a:srgbClr val="FFFFFF"/>
      </a:lt2>
      <a:accent1>
        <a:srgbClr val="34435E"/>
      </a:accent1>
      <a:accent2>
        <a:srgbClr val="6369D1"/>
      </a:accent2>
      <a:accent3>
        <a:srgbClr val="0A2472"/>
      </a:accent3>
      <a:accent4>
        <a:srgbClr val="001C55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62</Words>
  <Application>Microsoft Office PowerPoint</Application>
  <PresentationFormat>Ekran Gösterisi (16:9)</PresentationFormat>
  <Paragraphs>10</Paragraphs>
  <Slides>6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6" baseType="lpstr">
      <vt:lpstr>Calibri</vt:lpstr>
      <vt:lpstr>Impact</vt:lpstr>
      <vt:lpstr>Arial</vt:lpstr>
      <vt:lpstr>Nunito Sans Black</vt:lpstr>
      <vt:lpstr>28 Days Later</vt:lpstr>
      <vt:lpstr>Trebuchet MS</vt:lpstr>
      <vt:lpstr>Roboto Slab Regular</vt:lpstr>
      <vt:lpstr>Squada One</vt:lpstr>
      <vt:lpstr>Nunito Sans SemiBold</vt:lpstr>
      <vt:lpstr>Elegant waves by slidesgo</vt:lpstr>
      <vt:lpstr>Osmanlı Devleti ve Toplumsal Sistemi</vt:lpstr>
      <vt:lpstr>Osmanlı’da Yönetim Anlayışı</vt:lpstr>
      <vt:lpstr>Ekonomik ve Mali Gelişmeler</vt:lpstr>
      <vt:lpstr>Uluslararası Siyasette Osmanlı</vt:lpstr>
      <vt:lpstr>Osmanlı’da Ekonomik Sistem ve Siyasal Yapı Arasındaki İlişki: 19. Yüzyıl</vt:lpstr>
      <vt:lpstr>Osmanlı Devlet Örgütlenmesi: Babıali, Görevler, Sınıflar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DİJİTAL SİYASAL İLETİŞİM</dc:title>
  <dc:creator>AAA</dc:creator>
  <cp:lastModifiedBy>DKN YRD</cp:lastModifiedBy>
  <cp:revision>38</cp:revision>
  <dcterms:modified xsi:type="dcterms:W3CDTF">2019-12-19T07:13:50Z</dcterms:modified>
</cp:coreProperties>
</file>