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6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10"/>
    <p:restoredTop sz="95934"/>
  </p:normalViewPr>
  <p:slideViewPr>
    <p:cSldViewPr snapToGrid="0" snapToObjects="1">
      <p:cViewPr varScale="1">
        <p:scale>
          <a:sx n="57" d="100"/>
          <a:sy n="57" d="100"/>
        </p:scale>
        <p:origin x="168" y="1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59FAAF-E763-014B-AB8A-9456AE0BA70C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719DBE7-00EB-2143-9E03-227A98909831}">
      <dgm:prSet phldrT="[Metin]"/>
      <dgm:spPr>
        <a:ln w="57150">
          <a:solidFill>
            <a:srgbClr val="FFC000"/>
          </a:solidFill>
        </a:ln>
      </dgm:spPr>
      <dgm:t>
        <a:bodyPr/>
        <a:lstStyle/>
        <a:p>
          <a:r>
            <a:rPr lang="tr-TR" b="1" dirty="0"/>
            <a:t>Oyun</a:t>
          </a:r>
        </a:p>
      </dgm:t>
    </dgm:pt>
    <dgm:pt modelId="{B251C228-2654-F64C-9559-3692BD0CF455}" type="parTrans" cxnId="{31E39738-31D8-EB4A-B05F-A8ED35387499}">
      <dgm:prSet/>
      <dgm:spPr/>
      <dgm:t>
        <a:bodyPr/>
        <a:lstStyle/>
        <a:p>
          <a:endParaRPr lang="tr-TR" b="1"/>
        </a:p>
      </dgm:t>
    </dgm:pt>
    <dgm:pt modelId="{3E36B9D3-AB4B-894D-A5BE-C1F81D6A27A9}" type="sibTrans" cxnId="{31E39738-31D8-EB4A-B05F-A8ED35387499}">
      <dgm:prSet/>
      <dgm:spPr/>
      <dgm:t>
        <a:bodyPr/>
        <a:lstStyle/>
        <a:p>
          <a:endParaRPr lang="tr-TR" b="1"/>
        </a:p>
      </dgm:t>
    </dgm:pt>
    <dgm:pt modelId="{EFB8B365-01CA-AC46-A876-06D9C2E80A94}">
      <dgm:prSet phldrT="[Metin]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tr-TR" b="1" dirty="0"/>
            <a:t>Rahatlama yoludur. Eğlendirir ve güdüler.</a:t>
          </a:r>
        </a:p>
      </dgm:t>
    </dgm:pt>
    <dgm:pt modelId="{E8B2B1B0-1178-B44F-B568-16D889C66DB3}" type="parTrans" cxnId="{EF12D20A-094A-2F4E-B056-1BB2F848FE2B}">
      <dgm:prSet/>
      <dgm:spPr/>
      <dgm:t>
        <a:bodyPr/>
        <a:lstStyle/>
        <a:p>
          <a:endParaRPr lang="tr-TR" b="1"/>
        </a:p>
      </dgm:t>
    </dgm:pt>
    <dgm:pt modelId="{BB85B2D9-2103-D949-BE23-6C6DF809F125}" type="sibTrans" cxnId="{EF12D20A-094A-2F4E-B056-1BB2F848FE2B}">
      <dgm:prSet/>
      <dgm:spPr/>
      <dgm:t>
        <a:bodyPr/>
        <a:lstStyle/>
        <a:p>
          <a:endParaRPr lang="tr-TR" b="1"/>
        </a:p>
      </dgm:t>
    </dgm:pt>
    <dgm:pt modelId="{79F81A83-4901-4049-8D11-2C6CCFEFDDC0}">
      <dgm:prSet phldrT="[Metin]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tr-TR" b="1" dirty="0"/>
            <a:t>Gelişimi destekler.</a:t>
          </a:r>
        </a:p>
      </dgm:t>
    </dgm:pt>
    <dgm:pt modelId="{6787624A-5452-A246-9918-796859A2F33B}" type="parTrans" cxnId="{F1903C5C-7541-6E41-A245-2EBC58DD9F60}">
      <dgm:prSet/>
      <dgm:spPr/>
      <dgm:t>
        <a:bodyPr/>
        <a:lstStyle/>
        <a:p>
          <a:endParaRPr lang="tr-TR" b="1"/>
        </a:p>
      </dgm:t>
    </dgm:pt>
    <dgm:pt modelId="{B5EFC82D-41DB-CB40-A318-12AD75964B97}" type="sibTrans" cxnId="{F1903C5C-7541-6E41-A245-2EBC58DD9F60}">
      <dgm:prSet/>
      <dgm:spPr/>
      <dgm:t>
        <a:bodyPr/>
        <a:lstStyle/>
        <a:p>
          <a:endParaRPr lang="tr-TR" b="1"/>
        </a:p>
      </dgm:t>
    </dgm:pt>
    <dgm:pt modelId="{98B07505-12A3-F242-90D9-9D22FC7BD016}">
      <dgm:prSet phldrT="[Metin]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tr-TR" b="1" dirty="0"/>
            <a:t>Kendini ifade ediş tarzıdır. </a:t>
          </a:r>
        </a:p>
      </dgm:t>
    </dgm:pt>
    <dgm:pt modelId="{9E476F82-E844-2242-B8D5-F1486A5F0A4E}" type="parTrans" cxnId="{61393E35-C21B-904A-945C-003B3CEE2DCC}">
      <dgm:prSet/>
      <dgm:spPr/>
      <dgm:t>
        <a:bodyPr/>
        <a:lstStyle/>
        <a:p>
          <a:endParaRPr lang="tr-TR" b="1"/>
        </a:p>
      </dgm:t>
    </dgm:pt>
    <dgm:pt modelId="{7733456D-2006-D047-9842-0DF1B0939036}" type="sibTrans" cxnId="{61393E35-C21B-904A-945C-003B3CEE2DCC}">
      <dgm:prSet/>
      <dgm:spPr/>
      <dgm:t>
        <a:bodyPr/>
        <a:lstStyle/>
        <a:p>
          <a:endParaRPr lang="tr-TR" b="1"/>
        </a:p>
      </dgm:t>
    </dgm:pt>
    <dgm:pt modelId="{0C47BBD1-B739-4E4C-8E75-50223719D079}">
      <dgm:prSet phldrT="[Metin]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tr-TR" b="1" dirty="0"/>
            <a:t>Öğrenme yöntemidir. </a:t>
          </a:r>
        </a:p>
      </dgm:t>
    </dgm:pt>
    <dgm:pt modelId="{E5D4E02F-AF1E-4743-8753-505A4C16B1A9}" type="parTrans" cxnId="{E6675233-6379-AF4A-8098-4BE3DC316144}">
      <dgm:prSet/>
      <dgm:spPr/>
      <dgm:t>
        <a:bodyPr/>
        <a:lstStyle/>
        <a:p>
          <a:endParaRPr lang="tr-TR" b="1"/>
        </a:p>
      </dgm:t>
    </dgm:pt>
    <dgm:pt modelId="{3F153946-4782-1943-88BA-315E61A34F60}" type="sibTrans" cxnId="{E6675233-6379-AF4A-8098-4BE3DC316144}">
      <dgm:prSet/>
      <dgm:spPr/>
      <dgm:t>
        <a:bodyPr/>
        <a:lstStyle/>
        <a:p>
          <a:endParaRPr lang="tr-TR" b="1"/>
        </a:p>
      </dgm:t>
    </dgm:pt>
    <dgm:pt modelId="{AD7BFCD4-96B7-D74A-87F7-819B6E6497D3}" type="pres">
      <dgm:prSet presAssocID="{9259FAAF-E763-014B-AB8A-9456AE0BA70C}" presName="composite" presStyleCnt="0">
        <dgm:presLayoutVars>
          <dgm:chMax val="1"/>
          <dgm:dir/>
          <dgm:resizeHandles val="exact"/>
        </dgm:presLayoutVars>
      </dgm:prSet>
      <dgm:spPr/>
    </dgm:pt>
    <dgm:pt modelId="{D0A3EA37-B7B5-DF40-9FDE-1F80CF85C66D}" type="pres">
      <dgm:prSet presAssocID="{9259FAAF-E763-014B-AB8A-9456AE0BA70C}" presName="radial" presStyleCnt="0">
        <dgm:presLayoutVars>
          <dgm:animLvl val="ctr"/>
        </dgm:presLayoutVars>
      </dgm:prSet>
      <dgm:spPr/>
    </dgm:pt>
    <dgm:pt modelId="{33028043-BC1E-9745-B8D1-8F22868A11E4}" type="pres">
      <dgm:prSet presAssocID="{8719DBE7-00EB-2143-9E03-227A98909831}" presName="centerShape" presStyleLbl="vennNode1" presStyleIdx="0" presStyleCnt="5"/>
      <dgm:spPr/>
    </dgm:pt>
    <dgm:pt modelId="{87F76252-09A4-D446-85BB-7BF8ED5FE14A}" type="pres">
      <dgm:prSet presAssocID="{EFB8B365-01CA-AC46-A876-06D9C2E80A94}" presName="node" presStyleLbl="vennNode1" presStyleIdx="1" presStyleCnt="5">
        <dgm:presLayoutVars>
          <dgm:bulletEnabled val="1"/>
        </dgm:presLayoutVars>
      </dgm:prSet>
      <dgm:spPr/>
    </dgm:pt>
    <dgm:pt modelId="{F0AC94BD-F5C5-E746-8F52-4E4A124F0314}" type="pres">
      <dgm:prSet presAssocID="{79F81A83-4901-4049-8D11-2C6CCFEFDDC0}" presName="node" presStyleLbl="vennNode1" presStyleIdx="2" presStyleCnt="5">
        <dgm:presLayoutVars>
          <dgm:bulletEnabled val="1"/>
        </dgm:presLayoutVars>
      </dgm:prSet>
      <dgm:spPr/>
    </dgm:pt>
    <dgm:pt modelId="{A371699F-71A8-0442-BCEC-74F3368FA6EE}" type="pres">
      <dgm:prSet presAssocID="{98B07505-12A3-F242-90D9-9D22FC7BD016}" presName="node" presStyleLbl="vennNode1" presStyleIdx="3" presStyleCnt="5">
        <dgm:presLayoutVars>
          <dgm:bulletEnabled val="1"/>
        </dgm:presLayoutVars>
      </dgm:prSet>
      <dgm:spPr/>
    </dgm:pt>
    <dgm:pt modelId="{1E82A897-B6B9-FF47-ABCE-0CB7F16E836E}" type="pres">
      <dgm:prSet presAssocID="{0C47BBD1-B739-4E4C-8E75-50223719D079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EF12D20A-094A-2F4E-B056-1BB2F848FE2B}" srcId="{8719DBE7-00EB-2143-9E03-227A98909831}" destId="{EFB8B365-01CA-AC46-A876-06D9C2E80A94}" srcOrd="0" destOrd="0" parTransId="{E8B2B1B0-1178-B44F-B568-16D889C66DB3}" sibTransId="{BB85B2D9-2103-D949-BE23-6C6DF809F125}"/>
    <dgm:cxn modelId="{E6675233-6379-AF4A-8098-4BE3DC316144}" srcId="{8719DBE7-00EB-2143-9E03-227A98909831}" destId="{0C47BBD1-B739-4E4C-8E75-50223719D079}" srcOrd="3" destOrd="0" parTransId="{E5D4E02F-AF1E-4743-8753-505A4C16B1A9}" sibTransId="{3F153946-4782-1943-88BA-315E61A34F60}"/>
    <dgm:cxn modelId="{61393E35-C21B-904A-945C-003B3CEE2DCC}" srcId="{8719DBE7-00EB-2143-9E03-227A98909831}" destId="{98B07505-12A3-F242-90D9-9D22FC7BD016}" srcOrd="2" destOrd="0" parTransId="{9E476F82-E844-2242-B8D5-F1486A5F0A4E}" sibTransId="{7733456D-2006-D047-9842-0DF1B0939036}"/>
    <dgm:cxn modelId="{31E39738-31D8-EB4A-B05F-A8ED35387499}" srcId="{9259FAAF-E763-014B-AB8A-9456AE0BA70C}" destId="{8719DBE7-00EB-2143-9E03-227A98909831}" srcOrd="0" destOrd="0" parTransId="{B251C228-2654-F64C-9559-3692BD0CF455}" sibTransId="{3E36B9D3-AB4B-894D-A5BE-C1F81D6A27A9}"/>
    <dgm:cxn modelId="{EC27A251-E131-FC41-B692-814CCFEECCBF}" type="presOf" srcId="{0C47BBD1-B739-4E4C-8E75-50223719D079}" destId="{1E82A897-B6B9-FF47-ABCE-0CB7F16E836E}" srcOrd="0" destOrd="0" presId="urn:microsoft.com/office/officeart/2005/8/layout/radial3"/>
    <dgm:cxn modelId="{F08A3056-4D14-EF4F-B024-05E1F3FDCEC6}" type="presOf" srcId="{EFB8B365-01CA-AC46-A876-06D9C2E80A94}" destId="{87F76252-09A4-D446-85BB-7BF8ED5FE14A}" srcOrd="0" destOrd="0" presId="urn:microsoft.com/office/officeart/2005/8/layout/radial3"/>
    <dgm:cxn modelId="{F1903C5C-7541-6E41-A245-2EBC58DD9F60}" srcId="{8719DBE7-00EB-2143-9E03-227A98909831}" destId="{79F81A83-4901-4049-8D11-2C6CCFEFDDC0}" srcOrd="1" destOrd="0" parTransId="{6787624A-5452-A246-9918-796859A2F33B}" sibTransId="{B5EFC82D-41DB-CB40-A318-12AD75964B97}"/>
    <dgm:cxn modelId="{DBC86085-5B0B-5E42-AA6C-9BFB2DCFB9CA}" type="presOf" srcId="{98B07505-12A3-F242-90D9-9D22FC7BD016}" destId="{A371699F-71A8-0442-BCEC-74F3368FA6EE}" srcOrd="0" destOrd="0" presId="urn:microsoft.com/office/officeart/2005/8/layout/radial3"/>
    <dgm:cxn modelId="{B641438E-253A-C747-BD09-213A3CA6DC41}" type="presOf" srcId="{9259FAAF-E763-014B-AB8A-9456AE0BA70C}" destId="{AD7BFCD4-96B7-D74A-87F7-819B6E6497D3}" srcOrd="0" destOrd="0" presId="urn:microsoft.com/office/officeart/2005/8/layout/radial3"/>
    <dgm:cxn modelId="{42D210A7-AAB8-8847-BB3B-BBBC0D6363D7}" type="presOf" srcId="{8719DBE7-00EB-2143-9E03-227A98909831}" destId="{33028043-BC1E-9745-B8D1-8F22868A11E4}" srcOrd="0" destOrd="0" presId="urn:microsoft.com/office/officeart/2005/8/layout/radial3"/>
    <dgm:cxn modelId="{03D7ABCF-0DB8-664F-A61C-EA9BA3BCAD7C}" type="presOf" srcId="{79F81A83-4901-4049-8D11-2C6CCFEFDDC0}" destId="{F0AC94BD-F5C5-E746-8F52-4E4A124F0314}" srcOrd="0" destOrd="0" presId="urn:microsoft.com/office/officeart/2005/8/layout/radial3"/>
    <dgm:cxn modelId="{7A44D5E1-0091-0D47-92E1-3F76EF1312C0}" type="presParOf" srcId="{AD7BFCD4-96B7-D74A-87F7-819B6E6497D3}" destId="{D0A3EA37-B7B5-DF40-9FDE-1F80CF85C66D}" srcOrd="0" destOrd="0" presId="urn:microsoft.com/office/officeart/2005/8/layout/radial3"/>
    <dgm:cxn modelId="{611CDBB5-44B4-784E-B4F3-CC68B2C9E8C8}" type="presParOf" srcId="{D0A3EA37-B7B5-DF40-9FDE-1F80CF85C66D}" destId="{33028043-BC1E-9745-B8D1-8F22868A11E4}" srcOrd="0" destOrd="0" presId="urn:microsoft.com/office/officeart/2005/8/layout/radial3"/>
    <dgm:cxn modelId="{A1AF31BA-CB07-C041-A0D2-100F675295FD}" type="presParOf" srcId="{D0A3EA37-B7B5-DF40-9FDE-1F80CF85C66D}" destId="{87F76252-09A4-D446-85BB-7BF8ED5FE14A}" srcOrd="1" destOrd="0" presId="urn:microsoft.com/office/officeart/2005/8/layout/radial3"/>
    <dgm:cxn modelId="{57D2ACE2-F48A-D14D-9F9E-4DACB67AEC66}" type="presParOf" srcId="{D0A3EA37-B7B5-DF40-9FDE-1F80CF85C66D}" destId="{F0AC94BD-F5C5-E746-8F52-4E4A124F0314}" srcOrd="2" destOrd="0" presId="urn:microsoft.com/office/officeart/2005/8/layout/radial3"/>
    <dgm:cxn modelId="{64D90D08-F0A2-C74C-BD16-4636F19F5048}" type="presParOf" srcId="{D0A3EA37-B7B5-DF40-9FDE-1F80CF85C66D}" destId="{A371699F-71A8-0442-BCEC-74F3368FA6EE}" srcOrd="3" destOrd="0" presId="urn:microsoft.com/office/officeart/2005/8/layout/radial3"/>
    <dgm:cxn modelId="{EA380E29-473D-AA4C-89D9-A3612C94983C}" type="presParOf" srcId="{D0A3EA37-B7B5-DF40-9FDE-1F80CF85C66D}" destId="{1E82A897-B6B9-FF47-ABCE-0CB7F16E836E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FA9E12-9F03-224D-89D9-50E015DCA52C}" type="doc">
      <dgm:prSet loTypeId="urn:microsoft.com/office/officeart/2009/layout/CircleArrow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60B5744-4521-2A4A-9914-EAA431EE8317}">
      <dgm:prSet phldrT="[Metin]" custT="1"/>
      <dgm:spPr/>
      <dgm:t>
        <a:bodyPr/>
        <a:lstStyle/>
        <a:p>
          <a:r>
            <a:rPr lang="tr-TR" sz="1200" b="1" dirty="0"/>
            <a:t>Klinik ortamlarda</a:t>
          </a:r>
        </a:p>
      </dgm:t>
    </dgm:pt>
    <dgm:pt modelId="{7D8AD39E-78F1-6245-8FDD-5369FCAA1DD8}" type="parTrans" cxnId="{0F161F8D-BF5B-7E45-8B15-86B3F9ED8AF4}">
      <dgm:prSet/>
      <dgm:spPr/>
      <dgm:t>
        <a:bodyPr/>
        <a:lstStyle/>
        <a:p>
          <a:endParaRPr lang="tr-TR"/>
        </a:p>
      </dgm:t>
    </dgm:pt>
    <dgm:pt modelId="{F4D49506-5512-C14A-BFE8-B98562879844}" type="sibTrans" cxnId="{0F161F8D-BF5B-7E45-8B15-86B3F9ED8AF4}">
      <dgm:prSet/>
      <dgm:spPr/>
      <dgm:t>
        <a:bodyPr/>
        <a:lstStyle/>
        <a:p>
          <a:endParaRPr lang="tr-TR"/>
        </a:p>
      </dgm:t>
    </dgm:pt>
    <dgm:pt modelId="{5A35071E-E542-3245-8C83-78EE9E96A14C}">
      <dgm:prSet phldrT="[Metin]" custT="1"/>
      <dgm:spPr/>
      <dgm:t>
        <a:bodyPr/>
        <a:lstStyle/>
        <a:p>
          <a:r>
            <a:rPr lang="tr-TR" sz="1200" b="1" dirty="0"/>
            <a:t>Okul öncesi eğitim kurumlarında</a:t>
          </a:r>
        </a:p>
      </dgm:t>
    </dgm:pt>
    <dgm:pt modelId="{6317055E-5A77-E645-B8E3-1524BF7EFCFB}" type="parTrans" cxnId="{28C51A6D-66A6-CE47-AD63-E70A7DFF5CAE}">
      <dgm:prSet/>
      <dgm:spPr/>
      <dgm:t>
        <a:bodyPr/>
        <a:lstStyle/>
        <a:p>
          <a:endParaRPr lang="tr-TR"/>
        </a:p>
      </dgm:t>
    </dgm:pt>
    <dgm:pt modelId="{007AC2CA-D9E2-9348-B094-EFE246B3C036}" type="sibTrans" cxnId="{28C51A6D-66A6-CE47-AD63-E70A7DFF5CAE}">
      <dgm:prSet/>
      <dgm:spPr/>
      <dgm:t>
        <a:bodyPr/>
        <a:lstStyle/>
        <a:p>
          <a:endParaRPr lang="tr-TR"/>
        </a:p>
      </dgm:t>
    </dgm:pt>
    <dgm:pt modelId="{E4DA6B4C-47AF-6645-A683-98894B1C01FE}">
      <dgm:prSet phldrT="[Metin]" custT="1"/>
      <dgm:spPr/>
      <dgm:t>
        <a:bodyPr/>
        <a:lstStyle/>
        <a:p>
          <a:r>
            <a:rPr lang="tr-TR" sz="1200" b="1" dirty="0"/>
            <a:t>Erken müdahale eğitim programlarında kullanılır. </a:t>
          </a:r>
        </a:p>
      </dgm:t>
    </dgm:pt>
    <dgm:pt modelId="{02754D7D-A002-6247-ABF6-8D5E0F28310A}" type="parTrans" cxnId="{88D24A72-E1B6-4E49-BECE-F013CFEADD20}">
      <dgm:prSet/>
      <dgm:spPr/>
      <dgm:t>
        <a:bodyPr/>
        <a:lstStyle/>
        <a:p>
          <a:endParaRPr lang="tr-TR"/>
        </a:p>
      </dgm:t>
    </dgm:pt>
    <dgm:pt modelId="{EBB44B9F-0A3D-064C-8E39-B9757E83341A}" type="sibTrans" cxnId="{88D24A72-E1B6-4E49-BECE-F013CFEADD20}">
      <dgm:prSet/>
      <dgm:spPr/>
      <dgm:t>
        <a:bodyPr/>
        <a:lstStyle/>
        <a:p>
          <a:endParaRPr lang="tr-TR"/>
        </a:p>
      </dgm:t>
    </dgm:pt>
    <dgm:pt modelId="{B9F9AF5E-FA51-4648-A9F4-2952F6FF4316}" type="pres">
      <dgm:prSet presAssocID="{6EFA9E12-9F03-224D-89D9-50E015DCA52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248D86C-2B47-E146-A7AF-4C04C0700227}" type="pres">
      <dgm:prSet presAssocID="{460B5744-4521-2A4A-9914-EAA431EE8317}" presName="Accent1" presStyleCnt="0"/>
      <dgm:spPr/>
    </dgm:pt>
    <dgm:pt modelId="{A313E86C-CD52-A24A-8FF4-7C9981C3F0BF}" type="pres">
      <dgm:prSet presAssocID="{460B5744-4521-2A4A-9914-EAA431EE8317}" presName="Accent" presStyleLbl="node1" presStyleIdx="0" presStyleCnt="3"/>
      <dgm:spPr>
        <a:ln>
          <a:solidFill>
            <a:srgbClr val="FFC000"/>
          </a:solidFill>
        </a:ln>
      </dgm:spPr>
    </dgm:pt>
    <dgm:pt modelId="{394C18D0-474B-BF49-9669-018CF727BAA2}" type="pres">
      <dgm:prSet presAssocID="{460B5744-4521-2A4A-9914-EAA431EE8317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471E76A0-C5B1-2C4A-8734-95067535C407}" type="pres">
      <dgm:prSet presAssocID="{5A35071E-E542-3245-8C83-78EE9E96A14C}" presName="Accent2" presStyleCnt="0"/>
      <dgm:spPr/>
    </dgm:pt>
    <dgm:pt modelId="{00C4D2D8-C4CA-E54A-BBA7-DEB59023025C}" type="pres">
      <dgm:prSet presAssocID="{5A35071E-E542-3245-8C83-78EE9E96A14C}" presName="Accent" presStyleLbl="node1" presStyleIdx="1" presStyleCnt="3"/>
      <dgm:spPr>
        <a:ln>
          <a:solidFill>
            <a:srgbClr val="FFC000"/>
          </a:solidFill>
        </a:ln>
      </dgm:spPr>
    </dgm:pt>
    <dgm:pt modelId="{0D0ECC20-785D-BA4B-BDEC-80BFDFDFB628}" type="pres">
      <dgm:prSet presAssocID="{5A35071E-E542-3245-8C83-78EE9E96A14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ADB8CAF2-1A82-BD42-A92F-382A66C4DC68}" type="pres">
      <dgm:prSet presAssocID="{E4DA6B4C-47AF-6645-A683-98894B1C01FE}" presName="Accent3" presStyleCnt="0"/>
      <dgm:spPr/>
    </dgm:pt>
    <dgm:pt modelId="{043F8BC2-C1A3-184F-82A4-A9E81117ED6C}" type="pres">
      <dgm:prSet presAssocID="{E4DA6B4C-47AF-6645-A683-98894B1C01FE}" presName="Accent" presStyleLbl="node1" presStyleIdx="2" presStyleCnt="3"/>
      <dgm:spPr>
        <a:ln>
          <a:solidFill>
            <a:srgbClr val="FFC000"/>
          </a:solidFill>
        </a:ln>
      </dgm:spPr>
    </dgm:pt>
    <dgm:pt modelId="{CD363A75-DD30-A448-96C4-4F540A16277D}" type="pres">
      <dgm:prSet presAssocID="{E4DA6B4C-47AF-6645-A683-98894B1C01F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FB17121C-E450-3C4F-979E-1DFA9C074FAF}" type="presOf" srcId="{460B5744-4521-2A4A-9914-EAA431EE8317}" destId="{394C18D0-474B-BF49-9669-018CF727BAA2}" srcOrd="0" destOrd="0" presId="urn:microsoft.com/office/officeart/2009/layout/CircleArrowProcess"/>
    <dgm:cxn modelId="{28C51A6D-66A6-CE47-AD63-E70A7DFF5CAE}" srcId="{6EFA9E12-9F03-224D-89D9-50E015DCA52C}" destId="{5A35071E-E542-3245-8C83-78EE9E96A14C}" srcOrd="1" destOrd="0" parTransId="{6317055E-5A77-E645-B8E3-1524BF7EFCFB}" sibTransId="{007AC2CA-D9E2-9348-B094-EFE246B3C036}"/>
    <dgm:cxn modelId="{88D24A72-E1B6-4E49-BECE-F013CFEADD20}" srcId="{6EFA9E12-9F03-224D-89D9-50E015DCA52C}" destId="{E4DA6B4C-47AF-6645-A683-98894B1C01FE}" srcOrd="2" destOrd="0" parTransId="{02754D7D-A002-6247-ABF6-8D5E0F28310A}" sibTransId="{EBB44B9F-0A3D-064C-8E39-B9757E83341A}"/>
    <dgm:cxn modelId="{CDC87D8B-2CF3-A646-8D1B-9BF31B3B7D12}" type="presOf" srcId="{E4DA6B4C-47AF-6645-A683-98894B1C01FE}" destId="{CD363A75-DD30-A448-96C4-4F540A16277D}" srcOrd="0" destOrd="0" presId="urn:microsoft.com/office/officeart/2009/layout/CircleArrowProcess"/>
    <dgm:cxn modelId="{0F161F8D-BF5B-7E45-8B15-86B3F9ED8AF4}" srcId="{6EFA9E12-9F03-224D-89D9-50E015DCA52C}" destId="{460B5744-4521-2A4A-9914-EAA431EE8317}" srcOrd="0" destOrd="0" parTransId="{7D8AD39E-78F1-6245-8FDD-5369FCAA1DD8}" sibTransId="{F4D49506-5512-C14A-BFE8-B98562879844}"/>
    <dgm:cxn modelId="{A5C9DAF1-55A4-4B4A-B3FF-E317966D776B}" type="presOf" srcId="{6EFA9E12-9F03-224D-89D9-50E015DCA52C}" destId="{B9F9AF5E-FA51-4648-A9F4-2952F6FF4316}" srcOrd="0" destOrd="0" presId="urn:microsoft.com/office/officeart/2009/layout/CircleArrowProcess"/>
    <dgm:cxn modelId="{D881A9FC-B5D7-1945-8197-09A0C16FB386}" type="presOf" srcId="{5A35071E-E542-3245-8C83-78EE9E96A14C}" destId="{0D0ECC20-785D-BA4B-BDEC-80BFDFDFB628}" srcOrd="0" destOrd="0" presId="urn:microsoft.com/office/officeart/2009/layout/CircleArrowProcess"/>
    <dgm:cxn modelId="{9FE9B909-D553-8A4B-B149-1F5B723CA84F}" type="presParOf" srcId="{B9F9AF5E-FA51-4648-A9F4-2952F6FF4316}" destId="{4248D86C-2B47-E146-A7AF-4C04C0700227}" srcOrd="0" destOrd="0" presId="urn:microsoft.com/office/officeart/2009/layout/CircleArrowProcess"/>
    <dgm:cxn modelId="{810EB20F-C9A8-E547-A768-8C873E4B8EC4}" type="presParOf" srcId="{4248D86C-2B47-E146-A7AF-4C04C0700227}" destId="{A313E86C-CD52-A24A-8FF4-7C9981C3F0BF}" srcOrd="0" destOrd="0" presId="urn:microsoft.com/office/officeart/2009/layout/CircleArrowProcess"/>
    <dgm:cxn modelId="{88B797E0-FD42-D84D-8397-4872308BFB46}" type="presParOf" srcId="{B9F9AF5E-FA51-4648-A9F4-2952F6FF4316}" destId="{394C18D0-474B-BF49-9669-018CF727BAA2}" srcOrd="1" destOrd="0" presId="urn:microsoft.com/office/officeart/2009/layout/CircleArrowProcess"/>
    <dgm:cxn modelId="{1785D1C4-03CC-1E4B-A829-161C17B66610}" type="presParOf" srcId="{B9F9AF5E-FA51-4648-A9F4-2952F6FF4316}" destId="{471E76A0-C5B1-2C4A-8734-95067535C407}" srcOrd="2" destOrd="0" presId="urn:microsoft.com/office/officeart/2009/layout/CircleArrowProcess"/>
    <dgm:cxn modelId="{65C391C2-88F2-8A4C-9D52-B88CF0FB93FA}" type="presParOf" srcId="{471E76A0-C5B1-2C4A-8734-95067535C407}" destId="{00C4D2D8-C4CA-E54A-BBA7-DEB59023025C}" srcOrd="0" destOrd="0" presId="urn:microsoft.com/office/officeart/2009/layout/CircleArrowProcess"/>
    <dgm:cxn modelId="{8C3CEBCD-92DC-A549-8D0C-1F1313C69025}" type="presParOf" srcId="{B9F9AF5E-FA51-4648-A9F4-2952F6FF4316}" destId="{0D0ECC20-785D-BA4B-BDEC-80BFDFDFB628}" srcOrd="3" destOrd="0" presId="urn:microsoft.com/office/officeart/2009/layout/CircleArrowProcess"/>
    <dgm:cxn modelId="{342FF9C0-809E-AC46-9012-E7ECD9595309}" type="presParOf" srcId="{B9F9AF5E-FA51-4648-A9F4-2952F6FF4316}" destId="{ADB8CAF2-1A82-BD42-A92F-382A66C4DC68}" srcOrd="4" destOrd="0" presId="urn:microsoft.com/office/officeart/2009/layout/CircleArrowProcess"/>
    <dgm:cxn modelId="{9B639F13-B840-A649-B0BC-40685D279D79}" type="presParOf" srcId="{ADB8CAF2-1A82-BD42-A92F-382A66C4DC68}" destId="{043F8BC2-C1A3-184F-82A4-A9E81117ED6C}" srcOrd="0" destOrd="0" presId="urn:microsoft.com/office/officeart/2009/layout/CircleArrowProcess"/>
    <dgm:cxn modelId="{0025D836-03EA-9E48-839E-8926D0E84C2C}" type="presParOf" srcId="{B9F9AF5E-FA51-4648-A9F4-2952F6FF4316}" destId="{CD363A75-DD30-A448-96C4-4F540A16277D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C0F1D6-4881-E844-83EC-6E2E085388D4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D388969-F4A8-8D4F-BD36-341A8F303DE4}">
      <dgm:prSet phldrT="[Metin]" custT="1"/>
      <dgm:spPr/>
      <dgm:t>
        <a:bodyPr/>
        <a:lstStyle/>
        <a:p>
          <a:r>
            <a:rPr lang="tr-TR" sz="2400" b="1" dirty="0"/>
            <a:t>Frobel-19.yy’da</a:t>
          </a:r>
        </a:p>
      </dgm:t>
    </dgm:pt>
    <dgm:pt modelId="{51F2A1F3-5216-FC48-BAFA-5466FE2E025D}" type="parTrans" cxnId="{0531509C-D861-5844-B4EE-7071E676AE2E}">
      <dgm:prSet/>
      <dgm:spPr/>
      <dgm:t>
        <a:bodyPr/>
        <a:lstStyle/>
        <a:p>
          <a:endParaRPr lang="tr-TR" sz="2400" b="1"/>
        </a:p>
      </dgm:t>
    </dgm:pt>
    <dgm:pt modelId="{99959E9E-4AD9-1340-A58F-099EC39F2E9D}" type="sibTrans" cxnId="{0531509C-D861-5844-B4EE-7071E676AE2E}">
      <dgm:prSet/>
      <dgm:spPr/>
      <dgm:t>
        <a:bodyPr/>
        <a:lstStyle/>
        <a:p>
          <a:endParaRPr lang="tr-TR" sz="2400" b="1"/>
        </a:p>
      </dgm:t>
    </dgm:pt>
    <dgm:pt modelId="{36DE9958-4B31-4043-A732-9E8A68F62977}">
      <dgm:prSet phldrT="[Metin]" custT="1"/>
      <dgm:spPr/>
      <dgm:t>
        <a:bodyPr/>
        <a:lstStyle/>
        <a:p>
          <a:r>
            <a:rPr lang="tr-TR" sz="2400" b="1" dirty="0"/>
            <a:t>Jean</a:t>
          </a:r>
          <a:r>
            <a:rPr lang="tr-TR" sz="2400" b="1" baseline="0" dirty="0"/>
            <a:t> </a:t>
          </a:r>
          <a:r>
            <a:rPr lang="tr-TR" sz="2400" b="1" baseline="0" dirty="0" err="1"/>
            <a:t>Piaget</a:t>
          </a:r>
          <a:r>
            <a:rPr lang="tr-TR" sz="2400" b="1" baseline="0" dirty="0"/>
            <a:t>  1962</a:t>
          </a:r>
        </a:p>
        <a:p>
          <a:r>
            <a:rPr lang="tr-TR" sz="2400" b="1" baseline="0" dirty="0" err="1"/>
            <a:t>Piaget-Parten</a:t>
          </a:r>
          <a:r>
            <a:rPr lang="tr-TR" sz="2400" b="1" baseline="0" dirty="0"/>
            <a:t> Oyun Gözlem Ölçeği (POS)</a:t>
          </a:r>
          <a:endParaRPr lang="tr-TR" sz="2400" b="1" dirty="0"/>
        </a:p>
      </dgm:t>
    </dgm:pt>
    <dgm:pt modelId="{0B38E9DC-815C-7748-B0F4-9DB41E842C57}" type="parTrans" cxnId="{6D9068EB-99E1-3649-9FFD-7CC8CBBCD3AE}">
      <dgm:prSet/>
      <dgm:spPr/>
      <dgm:t>
        <a:bodyPr/>
        <a:lstStyle/>
        <a:p>
          <a:endParaRPr lang="tr-TR" sz="2400" b="1"/>
        </a:p>
      </dgm:t>
    </dgm:pt>
    <dgm:pt modelId="{E77C951A-1CA8-854C-BA18-6C0050C8C4ED}" type="sibTrans" cxnId="{6D9068EB-99E1-3649-9FFD-7CC8CBBCD3AE}">
      <dgm:prSet/>
      <dgm:spPr/>
      <dgm:t>
        <a:bodyPr/>
        <a:lstStyle/>
        <a:p>
          <a:endParaRPr lang="tr-TR" sz="2400" b="1"/>
        </a:p>
      </dgm:t>
    </dgm:pt>
    <dgm:pt modelId="{8AE49D93-E5F7-FE4C-BD1C-37F041CE3BC9}">
      <dgm:prSet phldrT="[Metin]" custT="1"/>
      <dgm:spPr/>
      <dgm:t>
        <a:bodyPr/>
        <a:lstStyle/>
        <a:p>
          <a:r>
            <a:rPr lang="tr-TR" sz="2400" b="1" dirty="0" err="1"/>
            <a:t>Kenneth</a:t>
          </a:r>
          <a:r>
            <a:rPr lang="tr-TR" sz="2400" b="1" dirty="0"/>
            <a:t> </a:t>
          </a:r>
          <a:r>
            <a:rPr lang="tr-TR" sz="2400" b="1" dirty="0" err="1"/>
            <a:t>Rubin</a:t>
          </a:r>
          <a:r>
            <a:rPr lang="tr-TR" sz="2400" b="1" dirty="0"/>
            <a:t> </a:t>
          </a:r>
        </a:p>
        <a:p>
          <a:r>
            <a:rPr lang="tr-TR" sz="2400" b="1" dirty="0"/>
            <a:t>1985 </a:t>
          </a:r>
        </a:p>
        <a:p>
          <a:endParaRPr lang="tr-TR" sz="2400" b="1" dirty="0"/>
        </a:p>
      </dgm:t>
    </dgm:pt>
    <dgm:pt modelId="{832934D4-82B2-F943-A76E-EAB3E87D48BD}" type="parTrans" cxnId="{E29F2150-48B8-6741-9C49-528A7D03B2A9}">
      <dgm:prSet/>
      <dgm:spPr/>
      <dgm:t>
        <a:bodyPr/>
        <a:lstStyle/>
        <a:p>
          <a:endParaRPr lang="tr-TR" sz="2400" b="1"/>
        </a:p>
      </dgm:t>
    </dgm:pt>
    <dgm:pt modelId="{37B36E08-6C54-7049-84EE-FC96B1251B43}" type="sibTrans" cxnId="{E29F2150-48B8-6741-9C49-528A7D03B2A9}">
      <dgm:prSet/>
      <dgm:spPr/>
      <dgm:t>
        <a:bodyPr/>
        <a:lstStyle/>
        <a:p>
          <a:endParaRPr lang="tr-TR" sz="2400" b="1"/>
        </a:p>
      </dgm:t>
    </dgm:pt>
    <dgm:pt modelId="{A63BD027-AF35-F240-A81E-8B6E26AE9029}" type="pres">
      <dgm:prSet presAssocID="{09C0F1D6-4881-E844-83EC-6E2E085388D4}" presName="rootnode" presStyleCnt="0">
        <dgm:presLayoutVars>
          <dgm:chMax/>
          <dgm:chPref/>
          <dgm:dir/>
          <dgm:animLvl val="lvl"/>
        </dgm:presLayoutVars>
      </dgm:prSet>
      <dgm:spPr/>
    </dgm:pt>
    <dgm:pt modelId="{69B05D1D-53AE-8944-8B80-D281306556CF}" type="pres">
      <dgm:prSet presAssocID="{2D388969-F4A8-8D4F-BD36-341A8F303DE4}" presName="composite" presStyleCnt="0"/>
      <dgm:spPr/>
    </dgm:pt>
    <dgm:pt modelId="{7105A274-D491-204C-BD71-AE15B5A690C0}" type="pres">
      <dgm:prSet presAssocID="{2D388969-F4A8-8D4F-BD36-341A8F303DE4}" presName="LShape" presStyleLbl="alignNode1" presStyleIdx="0" presStyleCnt="5"/>
      <dgm:spPr>
        <a:solidFill>
          <a:schemeClr val="accent5">
            <a:lumMod val="75000"/>
          </a:schemeClr>
        </a:solidFill>
      </dgm:spPr>
    </dgm:pt>
    <dgm:pt modelId="{CBAB325D-C1D2-A448-914C-4E7964F144D2}" type="pres">
      <dgm:prSet presAssocID="{2D388969-F4A8-8D4F-BD36-341A8F303DE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5E83C2A-5908-8D49-878B-0F3AE66F8210}" type="pres">
      <dgm:prSet presAssocID="{2D388969-F4A8-8D4F-BD36-341A8F303DE4}" presName="Triangle" presStyleLbl="alignNode1" presStyleIdx="1" presStyleCnt="5"/>
      <dgm:spPr>
        <a:solidFill>
          <a:schemeClr val="accent5">
            <a:lumMod val="75000"/>
          </a:schemeClr>
        </a:solidFill>
      </dgm:spPr>
    </dgm:pt>
    <dgm:pt modelId="{375F0C31-669C-A841-8AC2-D9213EA33554}" type="pres">
      <dgm:prSet presAssocID="{99959E9E-4AD9-1340-A58F-099EC39F2E9D}" presName="sibTrans" presStyleCnt="0"/>
      <dgm:spPr/>
    </dgm:pt>
    <dgm:pt modelId="{C521370E-4823-294A-915E-F77489DFD73C}" type="pres">
      <dgm:prSet presAssocID="{99959E9E-4AD9-1340-A58F-099EC39F2E9D}" presName="space" presStyleCnt="0"/>
      <dgm:spPr/>
    </dgm:pt>
    <dgm:pt modelId="{8067FBB4-552E-EC45-9AA9-76475D759665}" type="pres">
      <dgm:prSet presAssocID="{36DE9958-4B31-4043-A732-9E8A68F62977}" presName="composite" presStyleCnt="0"/>
      <dgm:spPr/>
    </dgm:pt>
    <dgm:pt modelId="{C032FE61-E697-9F49-9E81-CB884ECEAA06}" type="pres">
      <dgm:prSet presAssocID="{36DE9958-4B31-4043-A732-9E8A68F62977}" presName="LShape" presStyleLbl="alignNode1" presStyleIdx="2" presStyleCnt="5"/>
      <dgm:spPr>
        <a:solidFill>
          <a:schemeClr val="accent5">
            <a:lumMod val="75000"/>
          </a:schemeClr>
        </a:solidFill>
      </dgm:spPr>
    </dgm:pt>
    <dgm:pt modelId="{40157A66-537E-2044-A561-B4E2ADA5EC09}" type="pres">
      <dgm:prSet presAssocID="{36DE9958-4B31-4043-A732-9E8A68F6297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9106834-43C9-1144-A18F-4FF2B26FF193}" type="pres">
      <dgm:prSet presAssocID="{36DE9958-4B31-4043-A732-9E8A68F62977}" presName="Triangle" presStyleLbl="alignNode1" presStyleIdx="3" presStyleCnt="5"/>
      <dgm:spPr>
        <a:solidFill>
          <a:schemeClr val="accent5">
            <a:lumMod val="75000"/>
          </a:schemeClr>
        </a:solidFill>
      </dgm:spPr>
    </dgm:pt>
    <dgm:pt modelId="{5CE03D6D-CEEF-EC40-B3B8-F921B6FD7145}" type="pres">
      <dgm:prSet presAssocID="{E77C951A-1CA8-854C-BA18-6C0050C8C4ED}" presName="sibTrans" presStyleCnt="0"/>
      <dgm:spPr/>
    </dgm:pt>
    <dgm:pt modelId="{5121F21B-F3A2-7D4A-80C3-26D005E0C74E}" type="pres">
      <dgm:prSet presAssocID="{E77C951A-1CA8-854C-BA18-6C0050C8C4ED}" presName="space" presStyleCnt="0"/>
      <dgm:spPr/>
    </dgm:pt>
    <dgm:pt modelId="{B59C72E9-023C-FE4B-A4CF-06C15FCE0F07}" type="pres">
      <dgm:prSet presAssocID="{8AE49D93-E5F7-FE4C-BD1C-37F041CE3BC9}" presName="composite" presStyleCnt="0"/>
      <dgm:spPr/>
    </dgm:pt>
    <dgm:pt modelId="{BDCE8A1D-74FD-584C-ABB5-82B2762776B6}" type="pres">
      <dgm:prSet presAssocID="{8AE49D93-E5F7-FE4C-BD1C-37F041CE3BC9}" presName="LShape" presStyleLbl="alignNode1" presStyleIdx="4" presStyleCnt="5"/>
      <dgm:spPr>
        <a:solidFill>
          <a:schemeClr val="accent5">
            <a:lumMod val="75000"/>
          </a:schemeClr>
        </a:solidFill>
      </dgm:spPr>
    </dgm:pt>
    <dgm:pt modelId="{4C195738-E51A-5E46-91C8-39D0375AB79D}" type="pres">
      <dgm:prSet presAssocID="{8AE49D93-E5F7-FE4C-BD1C-37F041CE3BC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E1D101B-A6A8-694C-A8A1-D3BEBD895A7C}" type="presOf" srcId="{2D388969-F4A8-8D4F-BD36-341A8F303DE4}" destId="{CBAB325D-C1D2-A448-914C-4E7964F144D2}" srcOrd="0" destOrd="0" presId="urn:microsoft.com/office/officeart/2009/3/layout/StepUpProcess"/>
    <dgm:cxn modelId="{D05D4430-A304-6D4F-A3C6-B8552C3A77CC}" type="presOf" srcId="{09C0F1D6-4881-E844-83EC-6E2E085388D4}" destId="{A63BD027-AF35-F240-A81E-8B6E26AE9029}" srcOrd="0" destOrd="0" presId="urn:microsoft.com/office/officeart/2009/3/layout/StepUpProcess"/>
    <dgm:cxn modelId="{E6BA9139-135E-774F-A82C-A54BA94FCF88}" type="presOf" srcId="{36DE9958-4B31-4043-A732-9E8A68F62977}" destId="{40157A66-537E-2044-A561-B4E2ADA5EC09}" srcOrd="0" destOrd="0" presId="urn:microsoft.com/office/officeart/2009/3/layout/StepUpProcess"/>
    <dgm:cxn modelId="{E29F2150-48B8-6741-9C49-528A7D03B2A9}" srcId="{09C0F1D6-4881-E844-83EC-6E2E085388D4}" destId="{8AE49D93-E5F7-FE4C-BD1C-37F041CE3BC9}" srcOrd="2" destOrd="0" parTransId="{832934D4-82B2-F943-A76E-EAB3E87D48BD}" sibTransId="{37B36E08-6C54-7049-84EE-FC96B1251B43}"/>
    <dgm:cxn modelId="{0531509C-D861-5844-B4EE-7071E676AE2E}" srcId="{09C0F1D6-4881-E844-83EC-6E2E085388D4}" destId="{2D388969-F4A8-8D4F-BD36-341A8F303DE4}" srcOrd="0" destOrd="0" parTransId="{51F2A1F3-5216-FC48-BAFA-5466FE2E025D}" sibTransId="{99959E9E-4AD9-1340-A58F-099EC39F2E9D}"/>
    <dgm:cxn modelId="{6D9068EB-99E1-3649-9FFD-7CC8CBBCD3AE}" srcId="{09C0F1D6-4881-E844-83EC-6E2E085388D4}" destId="{36DE9958-4B31-4043-A732-9E8A68F62977}" srcOrd="1" destOrd="0" parTransId="{0B38E9DC-815C-7748-B0F4-9DB41E842C57}" sibTransId="{E77C951A-1CA8-854C-BA18-6C0050C8C4ED}"/>
    <dgm:cxn modelId="{FDD754EE-7535-C246-A89D-60F820FBAE87}" type="presOf" srcId="{8AE49D93-E5F7-FE4C-BD1C-37F041CE3BC9}" destId="{4C195738-E51A-5E46-91C8-39D0375AB79D}" srcOrd="0" destOrd="0" presId="urn:microsoft.com/office/officeart/2009/3/layout/StepUpProcess"/>
    <dgm:cxn modelId="{A83466D8-1998-E341-8B6E-650ADF55C534}" type="presParOf" srcId="{A63BD027-AF35-F240-A81E-8B6E26AE9029}" destId="{69B05D1D-53AE-8944-8B80-D281306556CF}" srcOrd="0" destOrd="0" presId="urn:microsoft.com/office/officeart/2009/3/layout/StepUpProcess"/>
    <dgm:cxn modelId="{8D9356BF-9647-9847-9696-BCDEA0055B50}" type="presParOf" srcId="{69B05D1D-53AE-8944-8B80-D281306556CF}" destId="{7105A274-D491-204C-BD71-AE15B5A690C0}" srcOrd="0" destOrd="0" presId="urn:microsoft.com/office/officeart/2009/3/layout/StepUpProcess"/>
    <dgm:cxn modelId="{E43EF654-5107-604F-BE08-DAF9BF1CB591}" type="presParOf" srcId="{69B05D1D-53AE-8944-8B80-D281306556CF}" destId="{CBAB325D-C1D2-A448-914C-4E7964F144D2}" srcOrd="1" destOrd="0" presId="urn:microsoft.com/office/officeart/2009/3/layout/StepUpProcess"/>
    <dgm:cxn modelId="{58D647B8-00CB-9240-B9B5-059371DEC0FA}" type="presParOf" srcId="{69B05D1D-53AE-8944-8B80-D281306556CF}" destId="{55E83C2A-5908-8D49-878B-0F3AE66F8210}" srcOrd="2" destOrd="0" presId="urn:microsoft.com/office/officeart/2009/3/layout/StepUpProcess"/>
    <dgm:cxn modelId="{B59E6E36-6412-8C47-B262-E5B1BF1F1590}" type="presParOf" srcId="{A63BD027-AF35-F240-A81E-8B6E26AE9029}" destId="{375F0C31-669C-A841-8AC2-D9213EA33554}" srcOrd="1" destOrd="0" presId="urn:microsoft.com/office/officeart/2009/3/layout/StepUpProcess"/>
    <dgm:cxn modelId="{2248DD4E-1B8E-4146-AA54-075F12587654}" type="presParOf" srcId="{375F0C31-669C-A841-8AC2-D9213EA33554}" destId="{C521370E-4823-294A-915E-F77489DFD73C}" srcOrd="0" destOrd="0" presId="urn:microsoft.com/office/officeart/2009/3/layout/StepUpProcess"/>
    <dgm:cxn modelId="{B1EEBF25-4D0D-6C48-9687-179E7886AE3B}" type="presParOf" srcId="{A63BD027-AF35-F240-A81E-8B6E26AE9029}" destId="{8067FBB4-552E-EC45-9AA9-76475D759665}" srcOrd="2" destOrd="0" presId="urn:microsoft.com/office/officeart/2009/3/layout/StepUpProcess"/>
    <dgm:cxn modelId="{8AC38A2C-A163-DD48-A6E3-C4C17515B689}" type="presParOf" srcId="{8067FBB4-552E-EC45-9AA9-76475D759665}" destId="{C032FE61-E697-9F49-9E81-CB884ECEAA06}" srcOrd="0" destOrd="0" presId="urn:microsoft.com/office/officeart/2009/3/layout/StepUpProcess"/>
    <dgm:cxn modelId="{D84C6E9C-5C1B-C043-9DA5-BC15865FBCC5}" type="presParOf" srcId="{8067FBB4-552E-EC45-9AA9-76475D759665}" destId="{40157A66-537E-2044-A561-B4E2ADA5EC09}" srcOrd="1" destOrd="0" presId="urn:microsoft.com/office/officeart/2009/3/layout/StepUpProcess"/>
    <dgm:cxn modelId="{C34C89FC-7966-334C-AB4F-BE343A806711}" type="presParOf" srcId="{8067FBB4-552E-EC45-9AA9-76475D759665}" destId="{B9106834-43C9-1144-A18F-4FF2B26FF193}" srcOrd="2" destOrd="0" presId="urn:microsoft.com/office/officeart/2009/3/layout/StepUpProcess"/>
    <dgm:cxn modelId="{E68BB7D9-EE83-4B49-9AC1-5C368D542BE9}" type="presParOf" srcId="{A63BD027-AF35-F240-A81E-8B6E26AE9029}" destId="{5CE03D6D-CEEF-EC40-B3B8-F921B6FD7145}" srcOrd="3" destOrd="0" presId="urn:microsoft.com/office/officeart/2009/3/layout/StepUpProcess"/>
    <dgm:cxn modelId="{579A25B0-D614-4C4E-A396-0653E061E1B4}" type="presParOf" srcId="{5CE03D6D-CEEF-EC40-B3B8-F921B6FD7145}" destId="{5121F21B-F3A2-7D4A-80C3-26D005E0C74E}" srcOrd="0" destOrd="0" presId="urn:microsoft.com/office/officeart/2009/3/layout/StepUpProcess"/>
    <dgm:cxn modelId="{7418AFB5-F383-D047-86F1-E92AEE99EC95}" type="presParOf" srcId="{A63BD027-AF35-F240-A81E-8B6E26AE9029}" destId="{B59C72E9-023C-FE4B-A4CF-06C15FCE0F07}" srcOrd="4" destOrd="0" presId="urn:microsoft.com/office/officeart/2009/3/layout/StepUpProcess"/>
    <dgm:cxn modelId="{613A2201-9A90-4D48-A9B0-F1820595A7F2}" type="presParOf" srcId="{B59C72E9-023C-FE4B-A4CF-06C15FCE0F07}" destId="{BDCE8A1D-74FD-584C-ABB5-82B2762776B6}" srcOrd="0" destOrd="0" presId="urn:microsoft.com/office/officeart/2009/3/layout/StepUpProcess"/>
    <dgm:cxn modelId="{9A16BD00-4D1C-504E-9ED5-82E533226A20}" type="presParOf" srcId="{B59C72E9-023C-FE4B-A4CF-06C15FCE0F07}" destId="{4C195738-E51A-5E46-91C8-39D0375AB79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65DA76-8ADC-4341-9613-82E94FFCA49D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DEABFC3-C4B2-1D45-8891-C09D60CE92AF}">
      <dgm:prSet phldrT="[Metin]" custT="1"/>
      <dgm:spPr/>
      <dgm:t>
        <a:bodyPr/>
        <a:lstStyle/>
        <a:p>
          <a:pPr algn="l"/>
          <a:r>
            <a:rPr lang="tr-TR" sz="2000" b="1" dirty="0">
              <a:solidFill>
                <a:schemeClr val="bg2">
                  <a:lumMod val="25000"/>
                </a:schemeClr>
              </a:solidFill>
            </a:rPr>
            <a:t>1-Oyun sırasında çocuklar işbirliğine daha açıktır.</a:t>
          </a:r>
        </a:p>
      </dgm:t>
    </dgm:pt>
    <dgm:pt modelId="{CA6B3B8C-AE14-8244-8025-BE3F8BA29D7B}" type="parTrans" cxnId="{399484A6-5E2E-3F45-89DA-ABAB7FCE269D}">
      <dgm:prSet/>
      <dgm:spPr/>
      <dgm:t>
        <a:bodyPr/>
        <a:lstStyle/>
        <a:p>
          <a:pPr algn="l"/>
          <a:endParaRPr lang="tr-TR" sz="2000" b="1">
            <a:solidFill>
              <a:schemeClr val="bg2">
                <a:lumMod val="25000"/>
              </a:schemeClr>
            </a:solidFill>
          </a:endParaRPr>
        </a:p>
      </dgm:t>
    </dgm:pt>
    <dgm:pt modelId="{BC97C933-D897-E64A-8FFF-C8431A4226E0}" type="sibTrans" cxnId="{399484A6-5E2E-3F45-89DA-ABAB7FCE269D}">
      <dgm:prSet/>
      <dgm:spPr/>
      <dgm:t>
        <a:bodyPr/>
        <a:lstStyle/>
        <a:p>
          <a:pPr algn="l"/>
          <a:endParaRPr lang="tr-TR" sz="2000" b="1">
            <a:solidFill>
              <a:schemeClr val="bg2">
                <a:lumMod val="25000"/>
              </a:schemeClr>
            </a:solidFill>
          </a:endParaRPr>
        </a:p>
      </dgm:t>
    </dgm:pt>
    <dgm:pt modelId="{7A201024-10F8-E348-A57E-FE4F527B8F54}">
      <dgm:prSet phldrT="[Metin]" custT="1"/>
      <dgm:spPr/>
      <dgm:t>
        <a:bodyPr/>
        <a:lstStyle/>
        <a:p>
          <a:pPr algn="l"/>
          <a:r>
            <a:rPr lang="tr-TR" sz="2000" b="1" dirty="0">
              <a:solidFill>
                <a:schemeClr val="bg2">
                  <a:lumMod val="25000"/>
                </a:schemeClr>
              </a:solidFill>
            </a:rPr>
            <a:t>2-Uygulama süreci çocuğa daha çekici gelebilecek oyuncak değişikliklerine izin verecek düzeyde esnektir.</a:t>
          </a:r>
        </a:p>
      </dgm:t>
    </dgm:pt>
    <dgm:pt modelId="{5BB14A5E-DEAF-6D48-8675-25F7D7E304E0}" type="parTrans" cxnId="{5E8D5F1E-CE89-104B-BC7D-FE560CE4B966}">
      <dgm:prSet/>
      <dgm:spPr/>
      <dgm:t>
        <a:bodyPr/>
        <a:lstStyle/>
        <a:p>
          <a:pPr algn="l"/>
          <a:endParaRPr lang="tr-TR" sz="2000" b="1">
            <a:solidFill>
              <a:schemeClr val="bg2">
                <a:lumMod val="25000"/>
              </a:schemeClr>
            </a:solidFill>
          </a:endParaRPr>
        </a:p>
      </dgm:t>
    </dgm:pt>
    <dgm:pt modelId="{382FB9B2-2544-8043-9666-EED927698EA4}" type="sibTrans" cxnId="{5E8D5F1E-CE89-104B-BC7D-FE560CE4B966}">
      <dgm:prSet/>
      <dgm:spPr/>
      <dgm:t>
        <a:bodyPr/>
        <a:lstStyle/>
        <a:p>
          <a:pPr algn="l"/>
          <a:endParaRPr lang="tr-TR" sz="2000" b="1">
            <a:solidFill>
              <a:schemeClr val="bg2">
                <a:lumMod val="25000"/>
              </a:schemeClr>
            </a:solidFill>
          </a:endParaRPr>
        </a:p>
      </dgm:t>
    </dgm:pt>
    <dgm:pt modelId="{92E034BF-706D-9645-828C-067AFB2451C6}">
      <dgm:prSet phldrT="[Metin]" custT="1"/>
      <dgm:spPr/>
      <dgm:t>
        <a:bodyPr/>
        <a:lstStyle/>
        <a:p>
          <a:pPr algn="l"/>
          <a:r>
            <a:rPr lang="tr-TR" sz="2000" b="1" dirty="0">
              <a:solidFill>
                <a:schemeClr val="bg2">
                  <a:lumMod val="25000"/>
                </a:schemeClr>
              </a:solidFill>
            </a:rPr>
            <a:t>3-Uygulama sürecinde takip edilmesi gereken bir sıralama yoktur, az sayıda yönergeyle tamamlamaya uygundur.</a:t>
          </a:r>
        </a:p>
      </dgm:t>
    </dgm:pt>
    <dgm:pt modelId="{EC24AAF1-79B3-3B4E-9439-86255BF31403}" type="parTrans" cxnId="{48F7F824-EE29-9846-8ED8-3B609A2E1833}">
      <dgm:prSet/>
      <dgm:spPr/>
      <dgm:t>
        <a:bodyPr/>
        <a:lstStyle/>
        <a:p>
          <a:pPr algn="l"/>
          <a:endParaRPr lang="tr-TR" sz="2000" b="1">
            <a:solidFill>
              <a:schemeClr val="bg2">
                <a:lumMod val="25000"/>
              </a:schemeClr>
            </a:solidFill>
          </a:endParaRPr>
        </a:p>
      </dgm:t>
    </dgm:pt>
    <dgm:pt modelId="{A029623E-24CB-6D4A-92A4-9148B7E493C3}" type="sibTrans" cxnId="{48F7F824-EE29-9846-8ED8-3B609A2E1833}">
      <dgm:prSet/>
      <dgm:spPr/>
      <dgm:t>
        <a:bodyPr/>
        <a:lstStyle/>
        <a:p>
          <a:pPr algn="l"/>
          <a:endParaRPr lang="tr-TR" sz="2000" b="1">
            <a:solidFill>
              <a:schemeClr val="bg2">
                <a:lumMod val="25000"/>
              </a:schemeClr>
            </a:solidFill>
          </a:endParaRPr>
        </a:p>
      </dgm:t>
    </dgm:pt>
    <dgm:pt modelId="{30F638E1-0BEA-DE47-BEAF-FD0FB607E9C7}">
      <dgm:prSet phldrT="[Metin]" custT="1"/>
      <dgm:spPr/>
      <dgm:t>
        <a:bodyPr/>
        <a:lstStyle/>
        <a:p>
          <a:pPr algn="l"/>
          <a:r>
            <a:rPr lang="tr-TR" sz="2000" b="1" dirty="0">
              <a:solidFill>
                <a:schemeClr val="bg2">
                  <a:lumMod val="25000"/>
                </a:schemeClr>
              </a:solidFill>
            </a:rPr>
            <a:t>4-Uygulayıcıya çocuğun oyuncak tercihlerini ve tercih ettiği öğrenme stratejilerini gözlemleme fırsatı sunar.</a:t>
          </a:r>
        </a:p>
      </dgm:t>
    </dgm:pt>
    <dgm:pt modelId="{562A2875-A721-8A48-AFF6-750CD9E2F416}" type="parTrans" cxnId="{6C3A73F2-850D-B048-930A-3437E6FCE99F}">
      <dgm:prSet/>
      <dgm:spPr/>
      <dgm:t>
        <a:bodyPr/>
        <a:lstStyle/>
        <a:p>
          <a:pPr algn="l"/>
          <a:endParaRPr lang="tr-TR" sz="2000" b="1">
            <a:solidFill>
              <a:schemeClr val="bg2">
                <a:lumMod val="25000"/>
              </a:schemeClr>
            </a:solidFill>
          </a:endParaRPr>
        </a:p>
      </dgm:t>
    </dgm:pt>
    <dgm:pt modelId="{FB4C6C0C-42D4-DF49-A5A5-463017FA2201}" type="sibTrans" cxnId="{6C3A73F2-850D-B048-930A-3437E6FCE99F}">
      <dgm:prSet/>
      <dgm:spPr/>
      <dgm:t>
        <a:bodyPr/>
        <a:lstStyle/>
        <a:p>
          <a:pPr algn="l"/>
          <a:endParaRPr lang="tr-TR" sz="2000" b="1">
            <a:solidFill>
              <a:schemeClr val="bg2">
                <a:lumMod val="25000"/>
              </a:schemeClr>
            </a:solidFill>
          </a:endParaRPr>
        </a:p>
      </dgm:t>
    </dgm:pt>
    <dgm:pt modelId="{FED75715-8B9C-E847-84A6-18E897C8DF51}">
      <dgm:prSet phldrT="[Metin]" custT="1"/>
      <dgm:spPr/>
      <dgm:t>
        <a:bodyPr/>
        <a:lstStyle/>
        <a:p>
          <a:pPr algn="l"/>
          <a:r>
            <a:rPr lang="tr-TR" sz="2000" b="1" dirty="0">
              <a:solidFill>
                <a:schemeClr val="bg2">
                  <a:lumMod val="25000"/>
                </a:schemeClr>
              </a:solidFill>
            </a:rPr>
            <a:t>5-Çocuğun hem başarılı hem de gelişmekte olan becerileri kaydedilmesine fırsat verir. </a:t>
          </a:r>
        </a:p>
      </dgm:t>
    </dgm:pt>
    <dgm:pt modelId="{E50E62F6-205A-C34A-907D-F4636E515583}" type="parTrans" cxnId="{DDF4F400-F26C-2A4B-8A66-8669A57480F6}">
      <dgm:prSet/>
      <dgm:spPr/>
      <dgm:t>
        <a:bodyPr/>
        <a:lstStyle/>
        <a:p>
          <a:pPr algn="l"/>
          <a:endParaRPr lang="tr-TR" sz="2000" b="1">
            <a:solidFill>
              <a:schemeClr val="bg2">
                <a:lumMod val="25000"/>
              </a:schemeClr>
            </a:solidFill>
          </a:endParaRPr>
        </a:p>
      </dgm:t>
    </dgm:pt>
    <dgm:pt modelId="{8D24160E-92F0-5D47-8C0F-4809A2E9ADD8}" type="sibTrans" cxnId="{DDF4F400-F26C-2A4B-8A66-8669A57480F6}">
      <dgm:prSet/>
      <dgm:spPr/>
      <dgm:t>
        <a:bodyPr/>
        <a:lstStyle/>
        <a:p>
          <a:pPr algn="l"/>
          <a:endParaRPr lang="tr-TR" sz="2000" b="1">
            <a:solidFill>
              <a:schemeClr val="bg2">
                <a:lumMod val="25000"/>
              </a:schemeClr>
            </a:solidFill>
          </a:endParaRPr>
        </a:p>
      </dgm:t>
    </dgm:pt>
    <dgm:pt modelId="{DA65F97D-D604-8D4D-9FF6-230017ED1267}" type="pres">
      <dgm:prSet presAssocID="{F265DA76-8ADC-4341-9613-82E94FFCA49D}" presName="diagram" presStyleCnt="0">
        <dgm:presLayoutVars>
          <dgm:dir/>
          <dgm:resizeHandles val="exact"/>
        </dgm:presLayoutVars>
      </dgm:prSet>
      <dgm:spPr/>
    </dgm:pt>
    <dgm:pt modelId="{EDA9B31D-FF59-7643-986D-E88777A089B9}" type="pres">
      <dgm:prSet presAssocID="{DDEABFC3-C4B2-1D45-8891-C09D60CE92AF}" presName="node" presStyleLbl="node1" presStyleIdx="0" presStyleCnt="5">
        <dgm:presLayoutVars>
          <dgm:bulletEnabled val="1"/>
        </dgm:presLayoutVars>
      </dgm:prSet>
      <dgm:spPr/>
    </dgm:pt>
    <dgm:pt modelId="{412570DC-04F0-2746-AB98-3D0F2B2239F1}" type="pres">
      <dgm:prSet presAssocID="{BC97C933-D897-E64A-8FFF-C8431A4226E0}" presName="sibTrans" presStyleCnt="0"/>
      <dgm:spPr/>
    </dgm:pt>
    <dgm:pt modelId="{12F3C6F8-76DB-E342-8D1B-7ADFBC51A025}" type="pres">
      <dgm:prSet presAssocID="{7A201024-10F8-E348-A57E-FE4F527B8F54}" presName="node" presStyleLbl="node1" presStyleIdx="1" presStyleCnt="5">
        <dgm:presLayoutVars>
          <dgm:bulletEnabled val="1"/>
        </dgm:presLayoutVars>
      </dgm:prSet>
      <dgm:spPr/>
    </dgm:pt>
    <dgm:pt modelId="{F8F28986-5B04-1348-9609-218FC6DBAA4E}" type="pres">
      <dgm:prSet presAssocID="{382FB9B2-2544-8043-9666-EED927698EA4}" presName="sibTrans" presStyleCnt="0"/>
      <dgm:spPr/>
    </dgm:pt>
    <dgm:pt modelId="{4A92551D-8630-0C45-9362-5931F0A49248}" type="pres">
      <dgm:prSet presAssocID="{92E034BF-706D-9645-828C-067AFB2451C6}" presName="node" presStyleLbl="node1" presStyleIdx="2" presStyleCnt="5">
        <dgm:presLayoutVars>
          <dgm:bulletEnabled val="1"/>
        </dgm:presLayoutVars>
      </dgm:prSet>
      <dgm:spPr/>
    </dgm:pt>
    <dgm:pt modelId="{912AA10B-426A-9449-A2F1-2ABD19F2CEFC}" type="pres">
      <dgm:prSet presAssocID="{A029623E-24CB-6D4A-92A4-9148B7E493C3}" presName="sibTrans" presStyleCnt="0"/>
      <dgm:spPr/>
    </dgm:pt>
    <dgm:pt modelId="{B2165402-6C0D-9640-8B82-182162D7331E}" type="pres">
      <dgm:prSet presAssocID="{30F638E1-0BEA-DE47-BEAF-FD0FB607E9C7}" presName="node" presStyleLbl="node1" presStyleIdx="3" presStyleCnt="5">
        <dgm:presLayoutVars>
          <dgm:bulletEnabled val="1"/>
        </dgm:presLayoutVars>
      </dgm:prSet>
      <dgm:spPr/>
    </dgm:pt>
    <dgm:pt modelId="{76B6EDF4-7C16-0D4A-A2A5-F25D85EE9DAA}" type="pres">
      <dgm:prSet presAssocID="{FB4C6C0C-42D4-DF49-A5A5-463017FA2201}" presName="sibTrans" presStyleCnt="0"/>
      <dgm:spPr/>
    </dgm:pt>
    <dgm:pt modelId="{13687841-5595-104F-8288-1126FF59BE47}" type="pres">
      <dgm:prSet presAssocID="{FED75715-8B9C-E847-84A6-18E897C8DF51}" presName="node" presStyleLbl="node1" presStyleIdx="4" presStyleCnt="5">
        <dgm:presLayoutVars>
          <dgm:bulletEnabled val="1"/>
        </dgm:presLayoutVars>
      </dgm:prSet>
      <dgm:spPr/>
    </dgm:pt>
  </dgm:ptLst>
  <dgm:cxnLst>
    <dgm:cxn modelId="{9DB3A700-8B69-FE4B-A064-47D8C6C634C2}" type="presOf" srcId="{30F638E1-0BEA-DE47-BEAF-FD0FB607E9C7}" destId="{B2165402-6C0D-9640-8B82-182162D7331E}" srcOrd="0" destOrd="0" presId="urn:microsoft.com/office/officeart/2005/8/layout/default"/>
    <dgm:cxn modelId="{DDF4F400-F26C-2A4B-8A66-8669A57480F6}" srcId="{F265DA76-8ADC-4341-9613-82E94FFCA49D}" destId="{FED75715-8B9C-E847-84A6-18E897C8DF51}" srcOrd="4" destOrd="0" parTransId="{E50E62F6-205A-C34A-907D-F4636E515583}" sibTransId="{8D24160E-92F0-5D47-8C0F-4809A2E9ADD8}"/>
    <dgm:cxn modelId="{5E8D5F1E-CE89-104B-BC7D-FE560CE4B966}" srcId="{F265DA76-8ADC-4341-9613-82E94FFCA49D}" destId="{7A201024-10F8-E348-A57E-FE4F527B8F54}" srcOrd="1" destOrd="0" parTransId="{5BB14A5E-DEAF-6D48-8675-25F7D7E304E0}" sibTransId="{382FB9B2-2544-8043-9666-EED927698EA4}"/>
    <dgm:cxn modelId="{48F7F824-EE29-9846-8ED8-3B609A2E1833}" srcId="{F265DA76-8ADC-4341-9613-82E94FFCA49D}" destId="{92E034BF-706D-9645-828C-067AFB2451C6}" srcOrd="2" destOrd="0" parTransId="{EC24AAF1-79B3-3B4E-9439-86255BF31403}" sibTransId="{A029623E-24CB-6D4A-92A4-9148B7E493C3}"/>
    <dgm:cxn modelId="{DD318628-1B2E-2C47-82BC-9E8D0FFA2F17}" type="presOf" srcId="{FED75715-8B9C-E847-84A6-18E897C8DF51}" destId="{13687841-5595-104F-8288-1126FF59BE47}" srcOrd="0" destOrd="0" presId="urn:microsoft.com/office/officeart/2005/8/layout/default"/>
    <dgm:cxn modelId="{46386F8A-0A61-DE4A-AEC5-4A6E5AFCFFAE}" type="presOf" srcId="{92E034BF-706D-9645-828C-067AFB2451C6}" destId="{4A92551D-8630-0C45-9362-5931F0A49248}" srcOrd="0" destOrd="0" presId="urn:microsoft.com/office/officeart/2005/8/layout/default"/>
    <dgm:cxn modelId="{399484A6-5E2E-3F45-89DA-ABAB7FCE269D}" srcId="{F265DA76-8ADC-4341-9613-82E94FFCA49D}" destId="{DDEABFC3-C4B2-1D45-8891-C09D60CE92AF}" srcOrd="0" destOrd="0" parTransId="{CA6B3B8C-AE14-8244-8025-BE3F8BA29D7B}" sibTransId="{BC97C933-D897-E64A-8FFF-C8431A4226E0}"/>
    <dgm:cxn modelId="{9654BAA9-59FB-5549-8506-B13EB703EE4C}" type="presOf" srcId="{F265DA76-8ADC-4341-9613-82E94FFCA49D}" destId="{DA65F97D-D604-8D4D-9FF6-230017ED1267}" srcOrd="0" destOrd="0" presId="urn:microsoft.com/office/officeart/2005/8/layout/default"/>
    <dgm:cxn modelId="{1CFF1CCA-94A7-444C-923D-04216131F386}" type="presOf" srcId="{7A201024-10F8-E348-A57E-FE4F527B8F54}" destId="{12F3C6F8-76DB-E342-8D1B-7ADFBC51A025}" srcOrd="0" destOrd="0" presId="urn:microsoft.com/office/officeart/2005/8/layout/default"/>
    <dgm:cxn modelId="{6C3A73F2-850D-B048-930A-3437E6FCE99F}" srcId="{F265DA76-8ADC-4341-9613-82E94FFCA49D}" destId="{30F638E1-0BEA-DE47-BEAF-FD0FB607E9C7}" srcOrd="3" destOrd="0" parTransId="{562A2875-A721-8A48-AFF6-750CD9E2F416}" sibTransId="{FB4C6C0C-42D4-DF49-A5A5-463017FA2201}"/>
    <dgm:cxn modelId="{BA4EF3FB-670A-884F-BC4A-2137EC1747AC}" type="presOf" srcId="{DDEABFC3-C4B2-1D45-8891-C09D60CE92AF}" destId="{EDA9B31D-FF59-7643-986D-E88777A089B9}" srcOrd="0" destOrd="0" presId="urn:microsoft.com/office/officeart/2005/8/layout/default"/>
    <dgm:cxn modelId="{F35F2F3E-0D2A-DB4C-89E1-B554D2614D85}" type="presParOf" srcId="{DA65F97D-D604-8D4D-9FF6-230017ED1267}" destId="{EDA9B31D-FF59-7643-986D-E88777A089B9}" srcOrd="0" destOrd="0" presId="urn:microsoft.com/office/officeart/2005/8/layout/default"/>
    <dgm:cxn modelId="{D74F77B7-6FF3-6A47-98BA-0341BD4F4B50}" type="presParOf" srcId="{DA65F97D-D604-8D4D-9FF6-230017ED1267}" destId="{412570DC-04F0-2746-AB98-3D0F2B2239F1}" srcOrd="1" destOrd="0" presId="urn:microsoft.com/office/officeart/2005/8/layout/default"/>
    <dgm:cxn modelId="{7C59B1FA-FF66-394A-A046-BCADC41D1912}" type="presParOf" srcId="{DA65F97D-D604-8D4D-9FF6-230017ED1267}" destId="{12F3C6F8-76DB-E342-8D1B-7ADFBC51A025}" srcOrd="2" destOrd="0" presId="urn:microsoft.com/office/officeart/2005/8/layout/default"/>
    <dgm:cxn modelId="{2A49AF9C-1E7A-A648-B8D4-15FF39B94252}" type="presParOf" srcId="{DA65F97D-D604-8D4D-9FF6-230017ED1267}" destId="{F8F28986-5B04-1348-9609-218FC6DBAA4E}" srcOrd="3" destOrd="0" presId="urn:microsoft.com/office/officeart/2005/8/layout/default"/>
    <dgm:cxn modelId="{415A33BD-E8EE-9648-B80A-74502349FCD5}" type="presParOf" srcId="{DA65F97D-D604-8D4D-9FF6-230017ED1267}" destId="{4A92551D-8630-0C45-9362-5931F0A49248}" srcOrd="4" destOrd="0" presId="urn:microsoft.com/office/officeart/2005/8/layout/default"/>
    <dgm:cxn modelId="{06E20A6F-628E-F349-80DD-4685C7421F5D}" type="presParOf" srcId="{DA65F97D-D604-8D4D-9FF6-230017ED1267}" destId="{912AA10B-426A-9449-A2F1-2ABD19F2CEFC}" srcOrd="5" destOrd="0" presId="urn:microsoft.com/office/officeart/2005/8/layout/default"/>
    <dgm:cxn modelId="{9DE98DA5-A56B-2E4D-9209-EB737E459EED}" type="presParOf" srcId="{DA65F97D-D604-8D4D-9FF6-230017ED1267}" destId="{B2165402-6C0D-9640-8B82-182162D7331E}" srcOrd="6" destOrd="0" presId="urn:microsoft.com/office/officeart/2005/8/layout/default"/>
    <dgm:cxn modelId="{A9F5E955-7FA1-2744-8D09-54C0B49689A4}" type="presParOf" srcId="{DA65F97D-D604-8D4D-9FF6-230017ED1267}" destId="{76B6EDF4-7C16-0D4A-A2A5-F25D85EE9DAA}" srcOrd="7" destOrd="0" presId="urn:microsoft.com/office/officeart/2005/8/layout/default"/>
    <dgm:cxn modelId="{CB768AF2-F0C2-9440-BED3-ACE41C6D7749}" type="presParOf" srcId="{DA65F97D-D604-8D4D-9FF6-230017ED1267}" destId="{13687841-5595-104F-8288-1126FF59BE47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CD1BB8-10CF-0A4E-916C-7FDD8EF155FF}" type="doc">
      <dgm:prSet loTypeId="urn:microsoft.com/office/officeart/2009/layout/Reverse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5A5BE53-4D23-6F4A-85B3-CF1DD32F3DFD}">
      <dgm:prSet phldrT="[Metin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b="1" dirty="0"/>
            <a:t>Oyunun oyun olarak değerlendirilmesi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b="1" dirty="0"/>
        </a:p>
      </dgm:t>
    </dgm:pt>
    <dgm:pt modelId="{87EF8435-833C-F74D-8ABC-0A58FEF7809F}" type="parTrans" cxnId="{E4E2FB18-135E-5E40-A53B-EBF6A8ACFE77}">
      <dgm:prSet/>
      <dgm:spPr/>
      <dgm:t>
        <a:bodyPr/>
        <a:lstStyle/>
        <a:p>
          <a:endParaRPr lang="tr-TR" sz="2000" b="1"/>
        </a:p>
      </dgm:t>
    </dgm:pt>
    <dgm:pt modelId="{FF9963A9-D807-954D-8511-3637201E0619}" type="sibTrans" cxnId="{E4E2FB18-135E-5E40-A53B-EBF6A8ACFE77}">
      <dgm:prSet/>
      <dgm:spPr/>
      <dgm:t>
        <a:bodyPr/>
        <a:lstStyle/>
        <a:p>
          <a:endParaRPr lang="tr-TR" sz="2000" b="1"/>
        </a:p>
      </dgm:t>
    </dgm:pt>
    <dgm:pt modelId="{9B67863C-EF52-C840-BBE8-0B9578BBA489}">
      <dgm:prSet phldrT="[Metin]" phldr="1"/>
      <dgm:spPr/>
      <dgm:t>
        <a:bodyPr/>
        <a:lstStyle/>
        <a:p>
          <a:endParaRPr lang="tr-TR" sz="2000" b="1"/>
        </a:p>
      </dgm:t>
    </dgm:pt>
    <dgm:pt modelId="{D8758EFE-72A1-5A4C-B274-FC570B385611}" type="parTrans" cxnId="{0DFD5A52-E5E0-2648-A19F-1BEA8BD790C1}">
      <dgm:prSet/>
      <dgm:spPr/>
      <dgm:t>
        <a:bodyPr/>
        <a:lstStyle/>
        <a:p>
          <a:endParaRPr lang="tr-TR" sz="2000" b="1"/>
        </a:p>
      </dgm:t>
    </dgm:pt>
    <dgm:pt modelId="{8201FD5F-469A-9744-BEBB-3A46BC096AF2}" type="sibTrans" cxnId="{0DFD5A52-E5E0-2648-A19F-1BEA8BD790C1}">
      <dgm:prSet/>
      <dgm:spPr/>
      <dgm:t>
        <a:bodyPr/>
        <a:lstStyle/>
        <a:p>
          <a:endParaRPr lang="tr-TR" sz="2000" b="1"/>
        </a:p>
      </dgm:t>
    </dgm:pt>
    <dgm:pt modelId="{4F1BC947-44BB-DC4A-A6A3-A580C96CA656}">
      <dgm:prSet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pPr algn="ctr"/>
          <a:r>
            <a:rPr lang="tr-TR" sz="2000" b="1" dirty="0"/>
            <a:t>Çocuğun gelişim alanlarına göre değerlendirilmesi</a:t>
          </a:r>
        </a:p>
      </dgm:t>
    </dgm:pt>
    <dgm:pt modelId="{B5EE30A8-447C-EB4B-B4ED-743E42E47909}" type="parTrans" cxnId="{9525CDF4-4198-9347-8B35-FA8281DBCFC9}">
      <dgm:prSet/>
      <dgm:spPr/>
      <dgm:t>
        <a:bodyPr/>
        <a:lstStyle/>
        <a:p>
          <a:endParaRPr lang="tr-TR" sz="2000" b="1"/>
        </a:p>
      </dgm:t>
    </dgm:pt>
    <dgm:pt modelId="{0707D4CF-54FD-7944-A5D3-831A48AC8E68}" type="sibTrans" cxnId="{9525CDF4-4198-9347-8B35-FA8281DBCFC9}">
      <dgm:prSet/>
      <dgm:spPr/>
      <dgm:t>
        <a:bodyPr/>
        <a:lstStyle/>
        <a:p>
          <a:endParaRPr lang="tr-TR" sz="2000" b="1"/>
        </a:p>
      </dgm:t>
    </dgm:pt>
    <dgm:pt modelId="{970E6473-2C7E-6D43-ACE3-17D85CE2DDC1}">
      <dgm:prSet/>
      <dgm:spPr/>
    </dgm:pt>
    <dgm:pt modelId="{E47918F1-453E-5044-8448-FBBD63C7A726}" type="parTrans" cxnId="{4913DA3A-55AF-474A-9362-FCCCF31DC090}">
      <dgm:prSet/>
      <dgm:spPr/>
      <dgm:t>
        <a:bodyPr/>
        <a:lstStyle/>
        <a:p>
          <a:endParaRPr lang="tr-TR" sz="2000" b="1"/>
        </a:p>
      </dgm:t>
    </dgm:pt>
    <dgm:pt modelId="{937BA487-67CB-8147-95FE-C7D09ABECB6F}" type="sibTrans" cxnId="{4913DA3A-55AF-474A-9362-FCCCF31DC090}">
      <dgm:prSet/>
      <dgm:spPr/>
      <dgm:t>
        <a:bodyPr/>
        <a:lstStyle/>
        <a:p>
          <a:endParaRPr lang="tr-TR" sz="2000" b="1"/>
        </a:p>
      </dgm:t>
    </dgm:pt>
    <dgm:pt modelId="{B9C533EB-DB8E-4E45-9B7A-BC7D3349A483}" type="pres">
      <dgm:prSet presAssocID="{80CD1BB8-10CF-0A4E-916C-7FDD8EF155FF}" presName="Name0" presStyleCnt="0">
        <dgm:presLayoutVars>
          <dgm:chMax val="2"/>
          <dgm:chPref val="2"/>
          <dgm:animLvl val="lvl"/>
        </dgm:presLayoutVars>
      </dgm:prSet>
      <dgm:spPr/>
    </dgm:pt>
    <dgm:pt modelId="{BAFF5FE2-390B-D14A-832D-6CA542219C29}" type="pres">
      <dgm:prSet presAssocID="{80CD1BB8-10CF-0A4E-916C-7FDD8EF155FF}" presName="LeftText" presStyleLbl="revTx" presStyleIdx="0" presStyleCnt="0">
        <dgm:presLayoutVars>
          <dgm:bulletEnabled val="1"/>
        </dgm:presLayoutVars>
      </dgm:prSet>
      <dgm:spPr/>
    </dgm:pt>
    <dgm:pt modelId="{D34D835A-0D32-8F45-B917-4B84895B9667}" type="pres">
      <dgm:prSet presAssocID="{80CD1BB8-10CF-0A4E-916C-7FDD8EF155FF}" presName="LeftNode" presStyleLbl="bgImgPlace1" presStyleIdx="0" presStyleCnt="2" custScaleX="162975" custLinFactNeighborX="-75068" custLinFactNeighborY="-441">
        <dgm:presLayoutVars>
          <dgm:chMax val="2"/>
          <dgm:chPref val="2"/>
        </dgm:presLayoutVars>
      </dgm:prSet>
      <dgm:spPr/>
    </dgm:pt>
    <dgm:pt modelId="{D6736B38-0535-B64F-B384-6D2C6198CAAF}" type="pres">
      <dgm:prSet presAssocID="{80CD1BB8-10CF-0A4E-916C-7FDD8EF155FF}" presName="RightText" presStyleLbl="revTx" presStyleIdx="0" presStyleCnt="0">
        <dgm:presLayoutVars>
          <dgm:bulletEnabled val="1"/>
        </dgm:presLayoutVars>
      </dgm:prSet>
      <dgm:spPr/>
    </dgm:pt>
    <dgm:pt modelId="{64D98FE6-1754-5540-8ABB-D896A871CE29}" type="pres">
      <dgm:prSet presAssocID="{80CD1BB8-10CF-0A4E-916C-7FDD8EF155FF}" presName="RightNode" presStyleLbl="bgImgPlace1" presStyleIdx="1" presStyleCnt="2" custScaleX="162480" custLinFactNeighborX="61263" custLinFactNeighborY="-882">
        <dgm:presLayoutVars>
          <dgm:chMax val="0"/>
          <dgm:chPref val="0"/>
        </dgm:presLayoutVars>
      </dgm:prSet>
      <dgm:spPr/>
    </dgm:pt>
    <dgm:pt modelId="{BBD75E72-F109-5E4F-82E6-01F9A47C81AD}" type="pres">
      <dgm:prSet presAssocID="{80CD1BB8-10CF-0A4E-916C-7FDD8EF155FF}" presName="TopArrow" presStyleLbl="node1" presStyleIdx="0" presStyleCnt="2"/>
      <dgm:spPr/>
    </dgm:pt>
    <dgm:pt modelId="{72D69E71-7EBB-4343-83A9-B7BE116064AD}" type="pres">
      <dgm:prSet presAssocID="{80CD1BB8-10CF-0A4E-916C-7FDD8EF155FF}" presName="BottomArrow" presStyleLbl="node1" presStyleIdx="1" presStyleCnt="2"/>
      <dgm:spPr/>
    </dgm:pt>
  </dgm:ptLst>
  <dgm:cxnLst>
    <dgm:cxn modelId="{E4E2FB18-135E-5E40-A53B-EBF6A8ACFE77}" srcId="{80CD1BB8-10CF-0A4E-916C-7FDD8EF155FF}" destId="{65A5BE53-4D23-6F4A-85B3-CF1DD32F3DFD}" srcOrd="0" destOrd="0" parTransId="{87EF8435-833C-F74D-8ABC-0A58FEF7809F}" sibTransId="{FF9963A9-D807-954D-8511-3637201E0619}"/>
    <dgm:cxn modelId="{D36D3A2A-6FD9-7E4B-9214-39A4F01AD1EA}" type="presOf" srcId="{65A5BE53-4D23-6F4A-85B3-CF1DD32F3DFD}" destId="{D34D835A-0D32-8F45-B917-4B84895B9667}" srcOrd="1" destOrd="0" presId="urn:microsoft.com/office/officeart/2009/layout/ReverseList"/>
    <dgm:cxn modelId="{4913DA3A-55AF-474A-9362-FCCCF31DC090}" srcId="{80CD1BB8-10CF-0A4E-916C-7FDD8EF155FF}" destId="{970E6473-2C7E-6D43-ACE3-17D85CE2DDC1}" srcOrd="2" destOrd="0" parTransId="{E47918F1-453E-5044-8448-FBBD63C7A726}" sibTransId="{937BA487-67CB-8147-95FE-C7D09ABECB6F}"/>
    <dgm:cxn modelId="{0DFD5A52-E5E0-2648-A19F-1BEA8BD790C1}" srcId="{80CD1BB8-10CF-0A4E-916C-7FDD8EF155FF}" destId="{9B67863C-EF52-C840-BBE8-0B9578BBA489}" srcOrd="3" destOrd="0" parTransId="{D8758EFE-72A1-5A4C-B274-FC570B385611}" sibTransId="{8201FD5F-469A-9744-BEBB-3A46BC096AF2}"/>
    <dgm:cxn modelId="{892BB75A-ABFC-624A-B0C0-0199F065DABA}" type="presOf" srcId="{4F1BC947-44BB-DC4A-A6A3-A580C96CA656}" destId="{64D98FE6-1754-5540-8ABB-D896A871CE29}" srcOrd="1" destOrd="0" presId="urn:microsoft.com/office/officeart/2009/layout/ReverseList"/>
    <dgm:cxn modelId="{8A131E67-4ED5-E440-AFC4-E10DF727D161}" type="presOf" srcId="{65A5BE53-4D23-6F4A-85B3-CF1DD32F3DFD}" destId="{BAFF5FE2-390B-D14A-832D-6CA542219C29}" srcOrd="0" destOrd="0" presId="urn:microsoft.com/office/officeart/2009/layout/ReverseList"/>
    <dgm:cxn modelId="{EC20BF9C-7219-CA4E-9D9B-F1D33251DBFA}" type="presOf" srcId="{80CD1BB8-10CF-0A4E-916C-7FDD8EF155FF}" destId="{B9C533EB-DB8E-4E45-9B7A-BC7D3349A483}" srcOrd="0" destOrd="0" presId="urn:microsoft.com/office/officeart/2009/layout/ReverseList"/>
    <dgm:cxn modelId="{9525CDF4-4198-9347-8B35-FA8281DBCFC9}" srcId="{80CD1BB8-10CF-0A4E-916C-7FDD8EF155FF}" destId="{4F1BC947-44BB-DC4A-A6A3-A580C96CA656}" srcOrd="1" destOrd="0" parTransId="{B5EE30A8-447C-EB4B-B4ED-743E42E47909}" sibTransId="{0707D4CF-54FD-7944-A5D3-831A48AC8E68}"/>
    <dgm:cxn modelId="{B0A6D3F5-0987-494C-B4FF-64CC72787F34}" type="presOf" srcId="{4F1BC947-44BB-DC4A-A6A3-A580C96CA656}" destId="{D6736B38-0535-B64F-B384-6D2C6198CAAF}" srcOrd="0" destOrd="0" presId="urn:microsoft.com/office/officeart/2009/layout/ReverseList"/>
    <dgm:cxn modelId="{E4ED93AF-5BEA-DA4A-8193-576F3364AE50}" type="presParOf" srcId="{B9C533EB-DB8E-4E45-9B7A-BC7D3349A483}" destId="{BAFF5FE2-390B-D14A-832D-6CA542219C29}" srcOrd="0" destOrd="0" presId="urn:microsoft.com/office/officeart/2009/layout/ReverseList"/>
    <dgm:cxn modelId="{A336646D-3DC9-4D4D-8229-88BB6B2485EC}" type="presParOf" srcId="{B9C533EB-DB8E-4E45-9B7A-BC7D3349A483}" destId="{D34D835A-0D32-8F45-B917-4B84895B9667}" srcOrd="1" destOrd="0" presId="urn:microsoft.com/office/officeart/2009/layout/ReverseList"/>
    <dgm:cxn modelId="{FB486D80-9A18-5A4E-B0C8-3E3AB4BEEF27}" type="presParOf" srcId="{B9C533EB-DB8E-4E45-9B7A-BC7D3349A483}" destId="{D6736B38-0535-B64F-B384-6D2C6198CAAF}" srcOrd="2" destOrd="0" presId="urn:microsoft.com/office/officeart/2009/layout/ReverseList"/>
    <dgm:cxn modelId="{7F4C7F50-3858-9F4D-8F14-0E3177911BDC}" type="presParOf" srcId="{B9C533EB-DB8E-4E45-9B7A-BC7D3349A483}" destId="{64D98FE6-1754-5540-8ABB-D896A871CE29}" srcOrd="3" destOrd="0" presId="urn:microsoft.com/office/officeart/2009/layout/ReverseList"/>
    <dgm:cxn modelId="{AEADAF54-8870-6446-B841-3D5BF883D953}" type="presParOf" srcId="{B9C533EB-DB8E-4E45-9B7A-BC7D3349A483}" destId="{BBD75E72-F109-5E4F-82E6-01F9A47C81AD}" srcOrd="4" destOrd="0" presId="urn:microsoft.com/office/officeart/2009/layout/ReverseList"/>
    <dgm:cxn modelId="{DB7D11DE-B48A-8F48-8E57-CF456315DFFA}" type="presParOf" srcId="{B9C533EB-DB8E-4E45-9B7A-BC7D3349A483}" destId="{72D69E71-7EBB-4343-83A9-B7BE116064AD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EBCF92-4CC4-354C-BC7F-F8BAAD25E8C5}" type="doc">
      <dgm:prSet loTypeId="urn:microsoft.com/office/officeart/2005/8/layout/pList2" loCatId="" qsTypeId="urn:microsoft.com/office/officeart/2005/8/quickstyle/simple1" qsCatId="simple" csTypeId="urn:microsoft.com/office/officeart/2005/8/colors/accent1_2" csCatId="accent1" phldr="1"/>
      <dgm:spPr/>
    </dgm:pt>
    <dgm:pt modelId="{8C1A7FB0-985F-3D4F-94B1-2A102A4597BB}">
      <dgm:prSet phldrT="[Metin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tr-TR" sz="2000" b="1" dirty="0">
              <a:solidFill>
                <a:srgbClr val="FFFF00"/>
              </a:solidFill>
            </a:rPr>
            <a:t>Jean </a:t>
          </a:r>
          <a:r>
            <a:rPr lang="tr-TR" sz="2000" b="1" dirty="0" err="1">
              <a:solidFill>
                <a:srgbClr val="FFFF00"/>
              </a:solidFill>
            </a:rPr>
            <a:t>Piaget</a:t>
          </a:r>
          <a:r>
            <a:rPr lang="tr-TR" sz="2000" b="1" dirty="0">
              <a:solidFill>
                <a:srgbClr val="FFFF00"/>
              </a:solidFill>
            </a:rPr>
            <a:t>: </a:t>
          </a:r>
        </a:p>
        <a:p>
          <a:r>
            <a:rPr lang="tr-TR" sz="2000" b="1" dirty="0"/>
            <a:t>1-Duyu-motor</a:t>
          </a:r>
        </a:p>
        <a:p>
          <a:r>
            <a:rPr lang="tr-TR" sz="2000" b="1" dirty="0"/>
            <a:t>2-Sembolik</a:t>
          </a:r>
        </a:p>
        <a:p>
          <a:r>
            <a:rPr lang="tr-TR" sz="2000" b="1" dirty="0"/>
            <a:t>3-Kurallı oyun</a:t>
          </a:r>
        </a:p>
      </dgm:t>
    </dgm:pt>
    <dgm:pt modelId="{AF838A25-002A-E94A-BD0C-D574E757C85E}" type="parTrans" cxnId="{F9117036-3593-E84F-9F97-612FF20E58A4}">
      <dgm:prSet/>
      <dgm:spPr/>
      <dgm:t>
        <a:bodyPr/>
        <a:lstStyle/>
        <a:p>
          <a:endParaRPr lang="tr-TR"/>
        </a:p>
      </dgm:t>
    </dgm:pt>
    <dgm:pt modelId="{4F30A870-A7E2-0C4E-B9C2-BC5A5C2E698A}" type="sibTrans" cxnId="{F9117036-3593-E84F-9F97-612FF20E58A4}">
      <dgm:prSet/>
      <dgm:spPr/>
      <dgm:t>
        <a:bodyPr/>
        <a:lstStyle/>
        <a:p>
          <a:endParaRPr lang="tr-TR"/>
        </a:p>
      </dgm:t>
    </dgm:pt>
    <dgm:pt modelId="{74CF85AA-20A7-354B-8228-1DF2398F482D}">
      <dgm:prSet phldrT="[Metin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tr-TR" sz="2000" b="1" dirty="0" err="1">
              <a:solidFill>
                <a:srgbClr val="FFFF00"/>
              </a:solidFill>
            </a:rPr>
            <a:t>Midred</a:t>
          </a:r>
          <a:r>
            <a:rPr lang="tr-TR" sz="2000" b="1" dirty="0">
              <a:solidFill>
                <a:srgbClr val="FFFF00"/>
              </a:solidFill>
            </a:rPr>
            <a:t> </a:t>
          </a:r>
          <a:r>
            <a:rPr lang="tr-TR" sz="2000" b="1" dirty="0" err="1">
              <a:solidFill>
                <a:srgbClr val="FFFF00"/>
              </a:solidFill>
            </a:rPr>
            <a:t>Parten</a:t>
          </a:r>
          <a:r>
            <a:rPr lang="tr-TR" sz="2000" b="1" dirty="0">
              <a:solidFill>
                <a:srgbClr val="FFFF00"/>
              </a:solidFill>
            </a:rPr>
            <a:t>:</a:t>
          </a:r>
        </a:p>
        <a:p>
          <a:r>
            <a:rPr lang="tr-TR" sz="1400" b="1" dirty="0"/>
            <a:t>1-Uğraşsız oyun</a:t>
          </a:r>
        </a:p>
        <a:p>
          <a:r>
            <a:rPr lang="tr-TR" sz="1400" b="1" dirty="0"/>
            <a:t>2-Yalnız oyun</a:t>
          </a:r>
        </a:p>
        <a:p>
          <a:r>
            <a:rPr lang="tr-TR" sz="1400" b="1" dirty="0"/>
            <a:t>3-İzleyici oyun</a:t>
          </a:r>
        </a:p>
        <a:p>
          <a:r>
            <a:rPr lang="tr-TR" sz="1400" b="1" dirty="0"/>
            <a:t>4-Paralel oyun</a:t>
          </a:r>
        </a:p>
        <a:p>
          <a:r>
            <a:rPr lang="tr-TR" sz="1400" b="1" dirty="0"/>
            <a:t>5-Birlikte oyun</a:t>
          </a:r>
        </a:p>
        <a:p>
          <a:r>
            <a:rPr lang="tr-TR" sz="1400" b="1" dirty="0"/>
            <a:t>6-İşbirlikçi oyun</a:t>
          </a:r>
        </a:p>
      </dgm:t>
    </dgm:pt>
    <dgm:pt modelId="{8DCAD3E6-6316-1240-A8BF-B92862A0D32C}" type="parTrans" cxnId="{8DB078E1-2084-3F4A-88EF-005E960B45EF}">
      <dgm:prSet/>
      <dgm:spPr/>
      <dgm:t>
        <a:bodyPr/>
        <a:lstStyle/>
        <a:p>
          <a:endParaRPr lang="tr-TR"/>
        </a:p>
      </dgm:t>
    </dgm:pt>
    <dgm:pt modelId="{66035BB5-2C76-9440-B078-53933BF57516}" type="sibTrans" cxnId="{8DB078E1-2084-3F4A-88EF-005E960B45EF}">
      <dgm:prSet/>
      <dgm:spPr/>
      <dgm:t>
        <a:bodyPr/>
        <a:lstStyle/>
        <a:p>
          <a:endParaRPr lang="tr-TR"/>
        </a:p>
      </dgm:t>
    </dgm:pt>
    <dgm:pt modelId="{36EEB6B6-8491-1840-8420-9BD1451A2808}">
      <dgm:prSet phldrT="[Metin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tr-TR" sz="2000" b="1" dirty="0">
              <a:solidFill>
                <a:srgbClr val="FFFF00"/>
              </a:solidFill>
            </a:rPr>
            <a:t>Sara </a:t>
          </a:r>
          <a:r>
            <a:rPr lang="tr-TR" sz="2000" b="1" dirty="0" err="1">
              <a:solidFill>
                <a:srgbClr val="FFFF00"/>
              </a:solidFill>
            </a:rPr>
            <a:t>Smilansky</a:t>
          </a:r>
          <a:r>
            <a:rPr lang="tr-TR" sz="2000" b="1" dirty="0">
              <a:solidFill>
                <a:srgbClr val="FFFF00"/>
              </a:solidFill>
            </a:rPr>
            <a:t>:</a:t>
          </a:r>
        </a:p>
        <a:p>
          <a:r>
            <a:rPr lang="tr-TR" sz="1600" b="1" dirty="0"/>
            <a:t>1-İşlevsel oyun</a:t>
          </a:r>
        </a:p>
        <a:p>
          <a:r>
            <a:rPr lang="tr-TR" sz="1600" b="1" dirty="0"/>
            <a:t>2-Yapı-inşa oyunu</a:t>
          </a:r>
        </a:p>
        <a:p>
          <a:r>
            <a:rPr lang="tr-TR" sz="1600" b="1" dirty="0"/>
            <a:t>3-Dramatik oyun</a:t>
          </a:r>
        </a:p>
        <a:p>
          <a:r>
            <a:rPr lang="tr-TR" sz="1600" b="1" dirty="0"/>
            <a:t>4-Kurallı oyun</a:t>
          </a:r>
        </a:p>
      </dgm:t>
    </dgm:pt>
    <dgm:pt modelId="{28830512-3138-4B47-B025-B1E984DCFCEC}" type="parTrans" cxnId="{3D12F61E-0AC4-1A40-ADDD-50EF58F44FC5}">
      <dgm:prSet/>
      <dgm:spPr/>
      <dgm:t>
        <a:bodyPr/>
        <a:lstStyle/>
        <a:p>
          <a:endParaRPr lang="tr-TR"/>
        </a:p>
      </dgm:t>
    </dgm:pt>
    <dgm:pt modelId="{C52057E1-F2A8-C54B-B1D5-369433999864}" type="sibTrans" cxnId="{3D12F61E-0AC4-1A40-ADDD-50EF58F44FC5}">
      <dgm:prSet/>
      <dgm:spPr/>
      <dgm:t>
        <a:bodyPr/>
        <a:lstStyle/>
        <a:p>
          <a:endParaRPr lang="tr-TR"/>
        </a:p>
      </dgm:t>
    </dgm:pt>
    <dgm:pt modelId="{4381338B-4424-1448-8FD5-E0D1B0FD2D03}" type="pres">
      <dgm:prSet presAssocID="{1FEBCF92-4CC4-354C-BC7F-F8BAAD25E8C5}" presName="Name0" presStyleCnt="0">
        <dgm:presLayoutVars>
          <dgm:dir/>
          <dgm:resizeHandles val="exact"/>
        </dgm:presLayoutVars>
      </dgm:prSet>
      <dgm:spPr/>
    </dgm:pt>
    <dgm:pt modelId="{B490EB07-0954-F341-B5CD-9DEC10464007}" type="pres">
      <dgm:prSet presAssocID="{1FEBCF92-4CC4-354C-BC7F-F8BAAD25E8C5}" presName="bkgdShp" presStyleLbl="alignAccFollowNode1" presStyleIdx="0" presStyleCnt="1"/>
      <dgm:spPr/>
    </dgm:pt>
    <dgm:pt modelId="{95BF75D8-7A0F-6F41-8906-0F3DF8903453}" type="pres">
      <dgm:prSet presAssocID="{1FEBCF92-4CC4-354C-BC7F-F8BAAD25E8C5}" presName="linComp" presStyleCnt="0"/>
      <dgm:spPr/>
    </dgm:pt>
    <dgm:pt modelId="{74BF9CF1-8CBF-A04F-B155-CC2335C736B5}" type="pres">
      <dgm:prSet presAssocID="{8C1A7FB0-985F-3D4F-94B1-2A102A4597BB}" presName="compNode" presStyleCnt="0"/>
      <dgm:spPr/>
    </dgm:pt>
    <dgm:pt modelId="{C8FBCEDA-F727-2444-8C3A-C8C29B61433D}" type="pres">
      <dgm:prSet presAssocID="{8C1A7FB0-985F-3D4F-94B1-2A102A4597BB}" presName="node" presStyleLbl="node1" presStyleIdx="0" presStyleCnt="3" custLinFactNeighborX="377">
        <dgm:presLayoutVars>
          <dgm:bulletEnabled val="1"/>
        </dgm:presLayoutVars>
      </dgm:prSet>
      <dgm:spPr/>
    </dgm:pt>
    <dgm:pt modelId="{7B60E4E0-F00B-3B43-B104-5547CA44DB5D}" type="pres">
      <dgm:prSet presAssocID="{8C1A7FB0-985F-3D4F-94B1-2A102A4597BB}" presName="invisiNode" presStyleLbl="node1" presStyleIdx="0" presStyleCnt="3"/>
      <dgm:spPr/>
    </dgm:pt>
    <dgm:pt modelId="{F735C5A1-5815-D74A-A622-CD92B20C4496}" type="pres">
      <dgm:prSet presAssocID="{8C1A7FB0-985F-3D4F-94B1-2A102A4597BB}" presName="imagNode" presStyleLbl="fgImgPlace1" presStyleIdx="0" presStyleCnt="3" custFlipHor="1" custScaleX="5882"/>
      <dgm:spPr/>
    </dgm:pt>
    <dgm:pt modelId="{285BBFA4-C9AB-EA48-A641-4E5D9CC76392}" type="pres">
      <dgm:prSet presAssocID="{4F30A870-A7E2-0C4E-B9C2-BC5A5C2E698A}" presName="sibTrans" presStyleLbl="sibTrans2D1" presStyleIdx="0" presStyleCnt="0"/>
      <dgm:spPr/>
    </dgm:pt>
    <dgm:pt modelId="{6AA03E90-6D92-B540-A989-A87A7E0C2555}" type="pres">
      <dgm:prSet presAssocID="{74CF85AA-20A7-354B-8228-1DF2398F482D}" presName="compNode" presStyleCnt="0"/>
      <dgm:spPr/>
    </dgm:pt>
    <dgm:pt modelId="{2884AD50-E0D8-FD43-B99D-A96BCDC8002E}" type="pres">
      <dgm:prSet presAssocID="{74CF85AA-20A7-354B-8228-1DF2398F482D}" presName="node" presStyleLbl="node1" presStyleIdx="1" presStyleCnt="3">
        <dgm:presLayoutVars>
          <dgm:bulletEnabled val="1"/>
        </dgm:presLayoutVars>
      </dgm:prSet>
      <dgm:spPr/>
    </dgm:pt>
    <dgm:pt modelId="{39DB8612-E7F2-D240-BDD0-5BFDFE20D20B}" type="pres">
      <dgm:prSet presAssocID="{74CF85AA-20A7-354B-8228-1DF2398F482D}" presName="invisiNode" presStyleLbl="node1" presStyleIdx="1" presStyleCnt="3"/>
      <dgm:spPr/>
    </dgm:pt>
    <dgm:pt modelId="{190BFFBC-7A6A-5F46-AEF7-7B7D4C7B3737}" type="pres">
      <dgm:prSet presAssocID="{74CF85AA-20A7-354B-8228-1DF2398F482D}" presName="imagNode" presStyleLbl="fgImgPlace1" presStyleIdx="1" presStyleCnt="3"/>
      <dgm:spPr/>
    </dgm:pt>
    <dgm:pt modelId="{8026DBF7-DF8B-614A-AB76-2B597FE31BFE}" type="pres">
      <dgm:prSet presAssocID="{66035BB5-2C76-9440-B078-53933BF57516}" presName="sibTrans" presStyleLbl="sibTrans2D1" presStyleIdx="0" presStyleCnt="0"/>
      <dgm:spPr/>
    </dgm:pt>
    <dgm:pt modelId="{DB642A8A-6354-9D41-8B60-FE6B77981B40}" type="pres">
      <dgm:prSet presAssocID="{36EEB6B6-8491-1840-8420-9BD1451A2808}" presName="compNode" presStyleCnt="0"/>
      <dgm:spPr/>
    </dgm:pt>
    <dgm:pt modelId="{E85A4FBB-DE54-704B-B8A7-0E0B03E3F977}" type="pres">
      <dgm:prSet presAssocID="{36EEB6B6-8491-1840-8420-9BD1451A2808}" presName="node" presStyleLbl="node1" presStyleIdx="2" presStyleCnt="3">
        <dgm:presLayoutVars>
          <dgm:bulletEnabled val="1"/>
        </dgm:presLayoutVars>
      </dgm:prSet>
      <dgm:spPr/>
    </dgm:pt>
    <dgm:pt modelId="{2111D235-C901-604E-AC79-C667EBAE5A0C}" type="pres">
      <dgm:prSet presAssocID="{36EEB6B6-8491-1840-8420-9BD1451A2808}" presName="invisiNode" presStyleLbl="node1" presStyleIdx="2" presStyleCnt="3"/>
      <dgm:spPr/>
    </dgm:pt>
    <dgm:pt modelId="{ABBFE504-02EA-044B-97EB-5D19910A29DD}" type="pres">
      <dgm:prSet presAssocID="{36EEB6B6-8491-1840-8420-9BD1451A2808}" presName="imagNode" presStyleLbl="fgImgPlace1" presStyleIdx="2" presStyleCnt="3"/>
      <dgm:spPr/>
    </dgm:pt>
  </dgm:ptLst>
  <dgm:cxnLst>
    <dgm:cxn modelId="{9B29121C-48A5-5F42-A620-E1CA39100701}" type="presOf" srcId="{1FEBCF92-4CC4-354C-BC7F-F8BAAD25E8C5}" destId="{4381338B-4424-1448-8FD5-E0D1B0FD2D03}" srcOrd="0" destOrd="0" presId="urn:microsoft.com/office/officeart/2005/8/layout/pList2"/>
    <dgm:cxn modelId="{3D12F61E-0AC4-1A40-ADDD-50EF58F44FC5}" srcId="{1FEBCF92-4CC4-354C-BC7F-F8BAAD25E8C5}" destId="{36EEB6B6-8491-1840-8420-9BD1451A2808}" srcOrd="2" destOrd="0" parTransId="{28830512-3138-4B47-B025-B1E984DCFCEC}" sibTransId="{C52057E1-F2A8-C54B-B1D5-369433999864}"/>
    <dgm:cxn modelId="{07DFA731-6476-C548-BB01-CBF27AFDF80C}" type="presOf" srcId="{36EEB6B6-8491-1840-8420-9BD1451A2808}" destId="{E85A4FBB-DE54-704B-B8A7-0E0B03E3F977}" srcOrd="0" destOrd="0" presId="urn:microsoft.com/office/officeart/2005/8/layout/pList2"/>
    <dgm:cxn modelId="{F9117036-3593-E84F-9F97-612FF20E58A4}" srcId="{1FEBCF92-4CC4-354C-BC7F-F8BAAD25E8C5}" destId="{8C1A7FB0-985F-3D4F-94B1-2A102A4597BB}" srcOrd="0" destOrd="0" parTransId="{AF838A25-002A-E94A-BD0C-D574E757C85E}" sibTransId="{4F30A870-A7E2-0C4E-B9C2-BC5A5C2E698A}"/>
    <dgm:cxn modelId="{84558C53-6335-B646-8006-A9BD35DE1478}" type="presOf" srcId="{74CF85AA-20A7-354B-8228-1DF2398F482D}" destId="{2884AD50-E0D8-FD43-B99D-A96BCDC8002E}" srcOrd="0" destOrd="0" presId="urn:microsoft.com/office/officeart/2005/8/layout/pList2"/>
    <dgm:cxn modelId="{B37EEC56-20B9-D04E-A1ED-0166FE0E3FBF}" type="presOf" srcId="{8C1A7FB0-985F-3D4F-94B1-2A102A4597BB}" destId="{C8FBCEDA-F727-2444-8C3A-C8C29B61433D}" srcOrd="0" destOrd="0" presId="urn:microsoft.com/office/officeart/2005/8/layout/pList2"/>
    <dgm:cxn modelId="{1BEDEECF-8242-2847-9D28-DD6E168205EE}" type="presOf" srcId="{66035BB5-2C76-9440-B078-53933BF57516}" destId="{8026DBF7-DF8B-614A-AB76-2B597FE31BFE}" srcOrd="0" destOrd="0" presId="urn:microsoft.com/office/officeart/2005/8/layout/pList2"/>
    <dgm:cxn modelId="{8DB078E1-2084-3F4A-88EF-005E960B45EF}" srcId="{1FEBCF92-4CC4-354C-BC7F-F8BAAD25E8C5}" destId="{74CF85AA-20A7-354B-8228-1DF2398F482D}" srcOrd="1" destOrd="0" parTransId="{8DCAD3E6-6316-1240-A8BF-B92862A0D32C}" sibTransId="{66035BB5-2C76-9440-B078-53933BF57516}"/>
    <dgm:cxn modelId="{526155FF-3F37-724B-A4FE-4D8561953BEB}" type="presOf" srcId="{4F30A870-A7E2-0C4E-B9C2-BC5A5C2E698A}" destId="{285BBFA4-C9AB-EA48-A641-4E5D9CC76392}" srcOrd="0" destOrd="0" presId="urn:microsoft.com/office/officeart/2005/8/layout/pList2"/>
    <dgm:cxn modelId="{9811CBBE-CE23-7840-AC4E-9A2538053DE8}" type="presParOf" srcId="{4381338B-4424-1448-8FD5-E0D1B0FD2D03}" destId="{B490EB07-0954-F341-B5CD-9DEC10464007}" srcOrd="0" destOrd="0" presId="urn:microsoft.com/office/officeart/2005/8/layout/pList2"/>
    <dgm:cxn modelId="{A1A7D7AC-BBC6-514E-B71D-BE05991AF291}" type="presParOf" srcId="{4381338B-4424-1448-8FD5-E0D1B0FD2D03}" destId="{95BF75D8-7A0F-6F41-8906-0F3DF8903453}" srcOrd="1" destOrd="0" presId="urn:microsoft.com/office/officeart/2005/8/layout/pList2"/>
    <dgm:cxn modelId="{4DF29A66-D43B-E340-8F3D-5527EA63D63B}" type="presParOf" srcId="{95BF75D8-7A0F-6F41-8906-0F3DF8903453}" destId="{74BF9CF1-8CBF-A04F-B155-CC2335C736B5}" srcOrd="0" destOrd="0" presId="urn:microsoft.com/office/officeart/2005/8/layout/pList2"/>
    <dgm:cxn modelId="{67F69869-FCB3-1048-A5B7-4705BA774208}" type="presParOf" srcId="{74BF9CF1-8CBF-A04F-B155-CC2335C736B5}" destId="{C8FBCEDA-F727-2444-8C3A-C8C29B61433D}" srcOrd="0" destOrd="0" presId="urn:microsoft.com/office/officeart/2005/8/layout/pList2"/>
    <dgm:cxn modelId="{C5173E71-3C9B-6748-95B6-983AF794B385}" type="presParOf" srcId="{74BF9CF1-8CBF-A04F-B155-CC2335C736B5}" destId="{7B60E4E0-F00B-3B43-B104-5547CA44DB5D}" srcOrd="1" destOrd="0" presId="urn:microsoft.com/office/officeart/2005/8/layout/pList2"/>
    <dgm:cxn modelId="{AD3A05A1-F9C7-E643-A880-BC740BCB4135}" type="presParOf" srcId="{74BF9CF1-8CBF-A04F-B155-CC2335C736B5}" destId="{F735C5A1-5815-D74A-A622-CD92B20C4496}" srcOrd="2" destOrd="0" presId="urn:microsoft.com/office/officeart/2005/8/layout/pList2"/>
    <dgm:cxn modelId="{DE1A2B0C-5298-5940-81CC-CBF88CEF351B}" type="presParOf" srcId="{95BF75D8-7A0F-6F41-8906-0F3DF8903453}" destId="{285BBFA4-C9AB-EA48-A641-4E5D9CC76392}" srcOrd="1" destOrd="0" presId="urn:microsoft.com/office/officeart/2005/8/layout/pList2"/>
    <dgm:cxn modelId="{38C502E6-42DA-4542-8861-2D265F8EFC4C}" type="presParOf" srcId="{95BF75D8-7A0F-6F41-8906-0F3DF8903453}" destId="{6AA03E90-6D92-B540-A989-A87A7E0C2555}" srcOrd="2" destOrd="0" presId="urn:microsoft.com/office/officeart/2005/8/layout/pList2"/>
    <dgm:cxn modelId="{D97AE2AA-1CC4-F74A-A8FC-9FB8D71D4709}" type="presParOf" srcId="{6AA03E90-6D92-B540-A989-A87A7E0C2555}" destId="{2884AD50-E0D8-FD43-B99D-A96BCDC8002E}" srcOrd="0" destOrd="0" presId="urn:microsoft.com/office/officeart/2005/8/layout/pList2"/>
    <dgm:cxn modelId="{D78D0591-D56B-AC4B-9920-C4A929386AED}" type="presParOf" srcId="{6AA03E90-6D92-B540-A989-A87A7E0C2555}" destId="{39DB8612-E7F2-D240-BDD0-5BFDFE20D20B}" srcOrd="1" destOrd="0" presId="urn:microsoft.com/office/officeart/2005/8/layout/pList2"/>
    <dgm:cxn modelId="{51A14BD6-62E3-B84A-AD60-6D873CB159CC}" type="presParOf" srcId="{6AA03E90-6D92-B540-A989-A87A7E0C2555}" destId="{190BFFBC-7A6A-5F46-AEF7-7B7D4C7B3737}" srcOrd="2" destOrd="0" presId="urn:microsoft.com/office/officeart/2005/8/layout/pList2"/>
    <dgm:cxn modelId="{B59226AB-B601-8E48-B1B1-672F57C48A10}" type="presParOf" srcId="{95BF75D8-7A0F-6F41-8906-0F3DF8903453}" destId="{8026DBF7-DF8B-614A-AB76-2B597FE31BFE}" srcOrd="3" destOrd="0" presId="urn:microsoft.com/office/officeart/2005/8/layout/pList2"/>
    <dgm:cxn modelId="{358D7FC2-764E-9C42-AB41-FD7A89996198}" type="presParOf" srcId="{95BF75D8-7A0F-6F41-8906-0F3DF8903453}" destId="{DB642A8A-6354-9D41-8B60-FE6B77981B40}" srcOrd="4" destOrd="0" presId="urn:microsoft.com/office/officeart/2005/8/layout/pList2"/>
    <dgm:cxn modelId="{F84F8677-465C-BB4A-828C-D778061BC1C3}" type="presParOf" srcId="{DB642A8A-6354-9D41-8B60-FE6B77981B40}" destId="{E85A4FBB-DE54-704B-B8A7-0E0B03E3F977}" srcOrd="0" destOrd="0" presId="urn:microsoft.com/office/officeart/2005/8/layout/pList2"/>
    <dgm:cxn modelId="{ABA62961-0334-0149-AD8A-7DC1663E55A0}" type="presParOf" srcId="{DB642A8A-6354-9D41-8B60-FE6B77981B40}" destId="{2111D235-C901-604E-AC79-C667EBAE5A0C}" srcOrd="1" destOrd="0" presId="urn:microsoft.com/office/officeart/2005/8/layout/pList2"/>
    <dgm:cxn modelId="{D8A89E6F-93B1-5E49-9421-11B36581258A}" type="presParOf" srcId="{DB642A8A-6354-9D41-8B60-FE6B77981B40}" destId="{ABBFE504-02EA-044B-97EB-5D19910A29D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28043-BC1E-9745-B8D1-8F22868A11E4}">
      <dsp:nvSpPr>
        <dsp:cNvPr id="0" name=""/>
        <dsp:cNvSpPr/>
      </dsp:nvSpPr>
      <dsp:spPr>
        <a:xfrm>
          <a:off x="3565548" y="1175044"/>
          <a:ext cx="2927303" cy="29273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700" b="1" kern="1200" dirty="0"/>
            <a:t>Oyun</a:t>
          </a:r>
        </a:p>
      </dsp:txBody>
      <dsp:txXfrm>
        <a:off x="3994242" y="1603738"/>
        <a:ext cx="2069915" cy="2069915"/>
      </dsp:txXfrm>
    </dsp:sp>
    <dsp:sp modelId="{87F76252-09A4-D446-85BB-7BF8ED5FE14A}">
      <dsp:nvSpPr>
        <dsp:cNvPr id="0" name=""/>
        <dsp:cNvSpPr/>
      </dsp:nvSpPr>
      <dsp:spPr>
        <a:xfrm>
          <a:off x="4297374" y="522"/>
          <a:ext cx="1463651" cy="14636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Rahatlama yoludur. Eğlendirir ve güdüler.</a:t>
          </a:r>
        </a:p>
      </dsp:txBody>
      <dsp:txXfrm>
        <a:off x="4511721" y="214869"/>
        <a:ext cx="1034957" cy="1034957"/>
      </dsp:txXfrm>
    </dsp:sp>
    <dsp:sp modelId="{F0AC94BD-F5C5-E746-8F52-4E4A124F0314}">
      <dsp:nvSpPr>
        <dsp:cNvPr id="0" name=""/>
        <dsp:cNvSpPr/>
      </dsp:nvSpPr>
      <dsp:spPr>
        <a:xfrm>
          <a:off x="6203721" y="1906870"/>
          <a:ext cx="1463651" cy="14636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Gelişimi destekler.</a:t>
          </a:r>
        </a:p>
      </dsp:txBody>
      <dsp:txXfrm>
        <a:off x="6418068" y="2121217"/>
        <a:ext cx="1034957" cy="1034957"/>
      </dsp:txXfrm>
    </dsp:sp>
    <dsp:sp modelId="{A371699F-71A8-0442-BCEC-74F3368FA6EE}">
      <dsp:nvSpPr>
        <dsp:cNvPr id="0" name=""/>
        <dsp:cNvSpPr/>
      </dsp:nvSpPr>
      <dsp:spPr>
        <a:xfrm>
          <a:off x="4297374" y="3813217"/>
          <a:ext cx="1463651" cy="14636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Kendini ifade ediş tarzıdır. </a:t>
          </a:r>
        </a:p>
      </dsp:txBody>
      <dsp:txXfrm>
        <a:off x="4511721" y="4027564"/>
        <a:ext cx="1034957" cy="1034957"/>
      </dsp:txXfrm>
    </dsp:sp>
    <dsp:sp modelId="{1E82A897-B6B9-FF47-ABCE-0CB7F16E836E}">
      <dsp:nvSpPr>
        <dsp:cNvPr id="0" name=""/>
        <dsp:cNvSpPr/>
      </dsp:nvSpPr>
      <dsp:spPr>
        <a:xfrm>
          <a:off x="2391026" y="1906870"/>
          <a:ext cx="1463651" cy="14636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Öğrenme yöntemidir. </a:t>
          </a:r>
        </a:p>
      </dsp:txBody>
      <dsp:txXfrm>
        <a:off x="2605373" y="2121217"/>
        <a:ext cx="1034957" cy="1034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3E86C-CD52-A24A-8FF4-7C9981C3F0BF}">
      <dsp:nvSpPr>
        <dsp:cNvPr id="0" name=""/>
        <dsp:cNvSpPr/>
      </dsp:nvSpPr>
      <dsp:spPr>
        <a:xfrm>
          <a:off x="4212675" y="0"/>
          <a:ext cx="2261046" cy="226139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C18D0-474B-BF49-9669-018CF727BAA2}">
      <dsp:nvSpPr>
        <dsp:cNvPr id="0" name=""/>
        <dsp:cNvSpPr/>
      </dsp:nvSpPr>
      <dsp:spPr>
        <a:xfrm>
          <a:off x="4712441" y="816430"/>
          <a:ext cx="1256419" cy="628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/>
            <a:t>Klinik ortamlarda</a:t>
          </a:r>
        </a:p>
      </dsp:txBody>
      <dsp:txXfrm>
        <a:off x="4712441" y="816430"/>
        <a:ext cx="1256419" cy="628059"/>
      </dsp:txXfrm>
    </dsp:sp>
    <dsp:sp modelId="{00C4D2D8-C4CA-E54A-BBA7-DEB59023025C}">
      <dsp:nvSpPr>
        <dsp:cNvPr id="0" name=""/>
        <dsp:cNvSpPr/>
      </dsp:nvSpPr>
      <dsp:spPr>
        <a:xfrm>
          <a:off x="3584677" y="1299336"/>
          <a:ext cx="2261046" cy="226139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ECC20-785D-BA4B-BDEC-80BFDFDFB628}">
      <dsp:nvSpPr>
        <dsp:cNvPr id="0" name=""/>
        <dsp:cNvSpPr/>
      </dsp:nvSpPr>
      <dsp:spPr>
        <a:xfrm>
          <a:off x="4086991" y="2123283"/>
          <a:ext cx="1256419" cy="628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/>
            <a:t>Okul öncesi eğitim kurumlarında</a:t>
          </a:r>
        </a:p>
      </dsp:txBody>
      <dsp:txXfrm>
        <a:off x="4086991" y="2123283"/>
        <a:ext cx="1256419" cy="628059"/>
      </dsp:txXfrm>
    </dsp:sp>
    <dsp:sp modelId="{043F8BC2-C1A3-184F-82A4-A9E81117ED6C}">
      <dsp:nvSpPr>
        <dsp:cNvPr id="0" name=""/>
        <dsp:cNvSpPr/>
      </dsp:nvSpPr>
      <dsp:spPr>
        <a:xfrm>
          <a:off x="4373602" y="2754161"/>
          <a:ext cx="1942589" cy="194336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63A75-DD30-A448-96C4-4F540A16277D}">
      <dsp:nvSpPr>
        <dsp:cNvPr id="0" name=""/>
        <dsp:cNvSpPr/>
      </dsp:nvSpPr>
      <dsp:spPr>
        <a:xfrm>
          <a:off x="4715413" y="3432014"/>
          <a:ext cx="1256419" cy="628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/>
            <a:t>Erken müdahale eğitim programlarında kullanılır. </a:t>
          </a:r>
        </a:p>
      </dsp:txBody>
      <dsp:txXfrm>
        <a:off x="4715413" y="3432014"/>
        <a:ext cx="1256419" cy="6280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5A274-D491-204C-BD71-AE15B5A690C0}">
      <dsp:nvSpPr>
        <dsp:cNvPr id="0" name=""/>
        <dsp:cNvSpPr/>
      </dsp:nvSpPr>
      <dsp:spPr>
        <a:xfrm rot="5400000">
          <a:off x="1185899" y="951548"/>
          <a:ext cx="1641936" cy="273214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B325D-C1D2-A448-914C-4E7964F144D2}">
      <dsp:nvSpPr>
        <dsp:cNvPr id="0" name=""/>
        <dsp:cNvSpPr/>
      </dsp:nvSpPr>
      <dsp:spPr>
        <a:xfrm>
          <a:off x="911819" y="1767871"/>
          <a:ext cx="2466595" cy="2162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Frobel-19.yy’da</a:t>
          </a:r>
        </a:p>
      </dsp:txBody>
      <dsp:txXfrm>
        <a:off x="911819" y="1767871"/>
        <a:ext cx="2466595" cy="2162115"/>
      </dsp:txXfrm>
    </dsp:sp>
    <dsp:sp modelId="{55E83C2A-5908-8D49-878B-0F3AE66F8210}">
      <dsp:nvSpPr>
        <dsp:cNvPr id="0" name=""/>
        <dsp:cNvSpPr/>
      </dsp:nvSpPr>
      <dsp:spPr>
        <a:xfrm>
          <a:off x="2913019" y="750405"/>
          <a:ext cx="465395" cy="465395"/>
        </a:xfrm>
        <a:prstGeom prst="triangle">
          <a:avLst>
            <a:gd name="adj" fmla="val 10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2FE61-E697-9F49-9E81-CB884ECEAA06}">
      <dsp:nvSpPr>
        <dsp:cNvPr id="0" name=""/>
        <dsp:cNvSpPr/>
      </dsp:nvSpPr>
      <dsp:spPr>
        <a:xfrm rot="5400000">
          <a:off x="4205494" y="204346"/>
          <a:ext cx="1641936" cy="273214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57A66-537E-2044-A561-B4E2ADA5EC09}">
      <dsp:nvSpPr>
        <dsp:cNvPr id="0" name=""/>
        <dsp:cNvSpPr/>
      </dsp:nvSpPr>
      <dsp:spPr>
        <a:xfrm>
          <a:off x="3931414" y="1020669"/>
          <a:ext cx="2466595" cy="2162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Jean</a:t>
          </a:r>
          <a:r>
            <a:rPr lang="tr-TR" sz="2400" b="1" kern="1200" baseline="0" dirty="0"/>
            <a:t> </a:t>
          </a:r>
          <a:r>
            <a:rPr lang="tr-TR" sz="2400" b="1" kern="1200" baseline="0" dirty="0" err="1"/>
            <a:t>Piaget</a:t>
          </a:r>
          <a:r>
            <a:rPr lang="tr-TR" sz="2400" b="1" kern="1200" baseline="0" dirty="0"/>
            <a:t>  1962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baseline="0" dirty="0" err="1"/>
            <a:t>Piaget-Parten</a:t>
          </a:r>
          <a:r>
            <a:rPr lang="tr-TR" sz="2400" b="1" kern="1200" baseline="0" dirty="0"/>
            <a:t> Oyun Gözlem Ölçeği (POS)</a:t>
          </a:r>
          <a:endParaRPr lang="tr-TR" sz="2400" b="1" kern="1200" dirty="0"/>
        </a:p>
      </dsp:txBody>
      <dsp:txXfrm>
        <a:off x="3931414" y="1020669"/>
        <a:ext cx="2466595" cy="2162115"/>
      </dsp:txXfrm>
    </dsp:sp>
    <dsp:sp modelId="{B9106834-43C9-1144-A18F-4FF2B26FF193}">
      <dsp:nvSpPr>
        <dsp:cNvPr id="0" name=""/>
        <dsp:cNvSpPr/>
      </dsp:nvSpPr>
      <dsp:spPr>
        <a:xfrm>
          <a:off x="5932614" y="3203"/>
          <a:ext cx="465395" cy="465395"/>
        </a:xfrm>
        <a:prstGeom prst="triangle">
          <a:avLst>
            <a:gd name="adj" fmla="val 10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CE8A1D-74FD-584C-ABB5-82B2762776B6}">
      <dsp:nvSpPr>
        <dsp:cNvPr id="0" name=""/>
        <dsp:cNvSpPr/>
      </dsp:nvSpPr>
      <dsp:spPr>
        <a:xfrm rot="5400000">
          <a:off x="7225089" y="-542854"/>
          <a:ext cx="1641936" cy="273214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95738-E51A-5E46-91C8-39D0375AB79D}">
      <dsp:nvSpPr>
        <dsp:cNvPr id="0" name=""/>
        <dsp:cNvSpPr/>
      </dsp:nvSpPr>
      <dsp:spPr>
        <a:xfrm>
          <a:off x="6951009" y="273467"/>
          <a:ext cx="2466595" cy="2162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 err="1"/>
            <a:t>Kenneth</a:t>
          </a:r>
          <a:r>
            <a:rPr lang="tr-TR" sz="2400" b="1" kern="1200" dirty="0"/>
            <a:t> </a:t>
          </a:r>
          <a:r>
            <a:rPr lang="tr-TR" sz="2400" b="1" kern="1200" dirty="0" err="1"/>
            <a:t>Rubin</a:t>
          </a:r>
          <a:r>
            <a:rPr lang="tr-TR" sz="2400" b="1" kern="1200" dirty="0"/>
            <a:t>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1985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b="1" kern="1200" dirty="0"/>
        </a:p>
      </dsp:txBody>
      <dsp:txXfrm>
        <a:off x="6951009" y="273467"/>
        <a:ext cx="2466595" cy="21621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9B31D-FF59-7643-986D-E88777A089B9}">
      <dsp:nvSpPr>
        <dsp:cNvPr id="0" name=""/>
        <dsp:cNvSpPr/>
      </dsp:nvSpPr>
      <dsp:spPr>
        <a:xfrm>
          <a:off x="0" y="361156"/>
          <a:ext cx="3143249" cy="1885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chemeClr val="bg2">
                  <a:lumMod val="25000"/>
                </a:schemeClr>
              </a:solidFill>
            </a:rPr>
            <a:t>1-Oyun sırasında çocuklar işbirliğine daha açıktır.</a:t>
          </a:r>
        </a:p>
      </dsp:txBody>
      <dsp:txXfrm>
        <a:off x="0" y="361156"/>
        <a:ext cx="3143249" cy="1885950"/>
      </dsp:txXfrm>
    </dsp:sp>
    <dsp:sp modelId="{12F3C6F8-76DB-E342-8D1B-7ADFBC51A025}">
      <dsp:nvSpPr>
        <dsp:cNvPr id="0" name=""/>
        <dsp:cNvSpPr/>
      </dsp:nvSpPr>
      <dsp:spPr>
        <a:xfrm>
          <a:off x="3457575" y="361156"/>
          <a:ext cx="3143249" cy="1885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chemeClr val="bg2">
                  <a:lumMod val="25000"/>
                </a:schemeClr>
              </a:solidFill>
            </a:rPr>
            <a:t>2-Uygulama süreci çocuğa daha çekici gelebilecek oyuncak değişikliklerine izin verecek düzeyde esnektir.</a:t>
          </a:r>
        </a:p>
      </dsp:txBody>
      <dsp:txXfrm>
        <a:off x="3457575" y="361156"/>
        <a:ext cx="3143249" cy="1885950"/>
      </dsp:txXfrm>
    </dsp:sp>
    <dsp:sp modelId="{4A92551D-8630-0C45-9362-5931F0A49248}">
      <dsp:nvSpPr>
        <dsp:cNvPr id="0" name=""/>
        <dsp:cNvSpPr/>
      </dsp:nvSpPr>
      <dsp:spPr>
        <a:xfrm>
          <a:off x="6915149" y="361156"/>
          <a:ext cx="3143249" cy="1885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chemeClr val="bg2">
                  <a:lumMod val="25000"/>
                </a:schemeClr>
              </a:solidFill>
            </a:rPr>
            <a:t>3-Uygulama sürecinde takip edilmesi gereken bir sıralama yoktur, az sayıda yönergeyle tamamlamaya uygundur.</a:t>
          </a:r>
        </a:p>
      </dsp:txBody>
      <dsp:txXfrm>
        <a:off x="6915149" y="361156"/>
        <a:ext cx="3143249" cy="1885950"/>
      </dsp:txXfrm>
    </dsp:sp>
    <dsp:sp modelId="{B2165402-6C0D-9640-8B82-182162D7331E}">
      <dsp:nvSpPr>
        <dsp:cNvPr id="0" name=""/>
        <dsp:cNvSpPr/>
      </dsp:nvSpPr>
      <dsp:spPr>
        <a:xfrm>
          <a:off x="1728787" y="2561431"/>
          <a:ext cx="3143249" cy="1885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chemeClr val="bg2">
                  <a:lumMod val="25000"/>
                </a:schemeClr>
              </a:solidFill>
            </a:rPr>
            <a:t>4-Uygulayıcıya çocuğun oyuncak tercihlerini ve tercih ettiği öğrenme stratejilerini gözlemleme fırsatı sunar.</a:t>
          </a:r>
        </a:p>
      </dsp:txBody>
      <dsp:txXfrm>
        <a:off x="1728787" y="2561431"/>
        <a:ext cx="3143249" cy="1885950"/>
      </dsp:txXfrm>
    </dsp:sp>
    <dsp:sp modelId="{13687841-5595-104F-8288-1126FF59BE47}">
      <dsp:nvSpPr>
        <dsp:cNvPr id="0" name=""/>
        <dsp:cNvSpPr/>
      </dsp:nvSpPr>
      <dsp:spPr>
        <a:xfrm>
          <a:off x="5186362" y="2561430"/>
          <a:ext cx="3143249" cy="1885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chemeClr val="bg2">
                  <a:lumMod val="25000"/>
                </a:schemeClr>
              </a:solidFill>
            </a:rPr>
            <a:t>5-Çocuğun hem başarılı hem de gelişmekte olan becerileri kaydedilmesine fırsat verir. </a:t>
          </a:r>
        </a:p>
      </dsp:txBody>
      <dsp:txXfrm>
        <a:off x="5186362" y="2561430"/>
        <a:ext cx="3143249" cy="18859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D835A-0D32-8F45-B917-4B84895B9667}">
      <dsp:nvSpPr>
        <dsp:cNvPr id="0" name=""/>
        <dsp:cNvSpPr/>
      </dsp:nvSpPr>
      <dsp:spPr>
        <a:xfrm rot="16200000">
          <a:off x="1799846" y="696268"/>
          <a:ext cx="2528035" cy="2517796"/>
        </a:xfrm>
        <a:prstGeom prst="round2SameRect">
          <a:avLst>
            <a:gd name="adj1" fmla="val 16670"/>
            <a:gd name="adj2" fmla="val 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127000" rIns="114300" bIns="12700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b="1" kern="1200" dirty="0"/>
            <a:t>Oyunun oyun olarak değerlendirilmesi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b="1" kern="1200" dirty="0"/>
        </a:p>
      </dsp:txBody>
      <dsp:txXfrm rot="5400000">
        <a:off x="1927897" y="814079"/>
        <a:ext cx="2394865" cy="2282173"/>
      </dsp:txXfrm>
    </dsp:sp>
    <dsp:sp modelId="{64D98FE6-1754-5540-8ABB-D896A871CE29}">
      <dsp:nvSpPr>
        <dsp:cNvPr id="0" name=""/>
        <dsp:cNvSpPr/>
      </dsp:nvSpPr>
      <dsp:spPr>
        <a:xfrm rot="5400000">
          <a:off x="5521068" y="688943"/>
          <a:ext cx="2528035" cy="2510149"/>
        </a:xfrm>
        <a:prstGeom prst="round2SameRect">
          <a:avLst>
            <a:gd name="adj1" fmla="val 16670"/>
            <a:gd name="adj2" fmla="val 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Çocuğun gelişim alanlarına göre değerlendirilmesi</a:t>
          </a:r>
        </a:p>
      </dsp:txBody>
      <dsp:txXfrm rot="-5400000">
        <a:off x="5530012" y="802557"/>
        <a:ext cx="2387592" cy="2282921"/>
      </dsp:txXfrm>
    </dsp:sp>
    <dsp:sp modelId="{BBD75E72-F109-5E4F-82E6-01F9A47C81AD}">
      <dsp:nvSpPr>
        <dsp:cNvPr id="0" name=""/>
        <dsp:cNvSpPr/>
      </dsp:nvSpPr>
      <dsp:spPr>
        <a:xfrm>
          <a:off x="4223429" y="0"/>
          <a:ext cx="1615048" cy="161496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69E71-7EBB-4343-83A9-B7BE116064AD}">
      <dsp:nvSpPr>
        <dsp:cNvPr id="0" name=""/>
        <dsp:cNvSpPr/>
      </dsp:nvSpPr>
      <dsp:spPr>
        <a:xfrm rot="10800000">
          <a:off x="4223429" y="2317267"/>
          <a:ext cx="1615048" cy="161496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0EB07-0954-F341-B5CD-9DEC10464007}">
      <dsp:nvSpPr>
        <dsp:cNvPr id="0" name=""/>
        <dsp:cNvSpPr/>
      </dsp:nvSpPr>
      <dsp:spPr>
        <a:xfrm>
          <a:off x="0" y="0"/>
          <a:ext cx="10058399" cy="176950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5C5A1-5815-D74A-A622-CD92B20C4496}">
      <dsp:nvSpPr>
        <dsp:cNvPr id="0" name=""/>
        <dsp:cNvSpPr/>
      </dsp:nvSpPr>
      <dsp:spPr>
        <a:xfrm flipH="1">
          <a:off x="1692183" y="235934"/>
          <a:ext cx="173792" cy="129763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BCEDA-F727-2444-8C3A-C8C29B61433D}">
      <dsp:nvSpPr>
        <dsp:cNvPr id="0" name=""/>
        <dsp:cNvSpPr/>
      </dsp:nvSpPr>
      <dsp:spPr>
        <a:xfrm rot="10800000">
          <a:off x="312891" y="1769506"/>
          <a:ext cx="2954654" cy="2162730"/>
        </a:xfrm>
        <a:prstGeom prst="round2SameRect">
          <a:avLst>
            <a:gd name="adj1" fmla="val 10500"/>
            <a:gd name="adj2" fmla="val 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rgbClr val="FFFF00"/>
              </a:solidFill>
            </a:rPr>
            <a:t>Jean </a:t>
          </a:r>
          <a:r>
            <a:rPr lang="tr-TR" sz="2000" b="1" kern="1200" dirty="0" err="1">
              <a:solidFill>
                <a:srgbClr val="FFFF00"/>
              </a:solidFill>
            </a:rPr>
            <a:t>Piaget</a:t>
          </a:r>
          <a:r>
            <a:rPr lang="tr-TR" sz="2000" b="1" kern="1200" dirty="0">
              <a:solidFill>
                <a:srgbClr val="FFFF00"/>
              </a:solidFill>
            </a:rPr>
            <a:t>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1-Duyu-motor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2-Sembolik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3-Kurallı oyun</a:t>
          </a:r>
        </a:p>
      </dsp:txBody>
      <dsp:txXfrm rot="10800000">
        <a:off x="379402" y="1769506"/>
        <a:ext cx="2821632" cy="2096219"/>
      </dsp:txXfrm>
    </dsp:sp>
    <dsp:sp modelId="{190BFFBC-7A6A-5F46-AEF7-7B7D4C7B3737}">
      <dsp:nvSpPr>
        <dsp:cNvPr id="0" name=""/>
        <dsp:cNvSpPr/>
      </dsp:nvSpPr>
      <dsp:spPr>
        <a:xfrm>
          <a:off x="3551872" y="235934"/>
          <a:ext cx="2954654" cy="129763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84AD50-E0D8-FD43-B99D-A96BCDC8002E}">
      <dsp:nvSpPr>
        <dsp:cNvPr id="0" name=""/>
        <dsp:cNvSpPr/>
      </dsp:nvSpPr>
      <dsp:spPr>
        <a:xfrm rot="10800000">
          <a:off x="3551872" y="1769506"/>
          <a:ext cx="2954654" cy="2162730"/>
        </a:xfrm>
        <a:prstGeom prst="round2SameRect">
          <a:avLst>
            <a:gd name="adj1" fmla="val 10500"/>
            <a:gd name="adj2" fmla="val 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 err="1">
              <a:solidFill>
                <a:srgbClr val="FFFF00"/>
              </a:solidFill>
            </a:rPr>
            <a:t>Midred</a:t>
          </a:r>
          <a:r>
            <a:rPr lang="tr-TR" sz="2000" b="1" kern="1200" dirty="0">
              <a:solidFill>
                <a:srgbClr val="FFFF00"/>
              </a:solidFill>
            </a:rPr>
            <a:t> </a:t>
          </a:r>
          <a:r>
            <a:rPr lang="tr-TR" sz="2000" b="1" kern="1200" dirty="0" err="1">
              <a:solidFill>
                <a:srgbClr val="FFFF00"/>
              </a:solidFill>
            </a:rPr>
            <a:t>Parten</a:t>
          </a:r>
          <a:r>
            <a:rPr lang="tr-TR" sz="2000" b="1" kern="1200" dirty="0">
              <a:solidFill>
                <a:srgbClr val="FFFF00"/>
              </a:solidFill>
            </a:rPr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1-Uğraşsız oyun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2-Yalnız oyun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3-İzleyici oyun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4-Paralel oyun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5-Birlikte oyun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6-İşbirlikçi oyun</a:t>
          </a:r>
        </a:p>
      </dsp:txBody>
      <dsp:txXfrm rot="10800000">
        <a:off x="3618383" y="1769506"/>
        <a:ext cx="2821632" cy="2096219"/>
      </dsp:txXfrm>
    </dsp:sp>
    <dsp:sp modelId="{ABBFE504-02EA-044B-97EB-5D19910A29DD}">
      <dsp:nvSpPr>
        <dsp:cNvPr id="0" name=""/>
        <dsp:cNvSpPr/>
      </dsp:nvSpPr>
      <dsp:spPr>
        <a:xfrm>
          <a:off x="6801993" y="235934"/>
          <a:ext cx="2954654" cy="129763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A4FBB-DE54-704B-B8A7-0E0B03E3F977}">
      <dsp:nvSpPr>
        <dsp:cNvPr id="0" name=""/>
        <dsp:cNvSpPr/>
      </dsp:nvSpPr>
      <dsp:spPr>
        <a:xfrm rot="10800000">
          <a:off x="6801993" y="1769506"/>
          <a:ext cx="2954654" cy="2162730"/>
        </a:xfrm>
        <a:prstGeom prst="round2SameRect">
          <a:avLst>
            <a:gd name="adj1" fmla="val 10500"/>
            <a:gd name="adj2" fmla="val 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rgbClr val="FFFF00"/>
              </a:solidFill>
            </a:rPr>
            <a:t>Sara </a:t>
          </a:r>
          <a:r>
            <a:rPr lang="tr-TR" sz="2000" b="1" kern="1200" dirty="0" err="1">
              <a:solidFill>
                <a:srgbClr val="FFFF00"/>
              </a:solidFill>
            </a:rPr>
            <a:t>Smilansky</a:t>
          </a:r>
          <a:r>
            <a:rPr lang="tr-TR" sz="2000" b="1" kern="1200" dirty="0">
              <a:solidFill>
                <a:srgbClr val="FFFF00"/>
              </a:solidFill>
            </a:rPr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/>
            <a:t>1-İşlevsel oyun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/>
            <a:t>2-Yapı-inşa oyunu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/>
            <a:t>3-Dramatik oyun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/>
            <a:t>4-Kurallı oyun</a:t>
          </a:r>
        </a:p>
      </dsp:txBody>
      <dsp:txXfrm rot="10800000">
        <a:off x="6868504" y="1769506"/>
        <a:ext cx="2821632" cy="2096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B3A84-8C8B-F64E-BB4A-F26AA911C64E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70280-049C-EF4E-BD9A-D5B5894CC5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7002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4FEF9F2-CB78-C242-AE8A-C7EED9E563D5}" type="datetime1">
              <a:rPr lang="tr-TR" smtClean="0"/>
              <a:t>26.11.2020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4899-8465-D143-ACCC-B431CB27B8B3}" type="datetime1">
              <a:rPr lang="tr-TR" smtClean="0"/>
              <a:t>26.11.2020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BD59-6DB9-5D46-8868-605232717AFC}" type="datetime1">
              <a:rPr lang="tr-TR" smtClean="0"/>
              <a:t>26.11.2020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B601-F8D6-CC4A-8A42-88AA6BC3EE52}" type="datetime1">
              <a:rPr lang="tr-TR" smtClean="0"/>
              <a:t>26.11.2020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B3ECFCC-9430-364F-B3A0-34029518F0E6}" type="datetime1">
              <a:rPr lang="tr-TR" smtClean="0"/>
              <a:t>26.11.2020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E547-A02B-EE4D-A5BE-A14A011DD856}" type="datetime1">
              <a:rPr lang="tr-TR" smtClean="0"/>
              <a:t>26.11.2020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7D4E-00EC-3B4C-BE70-C9065E2B616C}" type="datetime1">
              <a:rPr lang="tr-TR" smtClean="0"/>
              <a:t>26.11.2020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AA57-F166-0645-942F-1F4B61099056}" type="datetime1">
              <a:rPr lang="tr-TR" smtClean="0"/>
              <a:t>26.11.2020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3299-583E-7347-A664-558AD4C7725A}" type="datetime1">
              <a:rPr lang="tr-TR" smtClean="0"/>
              <a:t>26.11.2020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08B2-9B41-854F-AFDE-23CB00D768CA}" type="datetime1">
              <a:rPr lang="tr-TR" smtClean="0"/>
              <a:t>26.11.2020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A9363C5-DEC2-DC4D-841F-6508FD773796}" type="datetime1">
              <a:rPr lang="tr-TR" smtClean="0"/>
              <a:t>26.11.2020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E0EFD9F-CFCD-AF48-9C29-30D12DB77D6A}" type="datetime1">
              <a:rPr lang="tr-TR" smtClean="0"/>
              <a:t>26.11.2020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7.tiff"/><Relationship Id="rId4" Type="http://schemas.openxmlformats.org/officeDocument/2006/relationships/diagramLayout" Target="../diagrams/layout6.xml"/><Relationship Id="rId9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6983F4C-5129-5549-921D-43CB5BB2BE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Oyun temelli değerlendirme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F0A151F-1066-0745-9ECE-20FBFF741D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Dr. Gökçe Karaman Benli</a:t>
            </a:r>
          </a:p>
          <a:p>
            <a:r>
              <a:rPr lang="tr-TR" dirty="0"/>
              <a:t>Ankara Üniversitesi Eğitim Bilimleri Fakültesi</a:t>
            </a:r>
          </a:p>
        </p:txBody>
      </p:sp>
    </p:spTree>
    <p:extLst>
      <p:ext uri="{BB962C8B-B14F-4D97-AF65-F5344CB8AC3E}">
        <p14:creationId xmlns:p14="http://schemas.microsoft.com/office/powerpoint/2010/main" val="2174133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B1D5C93-6168-1B4A-977F-56C4DBF2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3814"/>
            <a:ext cx="10058400" cy="862821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>
                <a:solidFill>
                  <a:srgbClr val="C00000"/>
                </a:solidFill>
              </a:rPr>
              <a:t>Mindes</a:t>
            </a:r>
            <a:r>
              <a:rPr lang="tr-TR" sz="2800" b="1" dirty="0">
                <a:solidFill>
                  <a:srgbClr val="C00000"/>
                </a:solidFill>
              </a:rPr>
              <a:t> (1979) Oyun Değerlendirme Kontrol Listesi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AA9A48-B686-3E48-91A4-916B45CE6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26635"/>
            <a:ext cx="10058400" cy="4808405"/>
          </a:xfrm>
        </p:spPr>
        <p:txBody>
          <a:bodyPr/>
          <a:lstStyle/>
          <a:p>
            <a:r>
              <a:rPr lang="tr-TR" b="1" dirty="0">
                <a:solidFill>
                  <a:srgbClr val="002060"/>
                </a:solidFill>
              </a:rPr>
              <a:t>İsim:                  Tarih:           Süre:</a:t>
            </a:r>
          </a:p>
          <a:p>
            <a:pPr marL="0" indent="0">
              <a:buNone/>
            </a:pPr>
            <a:r>
              <a:rPr lang="tr-TR" b="1" dirty="0">
                <a:solidFill>
                  <a:srgbClr val="002060"/>
                </a:solidFill>
              </a:rPr>
              <a:t>Yalnız</a:t>
            </a:r>
          </a:p>
          <a:p>
            <a:pPr marL="0" indent="0">
              <a:buNone/>
            </a:pPr>
            <a:r>
              <a:rPr lang="tr-TR" b="1" dirty="0">
                <a:solidFill>
                  <a:srgbClr val="002060"/>
                </a:solidFill>
              </a:rPr>
              <a:t>Paralel</a:t>
            </a:r>
          </a:p>
          <a:p>
            <a:pPr marL="0" indent="0">
              <a:buNone/>
            </a:pPr>
            <a:r>
              <a:rPr lang="tr-TR" b="1" dirty="0">
                <a:solidFill>
                  <a:srgbClr val="002060"/>
                </a:solidFill>
              </a:rPr>
              <a:t>Grup</a:t>
            </a:r>
          </a:p>
          <a:p>
            <a:pPr marL="0" indent="0">
              <a:buNone/>
            </a:pPr>
            <a:r>
              <a:rPr lang="tr-TR" b="1" dirty="0">
                <a:solidFill>
                  <a:srgbClr val="002060"/>
                </a:solidFill>
              </a:rPr>
              <a:t>İçerik ya da Kullanılan Materyaller</a:t>
            </a:r>
          </a:p>
          <a:p>
            <a:pPr marL="0" indent="0">
              <a:buNone/>
            </a:pPr>
            <a:endParaRPr lang="tr-TR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r-TR" b="1" dirty="0">
                <a:solidFill>
                  <a:srgbClr val="002060"/>
                </a:solidFill>
              </a:rPr>
              <a:t>İşlevsel Oyun</a:t>
            </a:r>
          </a:p>
          <a:p>
            <a:pPr marL="0" indent="0">
              <a:buNone/>
            </a:pPr>
            <a:r>
              <a:rPr lang="tr-TR" b="1" dirty="0">
                <a:solidFill>
                  <a:srgbClr val="002060"/>
                </a:solidFill>
              </a:rPr>
              <a:t>Yapı-inşa Oyun</a:t>
            </a:r>
          </a:p>
          <a:p>
            <a:pPr marL="0" indent="0">
              <a:buNone/>
            </a:pPr>
            <a:r>
              <a:rPr lang="tr-TR" b="1" dirty="0">
                <a:solidFill>
                  <a:srgbClr val="002060"/>
                </a:solidFill>
              </a:rPr>
              <a:t>Dramatik Oyun</a:t>
            </a:r>
          </a:p>
          <a:p>
            <a:pPr marL="0" indent="0">
              <a:buNone/>
            </a:pPr>
            <a:r>
              <a:rPr lang="tr-TR" b="1" dirty="0">
                <a:solidFill>
                  <a:srgbClr val="002060"/>
                </a:solidFill>
              </a:rPr>
              <a:t>Kurallı Oyun</a:t>
            </a:r>
          </a:p>
          <a:p>
            <a:pPr marL="0" indent="0">
              <a:buNone/>
            </a:pPr>
            <a:endParaRPr lang="tr-TR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r-TR" b="1" dirty="0">
                <a:solidFill>
                  <a:srgbClr val="002060"/>
                </a:solidFill>
              </a:rPr>
              <a:t>İzleyici ve uğraşsız oyun (Oyun olarak değerlendirilmez)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CDE32A3-76D4-5746-AB4E-0F7505E7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05A8A12-33EB-8040-BE06-3F9523C7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270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45117B5-9495-2143-BC64-788EB82E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8512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chemeClr val="bg2">
                    <a:lumMod val="50000"/>
                  </a:schemeClr>
                </a:solidFill>
              </a:rPr>
              <a:t>2.Çocuğun gelişim alanlarına göre değerlendirilmesi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7F4D49-40E5-C845-8844-3BA398BF5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39590"/>
            <a:ext cx="10058400" cy="4295450"/>
          </a:xfrm>
        </p:spPr>
        <p:txBody>
          <a:bodyPr/>
          <a:lstStyle/>
          <a:p>
            <a:r>
              <a:rPr lang="tr-TR" b="1" dirty="0"/>
              <a:t>Oyun yoluyla çocukların;</a:t>
            </a:r>
          </a:p>
          <a:p>
            <a:pPr marL="0" indent="0">
              <a:buNone/>
            </a:pPr>
            <a:r>
              <a:rPr lang="tr-TR" b="1" dirty="0"/>
              <a:t>	</a:t>
            </a:r>
            <a:r>
              <a:rPr lang="tr-TR" b="1" dirty="0">
                <a:solidFill>
                  <a:srgbClr val="C00000"/>
                </a:solidFill>
              </a:rPr>
              <a:t>BİLİŞSEL</a:t>
            </a:r>
          </a:p>
          <a:p>
            <a:pPr marL="0" indent="0">
              <a:buNone/>
            </a:pPr>
            <a:r>
              <a:rPr lang="tr-TR" b="1" dirty="0"/>
              <a:t>	</a:t>
            </a:r>
            <a:r>
              <a:rPr lang="tr-TR" b="1" dirty="0">
                <a:solidFill>
                  <a:srgbClr val="00B050"/>
                </a:solidFill>
              </a:rPr>
              <a:t>DİL</a:t>
            </a:r>
          </a:p>
          <a:p>
            <a:pPr marL="0" indent="0">
              <a:buNone/>
            </a:pPr>
            <a:r>
              <a:rPr lang="tr-TR" b="1" dirty="0"/>
              <a:t>	</a:t>
            </a:r>
            <a:r>
              <a:rPr lang="tr-TR" b="1" dirty="0">
                <a:solidFill>
                  <a:srgbClr val="7030A0"/>
                </a:solidFill>
              </a:rPr>
              <a:t>SOSYAL-DUYGUSAL</a:t>
            </a:r>
          </a:p>
          <a:p>
            <a:pPr marL="0" indent="0">
              <a:buNone/>
            </a:pPr>
            <a:r>
              <a:rPr lang="tr-TR" b="1" dirty="0"/>
              <a:t>	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MOTOR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tr-TR" b="1" dirty="0">
                <a:solidFill>
                  <a:srgbClr val="FF9300"/>
                </a:solidFill>
              </a:rPr>
              <a:t>ÖZBAKIM BECERİLERİ</a:t>
            </a:r>
          </a:p>
          <a:p>
            <a:pPr marL="0" indent="0">
              <a:buNone/>
            </a:pPr>
            <a:r>
              <a:rPr lang="tr-TR" b="1" dirty="0"/>
              <a:t>	</a:t>
            </a:r>
          </a:p>
          <a:p>
            <a:pPr marL="0" indent="0">
              <a:buNone/>
            </a:pPr>
            <a:r>
              <a:rPr lang="tr-TR" b="1" dirty="0"/>
              <a:t>	YARATICILIK</a:t>
            </a:r>
          </a:p>
          <a:p>
            <a:pPr marL="0" indent="0">
              <a:buNone/>
            </a:pPr>
            <a:r>
              <a:rPr lang="tr-TR" b="1" dirty="0"/>
              <a:t>	ERKEN OKURYAZARLIK</a:t>
            </a:r>
          </a:p>
          <a:p>
            <a:pPr marL="0" indent="0">
              <a:buNone/>
            </a:pPr>
            <a:r>
              <a:rPr lang="tr-TR" b="1" dirty="0"/>
              <a:t>		vb. gelişim alanları çocuklar oyunlarında gözlemlenerek değerlendirilebilir.</a:t>
            </a:r>
          </a:p>
          <a:p>
            <a:pPr marL="0" indent="0">
              <a:buNone/>
            </a:pPr>
            <a:endParaRPr lang="tr-TR" b="1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AB20796-C1FA-9548-A6B5-074B326A3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9CA824F-C7AA-B64B-9E31-882D5BA50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25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4CBD67-BD0C-F541-9D2D-9AA7D44BE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13678"/>
            <a:ext cx="10058400" cy="5321362"/>
          </a:xfrm>
        </p:spPr>
        <p:txBody>
          <a:bodyPr/>
          <a:lstStyle/>
          <a:p>
            <a:r>
              <a:rPr lang="tr-TR" b="1" dirty="0"/>
              <a:t>Oyun temelli değerlendirmede standart ve standart olmayan araçlar kullanılabilir.</a:t>
            </a:r>
          </a:p>
          <a:p>
            <a:pPr marL="0" indent="0">
              <a:buNone/>
            </a:pPr>
            <a:endParaRPr lang="tr-TR" b="1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89A08BB-8402-164D-9E49-DC746A19C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EDBC2FE-BD27-A245-8B9C-9654D5B3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7061C26-09F8-DE49-82F0-35BECEC64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575" y="1527903"/>
            <a:ext cx="3692912" cy="3692912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F2909D10-79B8-DC48-8A7D-6D23743AFE01}"/>
              </a:ext>
            </a:extLst>
          </p:cNvPr>
          <p:cNvSpPr txBox="1"/>
          <p:nvPr/>
        </p:nvSpPr>
        <p:spPr>
          <a:xfrm>
            <a:off x="5430644" y="2358696"/>
            <a:ext cx="55756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Okul öncesi öğretmenleri için oyun temelli değerlendirme oldukça işlevseldir. </a:t>
            </a:r>
          </a:p>
          <a:p>
            <a:endParaRPr lang="tr-TR" b="1" dirty="0">
              <a:solidFill>
                <a:srgbClr val="0070C0"/>
              </a:solidFill>
            </a:endParaRPr>
          </a:p>
          <a:p>
            <a:r>
              <a:rPr lang="tr-TR" b="1" dirty="0">
                <a:solidFill>
                  <a:srgbClr val="0070C0"/>
                </a:solidFill>
              </a:rPr>
              <a:t>Oyun günlükleri tutmak çocukları oyunlarında gözlemlerken oldukça yararlı olur. </a:t>
            </a:r>
          </a:p>
          <a:p>
            <a:endParaRPr lang="tr-TR" b="1" dirty="0">
              <a:solidFill>
                <a:srgbClr val="0070C0"/>
              </a:solidFill>
            </a:endParaRPr>
          </a:p>
          <a:p>
            <a:endParaRPr lang="tr-T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20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40E5321-72DF-6B49-9C5E-62843EDA6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0" y="642594"/>
            <a:ext cx="11654140" cy="851669"/>
          </a:xfrm>
        </p:spPr>
        <p:txBody>
          <a:bodyPr>
            <a:normAutofit fontScale="90000"/>
          </a:bodyPr>
          <a:lstStyle/>
          <a:p>
            <a:br>
              <a:rPr lang="tr-TR" sz="2800" b="1" dirty="0"/>
            </a:br>
            <a:r>
              <a:rPr lang="tr-TR" sz="2800" b="1" dirty="0"/>
              <a:t>	Standart olan araçlardan ise </a:t>
            </a:r>
            <a:r>
              <a:rPr lang="tr-TR" sz="2800" b="1" dirty="0" err="1"/>
              <a:t>Piaget’nin</a:t>
            </a:r>
            <a:r>
              <a:rPr lang="tr-TR" sz="2800" b="1" dirty="0"/>
              <a:t> oluşturduğu ve </a:t>
            </a:r>
            <a:r>
              <a:rPr lang="tr-TR" sz="2800" b="1" dirty="0" err="1"/>
              <a:t>Parten’in</a:t>
            </a:r>
            <a:r>
              <a:rPr lang="tr-TR" sz="2800" b="1" dirty="0"/>
              <a:t> geliştirdiği </a:t>
            </a:r>
            <a:r>
              <a:rPr lang="tr-TR" sz="2800" b="1" dirty="0">
                <a:solidFill>
                  <a:srgbClr val="FF0000"/>
                </a:solidFill>
              </a:rPr>
              <a:t>Oyun Gözlem Ölçeği </a:t>
            </a:r>
            <a:r>
              <a:rPr lang="tr-TR" sz="2800" b="1" dirty="0"/>
              <a:t>gösterilebilir. </a:t>
            </a:r>
            <a:br>
              <a:rPr lang="tr-TR" sz="2800" b="1" dirty="0"/>
            </a:br>
            <a:endParaRPr lang="tr-TR" sz="2800" b="1" dirty="0"/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6A97EE19-F248-9E42-911D-D544CFF05B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902405"/>
              </p:ext>
            </p:extLst>
          </p:nvPr>
        </p:nvGraphicFramePr>
        <p:xfrm>
          <a:off x="1066800" y="2103438"/>
          <a:ext cx="100584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7815">
                  <a:extLst>
                    <a:ext uri="{9D8B030D-6E8A-4147-A177-3AD203B41FA5}">
                      <a16:colId xmlns:a16="http://schemas.microsoft.com/office/drawing/2014/main" val="677180178"/>
                    </a:ext>
                  </a:extLst>
                </a:gridCol>
                <a:gridCol w="1382751">
                  <a:extLst>
                    <a:ext uri="{9D8B030D-6E8A-4147-A177-3AD203B41FA5}">
                      <a16:colId xmlns:a16="http://schemas.microsoft.com/office/drawing/2014/main" val="3546666966"/>
                    </a:ext>
                  </a:extLst>
                </a:gridCol>
                <a:gridCol w="1538868">
                  <a:extLst>
                    <a:ext uri="{9D8B030D-6E8A-4147-A177-3AD203B41FA5}">
                      <a16:colId xmlns:a16="http://schemas.microsoft.com/office/drawing/2014/main" val="4050615175"/>
                    </a:ext>
                  </a:extLst>
                </a:gridCol>
                <a:gridCol w="1668966">
                  <a:extLst>
                    <a:ext uri="{9D8B030D-6E8A-4147-A177-3AD203B41FA5}">
                      <a16:colId xmlns:a16="http://schemas.microsoft.com/office/drawing/2014/main" val="3959328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Gözlemler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1. Gözlem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2. Gözlem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3. Gözlem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331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Alıştırmalı Oyun:</a:t>
                      </a:r>
                    </a:p>
                    <a:p>
                      <a:r>
                        <a:rPr lang="tr-TR" b="1" dirty="0"/>
                        <a:t>Aynı oyunu defalarca tekrarlıyor.</a:t>
                      </a:r>
                    </a:p>
                  </a:txBody>
                  <a:tcPr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>
                    <a:solidFill>
                      <a:srgbClr val="FF9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370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Sembolik Oyun: Yapısalcı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210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Sembolik Oyun: Drama</a:t>
                      </a:r>
                    </a:p>
                    <a:p>
                      <a:r>
                        <a:rPr lang="tr-TR" b="1" dirty="0"/>
                        <a:t>-</a:t>
                      </a:r>
                      <a:r>
                        <a:rPr lang="tr-TR" b="1" dirty="0" err="1"/>
                        <a:t>mış</a:t>
                      </a:r>
                      <a:r>
                        <a:rPr lang="tr-TR" b="1" dirty="0"/>
                        <a:t> gibi yapıyor.</a:t>
                      </a:r>
                    </a:p>
                  </a:txBody>
                  <a:tcPr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>
                    <a:solidFill>
                      <a:srgbClr val="FF9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419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Kurallı Oyun:</a:t>
                      </a:r>
                    </a:p>
                    <a:p>
                      <a:r>
                        <a:rPr lang="tr-TR" b="1" dirty="0"/>
                        <a:t>Kuralı olan oyunlar oynuyorlar.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374994"/>
                  </a:ext>
                </a:extLst>
              </a:tr>
            </a:tbl>
          </a:graphicData>
        </a:graphic>
      </p:graphicFrame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93B574C-7B3D-FB47-A247-D71D85203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78881CC-BEEB-DD48-8764-58BA3E367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864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2F8C82D-0150-4849-8BBB-A0F2F6222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078" y="330360"/>
            <a:ext cx="10058400" cy="76246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>
                <a:solidFill>
                  <a:srgbClr val="C00000"/>
                </a:solidFill>
              </a:rPr>
              <a:t>Parten</a:t>
            </a:r>
            <a:r>
              <a:rPr lang="tr-TR" sz="2800" b="1" dirty="0">
                <a:solidFill>
                  <a:srgbClr val="C00000"/>
                </a:solidFill>
              </a:rPr>
              <a:t> (1932)in Sosyal Oyun Ölçeği</a:t>
            </a: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AD1D125F-F17B-D148-BBFD-F38F84F77C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497771"/>
              </p:ext>
            </p:extLst>
          </p:nvPr>
        </p:nvGraphicFramePr>
        <p:xfrm>
          <a:off x="769434" y="1092820"/>
          <a:ext cx="10076985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5025">
                  <a:extLst>
                    <a:ext uri="{9D8B030D-6E8A-4147-A177-3AD203B41FA5}">
                      <a16:colId xmlns:a16="http://schemas.microsoft.com/office/drawing/2014/main" val="3999150518"/>
                    </a:ext>
                  </a:extLst>
                </a:gridCol>
                <a:gridCol w="1839951">
                  <a:extLst>
                    <a:ext uri="{9D8B030D-6E8A-4147-A177-3AD203B41FA5}">
                      <a16:colId xmlns:a16="http://schemas.microsoft.com/office/drawing/2014/main" val="2633416126"/>
                    </a:ext>
                  </a:extLst>
                </a:gridCol>
                <a:gridCol w="1706136">
                  <a:extLst>
                    <a:ext uri="{9D8B030D-6E8A-4147-A177-3AD203B41FA5}">
                      <a16:colId xmlns:a16="http://schemas.microsoft.com/office/drawing/2014/main" val="3958464578"/>
                    </a:ext>
                  </a:extLst>
                </a:gridCol>
                <a:gridCol w="1735873">
                  <a:extLst>
                    <a:ext uri="{9D8B030D-6E8A-4147-A177-3AD203B41FA5}">
                      <a16:colId xmlns:a16="http://schemas.microsoft.com/office/drawing/2014/main" val="4271430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Gözlemler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1. Gözlem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2. Gözlem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3. Gözlem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718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Katılımsız (uğraşsız) Hareketler:</a:t>
                      </a:r>
                    </a:p>
                    <a:p>
                      <a:r>
                        <a:rPr lang="tr-TR" dirty="0"/>
                        <a:t>Çocuk oyunlara dahil olmadan ortamda gezinir.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79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Seyirci Hareketleri:</a:t>
                      </a:r>
                    </a:p>
                    <a:p>
                      <a:r>
                        <a:rPr lang="tr-TR" dirty="0"/>
                        <a:t>Çocuk oynamadan sadece izler, gözlem yapar.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52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Yalnız Oyun:</a:t>
                      </a:r>
                    </a:p>
                    <a:p>
                      <a:r>
                        <a:rPr lang="tr-TR" dirty="0"/>
                        <a:t>Tek başına oynar.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40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Paralel Oyun:</a:t>
                      </a:r>
                    </a:p>
                    <a:p>
                      <a:r>
                        <a:rPr lang="tr-TR" dirty="0"/>
                        <a:t>Diğer çocukların yanında oynar.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939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Birlikte Oyun:</a:t>
                      </a:r>
                    </a:p>
                    <a:p>
                      <a:r>
                        <a:rPr lang="tr-TR" dirty="0"/>
                        <a:t>Diğer çocuklarla beraber oynar.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476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İşbirliğine Dayalı Oyun:</a:t>
                      </a:r>
                    </a:p>
                    <a:p>
                      <a:r>
                        <a:rPr lang="tr-TR" dirty="0"/>
                        <a:t>Beraber grup olarak oynuyorlar.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280605"/>
                  </a:ext>
                </a:extLst>
              </a:tr>
            </a:tbl>
          </a:graphicData>
        </a:graphic>
      </p:graphicFrame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97B2D62-05ED-F042-B763-0BDFE5A09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4C3974A-2E33-C743-AF27-BABE659C5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44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884895E-3678-A541-9760-C9CAFB0E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36341"/>
            <a:ext cx="10058400" cy="5198699"/>
          </a:xfrm>
        </p:spPr>
        <p:txBody>
          <a:bodyPr/>
          <a:lstStyle/>
          <a:p>
            <a:r>
              <a:rPr lang="tr-TR" b="1" dirty="0"/>
              <a:t>Çocuğun oyununun standart oyun değerlendirme araçlarıyla değerlendirilmesi en iyisidir; çünkü bu araçların kullanıldığı oyun alanları yapılandırılmış yani çocuğun oyun etkinliklerini başlatması için organize edilmiş yerlerdir. Bu odalar iki alana ayrılmıştır:</a:t>
            </a:r>
          </a:p>
          <a:p>
            <a:r>
              <a:rPr lang="tr-TR" b="1" dirty="0" err="1">
                <a:solidFill>
                  <a:srgbClr val="00B050"/>
                </a:solidFill>
              </a:rPr>
              <a:t>a.Sembolik</a:t>
            </a:r>
            <a:r>
              <a:rPr lang="tr-TR" b="1" dirty="0">
                <a:solidFill>
                  <a:srgbClr val="00B050"/>
                </a:solidFill>
              </a:rPr>
              <a:t> Öncesi Alan:</a:t>
            </a:r>
            <a:r>
              <a:rPr lang="tr-TR" b="1" dirty="0"/>
              <a:t> 17 ay ve altındaki bebekler için ayrılan alan. Bu alanlarda bebekler için çıngıraklar, konuşan oyuncaklar, şekil kovaları, müzikli oyuncaklar, yumuşak hayvanlar olmalıdır. </a:t>
            </a:r>
          </a:p>
          <a:p>
            <a:endParaRPr lang="tr-TR" b="1" dirty="0"/>
          </a:p>
          <a:p>
            <a:r>
              <a:rPr lang="tr-TR" b="1" dirty="0" err="1">
                <a:solidFill>
                  <a:srgbClr val="00B050"/>
                </a:solidFill>
              </a:rPr>
              <a:t>b.Tanıdık</a:t>
            </a:r>
            <a:r>
              <a:rPr lang="tr-TR" b="1" dirty="0">
                <a:solidFill>
                  <a:srgbClr val="00B050"/>
                </a:solidFill>
              </a:rPr>
              <a:t> Gerçekçi Oyun Alanı: </a:t>
            </a:r>
            <a:r>
              <a:rPr lang="tr-TR" b="1" dirty="0"/>
              <a:t>18 ay ve daha büyük yaşlardaki çocukları kapsar. Bu alanda; ev köşesinde ; mutfak eşyaları-bebekler-temizlik malzemeleri, vb.</a:t>
            </a:r>
          </a:p>
          <a:p>
            <a:r>
              <a:rPr lang="tr-TR" b="1" dirty="0"/>
              <a:t>Alış-veriş köşesinde; oyuncak paralar, minyatür sebze ve meyveler, kasalar</a:t>
            </a:r>
          </a:p>
          <a:p>
            <a:r>
              <a:rPr lang="tr-TR" b="1" dirty="0"/>
              <a:t>Doktor araçları, daha az gerçekçi araçlar (Batman materyalleri, kum havuzları, vb.)</a:t>
            </a:r>
          </a:p>
          <a:p>
            <a:r>
              <a:rPr lang="tr-TR" b="1" dirty="0"/>
              <a:t>Büyük motor becerilerin desteklendiği oyun alanı olabilir. </a:t>
            </a:r>
          </a:p>
          <a:p>
            <a:endParaRPr lang="tr-TR" b="1" dirty="0"/>
          </a:p>
          <a:p>
            <a:endParaRPr lang="tr-TR" b="1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0FA4A96-3EB6-AF4B-9C64-8E853B659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E4BD237-7FC0-F542-8C16-E8D57A6A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677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F6FBFD7-EA58-3C4A-ACFE-7864AEA2D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17855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chemeClr val="accent1">
                    <a:lumMod val="75000"/>
                  </a:schemeClr>
                </a:solidFill>
              </a:rPr>
              <a:t>Oyun Terapi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25EDE2-6DA5-2447-88F9-1F688199A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60810"/>
            <a:ext cx="10058400" cy="4574230"/>
          </a:xfrm>
        </p:spPr>
        <p:txBody>
          <a:bodyPr>
            <a:normAutofit/>
          </a:bodyPr>
          <a:lstStyle/>
          <a:p>
            <a:pPr marL="548640" lvl="2" indent="0" algn="just">
              <a:buNone/>
            </a:pPr>
            <a:r>
              <a:rPr lang="tr-TR" sz="2000" b="1" dirty="0"/>
              <a:t>       </a:t>
            </a:r>
          </a:p>
          <a:p>
            <a:pPr marL="548640" lvl="2" indent="0" algn="just">
              <a:buNone/>
            </a:pPr>
            <a:endParaRPr lang="tr-TR" sz="2000" b="1" dirty="0"/>
          </a:p>
          <a:p>
            <a:pPr marL="548640" lvl="2" indent="0" algn="just">
              <a:buNone/>
            </a:pPr>
            <a:r>
              <a:rPr lang="tr-TR" sz="2000" b="1" dirty="0"/>
              <a:t>        Eğitimli oyun terapistleri tarafından teorik bir modeli sistematik bir şekilde kullanarak kişiler arası bir süreç kurmalarını sağlamak, danışanların </a:t>
            </a:r>
            <a:r>
              <a:rPr lang="tr-TR" sz="2000" b="1" dirty="0" err="1"/>
              <a:t>psiko</a:t>
            </a:r>
            <a:r>
              <a:rPr lang="tr-TR" sz="2000" b="1" dirty="0"/>
              <a:t>-sosyal güçlüklerle karşılaşmalarını önlemelerine, çözmelerine veya ideal bir şekilde büyümelerine ve gelişimlerine yardımcı olmak için oyunun tedavi edici gücünden yararlanılmasıdır.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AC09F0A-FE8E-B94A-A42F-841B45B05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DBDDBD1-38E9-B848-9C45-A027F1877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052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709CB6B-527F-2744-992C-27CBC13CB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F862C9-141A-0C45-BF1C-409F02478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b="1" dirty="0"/>
              <a:t>Çocukların gelişim alanlarına ilişkin bilgi edinmek için bir haftalık oyun temelli değerlendirme planı </a:t>
            </a:r>
            <a:r>
              <a:rPr lang="tr-TR" sz="2000" b="1"/>
              <a:t>hazırlayınız. </a:t>
            </a:r>
            <a:endParaRPr lang="tr-TR" sz="2000" b="1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E6E52EC-D8F8-0A49-9DCB-521357BE0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35F9700-EFA3-DA4C-A667-87A19703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69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9580574-EFE6-FF43-AC76-35E9CE3D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D3A16A-7E6E-2F44-90EC-7E11C2FA0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Ustaoğlu, A. (2018). Oyun Temelli Değerlendirme ve Oyun Terapi. İçinde.(Editörler)Oğuz Serdar </a:t>
            </a:r>
            <a:r>
              <a:rPr lang="tr-TR" dirty="0" err="1"/>
              <a:t>Kesicioğlu</a:t>
            </a:r>
            <a:r>
              <a:rPr lang="tr-TR" dirty="0"/>
              <a:t> ve Binnur Yıldırım </a:t>
            </a:r>
            <a:r>
              <a:rPr lang="tr-TR" dirty="0" err="1"/>
              <a:t>Hacıibrahimoğlu</a:t>
            </a:r>
            <a:r>
              <a:rPr lang="tr-TR" dirty="0"/>
              <a:t>. Erken Çocuklukta Çocuğu Tanıma ve Değerlendirme. (</a:t>
            </a:r>
            <a:r>
              <a:rPr lang="tr-TR" dirty="0" err="1"/>
              <a:t>ss</a:t>
            </a:r>
            <a:r>
              <a:rPr lang="tr-TR" dirty="0"/>
              <a:t>: 105-124). 1. Baskı. Ankara: Eğiten Kitap</a:t>
            </a:r>
          </a:p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2FCE0E1-ECA7-9F44-9315-0672AC116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FDE6B70-0574-B74F-AFDA-36A44EA8B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6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A2AC9808-2299-A843-9F69-2D011F6EF5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25716"/>
              </p:ext>
            </p:extLst>
          </p:nvPr>
        </p:nvGraphicFramePr>
        <p:xfrm>
          <a:off x="1066800" y="758284"/>
          <a:ext cx="10058400" cy="527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2D99411-527E-F84C-BE3A-9A60C7852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1540F4C-8928-9945-A52B-2B6BB1240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73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8FA4D2E-3C3C-984D-8B86-3ABF1E6D2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5121DB-E069-5541-B56C-BEE87335D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b="1" dirty="0">
                <a:solidFill>
                  <a:srgbClr val="7030A0"/>
                </a:solidFill>
              </a:rPr>
              <a:t>Oyun temelli değerlendirme</a:t>
            </a:r>
            <a:r>
              <a:rPr lang="tr-TR" dirty="0"/>
              <a:t>, </a:t>
            </a:r>
            <a:r>
              <a:rPr lang="tr-TR" b="1" dirty="0"/>
              <a:t>çocuğun tek başına, akranlarıyla, ebeveynleriyle </a:t>
            </a:r>
          </a:p>
          <a:p>
            <a:pPr marL="0" indent="0">
              <a:buNone/>
            </a:pPr>
            <a:r>
              <a:rPr lang="tr-TR" b="1" dirty="0"/>
              <a:t>ya da diğer bakıcılarla serbest veya özel oyunlarda nasıl oynadığının gözlenmesine </a:t>
            </a:r>
          </a:p>
          <a:p>
            <a:pPr marL="0" indent="0">
              <a:buNone/>
            </a:pPr>
            <a:r>
              <a:rPr lang="tr-TR" b="1" dirty="0"/>
              <a:t>dayalı alternatif gelişim değerlendirmesidir. 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B2C83B2-9B4B-CC42-A3C2-1F92AFA18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DFB1EDC-9EDA-A844-B07B-A7FE64057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10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E3BBF21-B153-4E42-9CBB-62F550BAC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95552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>
                <a:solidFill>
                  <a:srgbClr val="00B050"/>
                </a:solidFill>
              </a:rPr>
              <a:t>Oyun temelli değerlendirme yöntemi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83467B7F-22B0-D64F-BB9E-37EE444FD0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56300"/>
              </p:ext>
            </p:extLst>
          </p:nvPr>
        </p:nvGraphicFramePr>
        <p:xfrm>
          <a:off x="1066800" y="1338146"/>
          <a:ext cx="10058400" cy="4697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9ACD7A1-7110-F74A-ABE6-E390098E0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E9857B-B80A-754C-A4D6-035FAF37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75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18FB0B8-756F-E246-94F4-E107A77EF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52662"/>
            <a:ext cx="10058400" cy="595191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C00000"/>
                </a:solidFill>
              </a:rPr>
              <a:t>Oyunla İlgili Çalışan Bilim İnsanları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0EA778A4-A39E-5842-AE7A-1DDE03D3BC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113278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932FFE3B-2BA6-9F44-8872-15FBFDE5B72D}"/>
              </a:ext>
            </a:extLst>
          </p:cNvPr>
          <p:cNvSpPr txBox="1"/>
          <p:nvPr/>
        </p:nvSpPr>
        <p:spPr>
          <a:xfrm>
            <a:off x="669073" y="947853"/>
            <a:ext cx="3378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Oyun temelli değerlendirmenin tarihsel geçmişi oyunun tarihsel geçmişiyle ilişkilidir.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45B22D1-B7FA-C34C-B198-F2269C80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5F92D74-F00E-1F48-AFBE-00E88619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1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C474804-2E24-824A-B7F9-E04B0A621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8419"/>
            <a:ext cx="10058400" cy="818216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</a:rPr>
              <a:t>Neden oyun temelli değerlendirme?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0AE5D7E4-925C-8345-A8A5-582437A9C3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681871"/>
              </p:ext>
            </p:extLst>
          </p:nvPr>
        </p:nvGraphicFramePr>
        <p:xfrm>
          <a:off x="1066800" y="1227138"/>
          <a:ext cx="10058400" cy="480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B76601F-5B90-4245-8680-12D75664A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01E0201-83C7-954A-A9F0-CD31FDFB2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15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09F36E0-5E37-3D48-AC08-C06AE0A0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646FF5-FAAF-AA48-A6A4-24F70A508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tr-TR" sz="3600" b="1" dirty="0"/>
          </a:p>
          <a:p>
            <a:pPr algn="ctr"/>
            <a:r>
              <a:rPr lang="tr-TR" sz="3600" b="1" dirty="0"/>
              <a:t>Oyunun gözlenmesi kısmen kolaydır; ancak değerlendirmesi oldukça zordur. 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4799B4B-D783-6A45-A2A6-2728D5FB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4C2D1CD-F8BA-4743-82BC-9D050A814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21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763D40A-2CF9-0146-96BE-C5F80CB52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73611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C00000"/>
                </a:solidFill>
              </a:rPr>
              <a:t>Oyun temelli değerlendirme yöntemleri</a:t>
            </a: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80755CA5-1952-0041-A33D-4356379E2D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481631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18DD6E1-20DA-EF41-8703-EE0EB30C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2224A47-2D1F-9A40-AD52-D5259CA1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9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8D30504-86C5-1D42-A246-B52A5971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98159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OYUN KURAMCILARI</a:t>
            </a:r>
            <a:br>
              <a:rPr lang="tr-TR" sz="2800" b="1" dirty="0">
                <a:solidFill>
                  <a:srgbClr val="FF0000"/>
                </a:solidFill>
              </a:rPr>
            </a:br>
            <a:r>
              <a:rPr lang="tr-TR" sz="2800" b="1" dirty="0">
                <a:solidFill>
                  <a:srgbClr val="FF0000"/>
                </a:solidFill>
              </a:rPr>
              <a:t>1-Oyunun oyun olarak değerlendirilmesi</a:t>
            </a: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B9603B1A-E4CB-CF41-A95F-E2E509B072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003006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961C114-D322-E942-A90A-26142425F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B7CAF39-D98E-9A47-80B5-753C1169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0D5227B-4FB9-234A-B703-78D9983278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5314" y="1612750"/>
            <a:ext cx="1342119" cy="224673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DA7D2817-8902-314D-A961-CAB91DCE59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1020" y="1537077"/>
            <a:ext cx="1748801" cy="232240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7388F041-9FFF-2B4E-BB3B-85A0C59E10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87522" y="1596709"/>
            <a:ext cx="1410010" cy="220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736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u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Sabun</Template>
  <TotalTime>252</TotalTime>
  <Words>727</Words>
  <Application>Microsoft Macintosh PowerPoint</Application>
  <PresentationFormat>Geniş ekran</PresentationFormat>
  <Paragraphs>138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Calibri</vt:lpstr>
      <vt:lpstr>Century Gothic</vt:lpstr>
      <vt:lpstr>Garamond</vt:lpstr>
      <vt:lpstr>Sabun</vt:lpstr>
      <vt:lpstr>Oyun temelli değerlendirme</vt:lpstr>
      <vt:lpstr>PowerPoint Sunusu</vt:lpstr>
      <vt:lpstr>PowerPoint Sunusu</vt:lpstr>
      <vt:lpstr>Oyun temelli değerlendirme yöntemi</vt:lpstr>
      <vt:lpstr>Oyunla İlgili Çalışan Bilim İnsanları</vt:lpstr>
      <vt:lpstr>Neden oyun temelli değerlendirme?</vt:lpstr>
      <vt:lpstr>PowerPoint Sunusu</vt:lpstr>
      <vt:lpstr>Oyun temelli değerlendirme yöntemleri</vt:lpstr>
      <vt:lpstr>OYUN KURAMCILARI 1-Oyunun oyun olarak değerlendirilmesi</vt:lpstr>
      <vt:lpstr>Mindes (1979) Oyun Değerlendirme Kontrol Listesi </vt:lpstr>
      <vt:lpstr>2.Çocuğun gelişim alanlarına göre değerlendirilmesi</vt:lpstr>
      <vt:lpstr>PowerPoint Sunusu</vt:lpstr>
      <vt:lpstr>  Standart olan araçlardan ise Piaget’nin oluşturduğu ve Parten’in geliştirdiği Oyun Gözlem Ölçeği gösterilebilir.  </vt:lpstr>
      <vt:lpstr>Parten (1932)in Sosyal Oyun Ölçeği</vt:lpstr>
      <vt:lpstr>PowerPoint Sunusu</vt:lpstr>
      <vt:lpstr>Oyun Terapi</vt:lpstr>
      <vt:lpstr>PowerPoint Sunusu</vt:lpstr>
      <vt:lpstr>Kaynak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Oyun temelli değerlendirme</dc:title>
  <dc:creator>Microsoft Office User</dc:creator>
  <cp:lastModifiedBy>Microsoft Office User</cp:lastModifiedBy>
  <cp:revision>29</cp:revision>
  <dcterms:created xsi:type="dcterms:W3CDTF">2020-11-25T18:00:40Z</dcterms:created>
  <dcterms:modified xsi:type="dcterms:W3CDTF">2020-11-26T07:20:30Z</dcterms:modified>
</cp:coreProperties>
</file>