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60" r:id="rId5"/>
    <p:sldId id="259"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3969567D-3907-4497-AC83-40267B54613B}">
          <p14:sldIdLst/>
        </p14:section>
        <p14:section name="Başlıksız Bölüm" id="{E78994B6-1210-4550-A52F-E19812C70493}">
          <p14:sldIdLst>
            <p14:sldId id="256"/>
            <p14:sldId id="257"/>
            <p14:sldId id="258"/>
            <p14:sldId id="260"/>
            <p14:sldId id="259"/>
            <p14:sldId id="261"/>
            <p14:sldId id="262"/>
            <p14:sldId id="26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74" d="100"/>
          <a:sy n="74" d="100"/>
        </p:scale>
        <p:origin x="3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122229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497526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3105281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0696743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6888177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1210953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0240288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8859522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770452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949538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69601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87168503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16CC4F0-4F21-45FA-910D-389ED8E22A2F}" type="datetimeFigureOut">
              <a:rPr lang="tr-TR" smtClean="0"/>
              <a:t>19.1.2018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6210519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595309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997567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2717130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397791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16CC4F0-4F21-45FA-910D-389ED8E22A2F}" type="datetimeFigureOut">
              <a:rPr lang="tr-TR" smtClean="0"/>
              <a:t>19.1.2018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18F1D85-B5DF-4ABD-9F48-45BE907B87FF}" type="slidenum">
              <a:rPr lang="tr-TR" smtClean="0"/>
              <a:t>‹#›</a:t>
            </a:fld>
            <a:endParaRPr lang="tr-TR"/>
          </a:p>
        </p:txBody>
      </p:sp>
    </p:spTree>
    <p:extLst>
      <p:ext uri="{BB962C8B-B14F-4D97-AF65-F5344CB8AC3E}">
        <p14:creationId xmlns:p14="http://schemas.microsoft.com/office/powerpoint/2010/main" val="1634423886"/>
      </p:ext>
    </p:extLst>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 id="214748380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400" dirty="0"/>
              <a:t>SEBEPSİZ ZENGİNLEŞME</a:t>
            </a:r>
            <a:br>
              <a:rPr lang="tr-TR" sz="2400" dirty="0"/>
            </a:br>
            <a:r>
              <a:rPr lang="tr-TR" sz="2400" dirty="0"/>
              <a:t> Bir kişinin mal varlığına haklı bir sebep olmaksızın diğer bir kişinin mal varlığının çoğalması, zenginleşmesi demektir. Haklı bir sebep olmadan bir kişinin malı çoğalırken buna bağlı olarak karşı tarafın malı azalır. Sebepsiz zenginleşme durumunda zenginleşen karşı tarafa bu zenginleşmeyi vermelidir. Bu dava öğrenmeden itibaren iki yıl her halde fiilin gerçekleşmesinden itibaren on yıl içerisinde açılır.</a:t>
            </a:r>
            <a:r>
              <a:rPr lang="tr-TR" dirty="0"/>
              <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2772222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BORÇLARIN İFA EDİLMESİ</a:t>
            </a:r>
          </a:p>
          <a:p>
            <a:r>
              <a:rPr lang="tr-TR" dirty="0"/>
              <a:t>İfa borcun konusu olan edimin yerine getirilmesidir. Para borçları alacaklının yerleşim yerinde ifa olunur. Belirli bir şeyin teslim borcu, o şeyin sözleşme yapılırken bulunduğu yerde ifa olunur. Parça borcunda bir malın tüm özellikleri özel olarak belirtilmiştir. Örneğin 889 118 şase numaralı BMW’nin teslimi bir parça borcudur. Parça borçlar sözleşme kurulurken neredeyse orada ifa edilir. Aranacak borçlar ise borçlunun yerleşim yerinde ifa edilir. Örneğin kambiyo sentleri (bono, poliçe, çek)</a:t>
            </a:r>
          </a:p>
          <a:p>
            <a:r>
              <a:rPr lang="tr-TR" dirty="0"/>
              <a:t>Not: para borçları götürülecek borçlardır. </a:t>
            </a:r>
          </a:p>
          <a:p>
            <a:endParaRPr lang="tr-TR" dirty="0"/>
          </a:p>
        </p:txBody>
      </p:sp>
    </p:spTree>
    <p:extLst>
      <p:ext uri="{BB962C8B-B14F-4D97-AF65-F5344CB8AC3E}">
        <p14:creationId xmlns:p14="http://schemas.microsoft.com/office/powerpoint/2010/main" val="8015614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r>
              <a:rPr lang="tr-TR" sz="4400" dirty="0"/>
              <a:t>İfa zamanı</a:t>
            </a:r>
          </a:p>
          <a:p>
            <a:r>
              <a:rPr lang="tr-TR" dirty="0"/>
              <a:t>  Muaccel borç                             müeccel borç</a:t>
            </a:r>
          </a:p>
          <a:p>
            <a:r>
              <a:rPr lang="tr-TR" dirty="0"/>
              <a:t>Vadesi gelmiş borç                      vadesi gelmemiş borç</a:t>
            </a:r>
            <a:endParaRPr lang="tr-TR" dirty="0"/>
          </a:p>
        </p:txBody>
      </p:sp>
    </p:spTree>
    <p:extLst>
      <p:ext uri="{BB962C8B-B14F-4D97-AF65-F5344CB8AC3E}">
        <p14:creationId xmlns:p14="http://schemas.microsoft.com/office/powerpoint/2010/main" val="27944974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r>
              <a:rPr lang="tr-TR" dirty="0"/>
              <a:t>Vade olarak ayın başı, ayın ortası, ayın sonu denilirse ayın başından 1. gün, ayın ortası denirse 15’ini, ayın sonundan ise o ayın en son günü anlaşılır. Borç iş saatlerinde yerine getirilir.</a:t>
            </a:r>
          </a:p>
        </p:txBody>
      </p:sp>
    </p:spTree>
    <p:extLst>
      <p:ext uri="{BB962C8B-B14F-4D97-AF65-F5344CB8AC3E}">
        <p14:creationId xmlns:p14="http://schemas.microsoft.com/office/powerpoint/2010/main" val="17203944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4400" dirty="0"/>
              <a:t>İki tarafa borç yükleyen sözleşmeler</a:t>
            </a:r>
            <a:endParaRPr lang="tr-TR" sz="4400" dirty="0">
              <a:solidFill>
                <a:srgbClr val="FF0000"/>
              </a:solidFill>
            </a:endParaRPr>
          </a:p>
          <a:p>
            <a:endParaRPr lang="tr-TR" dirty="0"/>
          </a:p>
        </p:txBody>
      </p:sp>
    </p:spTree>
    <p:extLst>
      <p:ext uri="{BB962C8B-B14F-4D97-AF65-F5344CB8AC3E}">
        <p14:creationId xmlns:p14="http://schemas.microsoft.com/office/powerpoint/2010/main" val="38694929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Satım, kira gibi sözleşmeler her iki tarafa borç yükler borçlar </a:t>
            </a:r>
            <a:endParaRPr lang="tr-TR" dirty="0"/>
          </a:p>
        </p:txBody>
      </p:sp>
    </p:spTree>
    <p:extLst>
      <p:ext uri="{BB962C8B-B14F-4D97-AF65-F5344CB8AC3E}">
        <p14:creationId xmlns:p14="http://schemas.microsoft.com/office/powerpoint/2010/main" val="10974784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Borçlar hukukunda </a:t>
            </a:r>
            <a:r>
              <a:rPr lang="tr-TR" dirty="0"/>
              <a:t>iki tane kavram </a:t>
            </a:r>
            <a:r>
              <a:rPr lang="tr-TR" dirty="0" err="1"/>
              <a:t>vadır</a:t>
            </a:r>
            <a:r>
              <a:rPr lang="tr-TR" dirty="0"/>
              <a:t>. Biri defi diğeri itiraz</a:t>
            </a:r>
          </a:p>
          <a:p>
            <a:r>
              <a:rPr lang="tr-TR" dirty="0"/>
              <a:t>Defi: bir borcun varlığını kabul etmekle birlikte o borcu yerine getirmemek için nedenleriyle üstlenmektedir.</a:t>
            </a:r>
          </a:p>
          <a:p>
            <a:r>
              <a:rPr lang="tr-TR" dirty="0" err="1"/>
              <a:t>Örneğin:zamanaşımı</a:t>
            </a:r>
            <a:endParaRPr lang="tr-TR" dirty="0"/>
          </a:p>
          <a:p>
            <a:r>
              <a:rPr lang="tr-TR" dirty="0"/>
              <a:t>İtiraz: Borcun ödendiği ya da borcun hiç olmadığını belirtmektedir.</a:t>
            </a:r>
          </a:p>
          <a:p>
            <a:endParaRPr lang="tr-TR" dirty="0"/>
          </a:p>
        </p:txBody>
      </p:sp>
    </p:spTree>
    <p:extLst>
      <p:ext uri="{BB962C8B-B14F-4D97-AF65-F5344CB8AC3E}">
        <p14:creationId xmlns:p14="http://schemas.microsoft.com/office/powerpoint/2010/main" val="24394513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r>
              <a:rPr lang="tr-TR" dirty="0" err="1"/>
              <a:t>Ödemezlik</a:t>
            </a:r>
            <a:r>
              <a:rPr lang="tr-TR" dirty="0"/>
              <a:t> defi her iki tarafa borç yükleyen bir sözleşmede taraflardan biri edimini yerine getirmeden diğer tarafın yerine getirmesini isterse karşı taraf </a:t>
            </a:r>
            <a:r>
              <a:rPr lang="tr-TR" dirty="0" err="1"/>
              <a:t>ödemezlik</a:t>
            </a:r>
            <a:r>
              <a:rPr lang="tr-TR"/>
              <a:t> definde bulunabilir.</a:t>
            </a:r>
          </a:p>
        </p:txBody>
      </p:sp>
    </p:spTree>
    <p:extLst>
      <p:ext uri="{BB962C8B-B14F-4D97-AF65-F5344CB8AC3E}">
        <p14:creationId xmlns:p14="http://schemas.microsoft.com/office/powerpoint/2010/main" val="147012859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32</TotalTime>
  <Words>161</Words>
  <Application>Microsoft Office PowerPoint</Application>
  <PresentationFormat>Geniş ekran</PresentationFormat>
  <Paragraphs>18</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Century Gothic</vt:lpstr>
      <vt:lpstr>Wingdings 3</vt:lpstr>
      <vt:lpstr>İyon</vt:lpstr>
      <vt:lpstr>SEBEPSİZ ZENGİNLEŞME  Bir kişinin mal varlığına haklı bir sebep olmaksızın diğer bir kişinin mal varlığının çoğalması, zenginleşmesi demektir. Haklı bir sebep olmadan bir kişinin malı çoğalırken buna bağlı olarak karşı tarafın malı azalır. Sebepsiz zenginleşme durumunda zenginleşen karşı tarafa bu zenginleşmeyi vermelidir. Bu dava öğrenmeden itibaren iki yıl her halde fiilin gerçekleşmesinden itibaren on yıl içerisinde açılır. </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12</cp:revision>
  <dcterms:created xsi:type="dcterms:W3CDTF">2018-01-19T20:38:36Z</dcterms:created>
  <dcterms:modified xsi:type="dcterms:W3CDTF">2018-01-19T21:11:09Z</dcterms:modified>
</cp:coreProperties>
</file>