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6452F-5057-A54D-B95C-ABA55D17D96E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92FD9B-3113-8C4F-AAB7-7E98658714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2027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MÜLKİYET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330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MÜLKİYET HAKKININ İÇERİĞİ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MALİKİN YETKİLERİ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Olumlu Yetkiler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Koruyucu Yetkiler</a:t>
            </a:r>
          </a:p>
          <a:p>
            <a:pPr marL="285750" lvl="1"/>
            <a:r>
              <a:rPr lang="tr-TR" sz="1800" dirty="0"/>
              <a:t>MALİKİN </a:t>
            </a:r>
            <a:r>
              <a:rPr lang="tr-TR" sz="1800" dirty="0" smtClean="0"/>
              <a:t>ÖDEVLERİ</a:t>
            </a:r>
          </a:p>
          <a:p>
            <a:pPr marL="800100" lvl="2" indent="-342900">
              <a:buFont typeface="+mj-lt"/>
              <a:buAutoNum type="arabicPeriod"/>
            </a:pPr>
            <a:r>
              <a:rPr lang="tr-TR" dirty="0" smtClean="0"/>
              <a:t>Yapmama Ödevi</a:t>
            </a:r>
          </a:p>
          <a:p>
            <a:pPr marL="800100" lvl="2" indent="-342900">
              <a:buFont typeface="+mj-lt"/>
              <a:buAutoNum type="arabicPeriod"/>
            </a:pPr>
            <a:r>
              <a:rPr lang="tr-TR" dirty="0" smtClean="0"/>
              <a:t>Katlanma Ödevi</a:t>
            </a:r>
          </a:p>
          <a:p>
            <a:pPr marL="800100" lvl="2" indent="-342900">
              <a:buFont typeface="+mj-lt"/>
              <a:buAutoNum type="arabicPeriod"/>
            </a:pPr>
            <a:r>
              <a:rPr lang="tr-TR" dirty="0" smtClean="0"/>
              <a:t>Yapma Ödevi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6857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Mülkiyet hakkının korunması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İSTİHKAK DAVASI</a:t>
            </a:r>
          </a:p>
          <a:p>
            <a:r>
              <a:rPr lang="tr-TR" dirty="0" smtClean="0"/>
              <a:t>ELATMANIN ÖNLENMESİ DAVASI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6140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MÜLKİYETİN ÇEŞİTLERİ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Taşınır-Taşınmaz Mülkiyeti</a:t>
            </a:r>
          </a:p>
          <a:p>
            <a:r>
              <a:rPr lang="tr-TR" dirty="0" smtClean="0"/>
              <a:t>Kişiye Bağlı Mülkiyet </a:t>
            </a:r>
            <a:r>
              <a:rPr lang="mr-IN" dirty="0" smtClean="0"/>
              <a:t>–</a:t>
            </a:r>
            <a:r>
              <a:rPr lang="tr-TR" dirty="0" smtClean="0"/>
              <a:t> </a:t>
            </a:r>
            <a:r>
              <a:rPr lang="tr-TR" smtClean="0"/>
              <a:t>Eşyaya Bağlı Mülkiyet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3918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MÜLKİYETİN ÇEŞİTLERİ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 BAŞINA MÜLKİYET</a:t>
            </a:r>
          </a:p>
          <a:p>
            <a:r>
              <a:rPr lang="tr-TR" dirty="0" smtClean="0"/>
              <a:t>BİRLİKTE MÜLKİYET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Paylı Mülkiyet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Elbirliği Mülkiyeti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2099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Paylı mülkiyetin kurulması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Hukuki İşlem</a:t>
            </a:r>
          </a:p>
          <a:p>
            <a:r>
              <a:rPr lang="tr-TR" dirty="0" smtClean="0"/>
              <a:t>Yetkili Makamın Kararı</a:t>
            </a:r>
          </a:p>
          <a:p>
            <a:r>
              <a:rPr lang="tr-TR" dirty="0" smtClean="0"/>
              <a:t>Kanun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2796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Paylı mülkiyette yönetim ve tasarruf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YÖNETİM İŞLERİ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Zorunlu Yönetim İşleri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İvedi Yönetim İşleri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Olağan Yönetim İşleri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Önemli Yönetim İşleri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Olağanüstü Yönetim İşleri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8267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PAYLI MÜLKİYETİN SONA ERMESİ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BİR VEYA BİRKAÇ PAYDAŞ BAKIMINDAN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Genel Sebepler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Paydaşlıktan Çıkarılma</a:t>
            </a:r>
          </a:p>
          <a:p>
            <a:pPr marL="285750" lvl="1"/>
            <a:r>
              <a:rPr lang="tr-TR" sz="1800" dirty="0"/>
              <a:t>BÜTÜN </a:t>
            </a:r>
            <a:r>
              <a:rPr lang="tr-TR" sz="1800" dirty="0" smtClean="0"/>
              <a:t>PAYDAŞLAR BAKIMINDAN</a:t>
            </a:r>
          </a:p>
          <a:p>
            <a:pPr marL="800100" lvl="2" indent="-342900">
              <a:buFont typeface="+mj-lt"/>
              <a:buAutoNum type="arabicPeriod"/>
            </a:pPr>
            <a:r>
              <a:rPr lang="tr-TR" dirty="0" smtClean="0"/>
              <a:t>Genel Sebepler</a:t>
            </a:r>
          </a:p>
          <a:p>
            <a:pPr marL="800100" lvl="2" indent="-342900">
              <a:buFont typeface="+mj-lt"/>
              <a:buAutoNum type="arabicPeriod"/>
            </a:pPr>
            <a:r>
              <a:rPr lang="tr-TR" dirty="0" smtClean="0"/>
              <a:t>Özel Durum: PAYLAŞMA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3801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Gökyüzü</Template>
  <TotalTime>32</TotalTime>
  <Words>101</Words>
  <Application>Microsoft Macintosh PowerPoint</Application>
  <PresentationFormat>Geniş Ekran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Mangal</vt:lpstr>
      <vt:lpstr>Arial</vt:lpstr>
      <vt:lpstr>Gökyüzü</vt:lpstr>
      <vt:lpstr>MÜLKİYET</vt:lpstr>
      <vt:lpstr>MÜLKİYET HAKKININ İÇERİĞİ</vt:lpstr>
      <vt:lpstr>Mülkiyet hakkının korunması</vt:lpstr>
      <vt:lpstr>MÜLKİYETİN ÇEŞİTLERİ</vt:lpstr>
      <vt:lpstr>MÜLKİYETİN ÇEŞİTLERİ</vt:lpstr>
      <vt:lpstr>Paylı mülkiyetin kurulması</vt:lpstr>
      <vt:lpstr>Paylı mülkiyette yönetim ve tasarruf</vt:lpstr>
      <vt:lpstr>PAYLI MÜLKİYETİN SONA ERMESİ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MÜLKİYET</dc:title>
  <dc:creator>Tuğçe ORAL</dc:creator>
  <cp:lastModifiedBy>Tuğçe ORAL</cp:lastModifiedBy>
  <cp:revision>6</cp:revision>
  <dcterms:created xsi:type="dcterms:W3CDTF">2018-01-30T17:23:32Z</dcterms:created>
  <dcterms:modified xsi:type="dcterms:W3CDTF">2018-05-09T19:31:42Z</dcterms:modified>
</cp:coreProperties>
</file>