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41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48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0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6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18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08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12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0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09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16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75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A677B-5566-4E85-BD41-23EF326AEE2A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8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26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544513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ETİĞİ:</a:t>
            </a:r>
          </a:p>
        </p:txBody>
      </p:sp>
      <p:sp>
        <p:nvSpPr>
          <p:cNvPr id="6041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632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DEE9B4C-7781-4A5B-A3BA-2BF39F6BE8A2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604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00188"/>
            <a:ext cx="8229600" cy="5097462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sporun gelişmesinde önemli rol oynayan sporun taraflarının görev ve sorumluluklarını 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dürüstlük,	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adalet, 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açıklık, 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tarafsızlık 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saygı gibi 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 smtClean="0">
                <a:solidFill>
                  <a:srgbClr val="0070C0"/>
                </a:solidFill>
              </a:rPr>
              <a:t>evrensel değerler doğrultusunda yerine getirmelerini kapsamaktadır. </a:t>
            </a:r>
          </a:p>
        </p:txBody>
      </p:sp>
    </p:spTree>
    <p:extLst>
      <p:ext uri="{BB962C8B-B14F-4D97-AF65-F5344CB8AC3E}">
        <p14:creationId xmlns:p14="http://schemas.microsoft.com/office/powerpoint/2010/main" val="142586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 smtClean="0">
                <a:solidFill>
                  <a:srgbClr val="0070C0"/>
                </a:solidFill>
              </a:rPr>
              <a:t>Spor etiğinin temel amacı da:</a:t>
            </a:r>
          </a:p>
        </p:txBody>
      </p:sp>
      <p:sp>
        <p:nvSpPr>
          <p:cNvPr id="6144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734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9D8E0C7-98A3-4EEC-AB75-54192C545569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6144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 algn="just" eaLnBrk="1" hangingPunct="1">
              <a:buFont typeface="Tahoma" pitchFamily="34" charset="0"/>
              <a:buNone/>
            </a:pPr>
            <a:r>
              <a:rPr lang="tr-TR" smtClean="0">
                <a:solidFill>
                  <a:srgbClr val="C00000"/>
                </a:solidFill>
              </a:rPr>
              <a:t>   BİREYLERE SPOR ALANINDA KABUL GÖRMÜŞ EVRENSEL ETİK İLKELERİN BENİMSETİLEREK BU İLKELERİN SPORTİF ORTAMLARDA DAVRANIŞ BOYUTUNDA SERGİLENMESİNİ SAĞLAMAKTIR. </a:t>
            </a:r>
          </a:p>
        </p:txBody>
      </p:sp>
    </p:spTree>
    <p:extLst>
      <p:ext uri="{BB962C8B-B14F-4D97-AF65-F5344CB8AC3E}">
        <p14:creationId xmlns:p14="http://schemas.microsoft.com/office/powerpoint/2010/main" val="23171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tr-TR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Eğitimde Etiğin Önemi</a:t>
            </a:r>
          </a:p>
        </p:txBody>
      </p:sp>
      <p:sp>
        <p:nvSpPr>
          <p:cNvPr id="6246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837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B0449B-3D59-435C-A41B-595FA41E3323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624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z="2800" smtClean="0"/>
              <a:t>Eğitim insanı doğumdan ölüme etkileyen ve bir şekle sokmaya çalışan bir süreçtir.Etik ise insanın ne yapmalıyım?Nasıl yapmalıyım? Sorularına vermeye çalıştığı yanıttır.Eğitim ve etik arasında bu anlamda zorunlu bir ilişki vardır.</a:t>
            </a:r>
          </a:p>
          <a:p>
            <a:pPr eaLnBrk="1" hangingPunct="1"/>
            <a:r>
              <a:rPr lang="tr-TR" sz="2800" smtClean="0"/>
              <a:t>Buradan hareketle eğitim,yaşam boyunca süren ”etik bir kendini tanıma sürecidir</a:t>
            </a:r>
          </a:p>
        </p:txBody>
      </p:sp>
    </p:spTree>
    <p:extLst>
      <p:ext uri="{BB962C8B-B14F-4D97-AF65-F5344CB8AC3E}">
        <p14:creationId xmlns:p14="http://schemas.microsoft.com/office/powerpoint/2010/main" val="363317928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Ekran Gösterisi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EĞİTİMDE ETİK</vt:lpstr>
      <vt:lpstr>SPOR ETİĞİ:</vt:lpstr>
      <vt:lpstr>Spor etiğinin temel amacı da:</vt:lpstr>
      <vt:lpstr> Eğitimde Etiğin Önemi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2017-12-01T08:39:55Z</dcterms:created>
  <dcterms:modified xsi:type="dcterms:W3CDTF">2017-12-01T08:40:20Z</dcterms:modified>
</cp:coreProperties>
</file>