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096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4096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4096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DE9BF7-DE41-4C21-9A9B-23618C61395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altLang="tr-TR" noProof="0" smtClean="0"/>
              <a:t>Click to edit Master title style</a:t>
            </a:r>
          </a:p>
        </p:txBody>
      </p:sp>
      <p:sp>
        <p:nvSpPr>
          <p:cNvPr id="409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tr-TR" altLang="tr-TR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5206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CAC53A-2002-484E-87AD-D993B0A25D1C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79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EF8B98-83D4-468D-B5DC-77DD8BA2293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106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10972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0" y="4000500"/>
            <a:ext cx="10972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4E90BE67-E83C-4A1C-9451-B228C62D747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496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C909A8BC-9010-43DF-A7C1-4FF5EB03B19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850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E45DD441-9A2B-401E-A2B3-AE1698F01B9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639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CCF18D28-D39E-4E98-9D7B-7CD142ABE010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253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A41123-8E5A-4F03-8B44-F818358B79E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22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DD7FCB-7D60-4C72-A903-71C8933D6BC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8E1841-8391-4B7F-8C3E-105F7E49F4D1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10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F34F1C-59A3-4180-971B-233638DF09C5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Veri Yer Tutucusu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43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26AF6E-807C-4D6B-A571-31C0834ACCC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85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D9898A-E446-453E-A82B-26853BAA343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314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2EC0E9-EB65-46AE-B2B0-00464DC601FF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478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F3F466-D0BD-40B6-8F4D-5E978B82304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12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59A1998-9385-473B-A154-80A9BBBD716F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grpSp>
        <p:nvGrpSpPr>
          <p:cNvPr id="39940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399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  <p:sp>
          <p:nvSpPr>
            <p:cNvPr id="399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  <p:sp>
          <p:nvSpPr>
            <p:cNvPr id="399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</p:grpSp>
      <p:sp>
        <p:nvSpPr>
          <p:cNvPr id="3995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title style</a:t>
            </a:r>
          </a:p>
        </p:txBody>
      </p:sp>
      <p:sp>
        <p:nvSpPr>
          <p:cNvPr id="399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text styles</a:t>
            </a:r>
          </a:p>
          <a:p>
            <a:pPr lvl="1"/>
            <a:r>
              <a:rPr lang="tr-TR" altLang="tr-TR" smtClean="0"/>
              <a:t>Second level</a:t>
            </a:r>
          </a:p>
          <a:p>
            <a:pPr lvl="2"/>
            <a:r>
              <a:rPr lang="tr-TR" altLang="tr-TR" smtClean="0"/>
              <a:t>Third level</a:t>
            </a:r>
          </a:p>
          <a:p>
            <a:pPr lvl="3"/>
            <a:r>
              <a:rPr lang="tr-TR" altLang="tr-TR" smtClean="0"/>
              <a:t>Fourth level</a:t>
            </a:r>
          </a:p>
          <a:p>
            <a:pPr lvl="4"/>
            <a:r>
              <a:rPr lang="tr-TR" altLang="tr-TR" smtClean="0"/>
              <a:t>Fifth level</a:t>
            </a:r>
          </a:p>
        </p:txBody>
      </p:sp>
      <p:sp>
        <p:nvSpPr>
          <p:cNvPr id="399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45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640014" y="457200"/>
            <a:ext cx="7570787" cy="1371600"/>
          </a:xfrm>
        </p:spPr>
        <p:txBody>
          <a:bodyPr/>
          <a:lstStyle/>
          <a:p>
            <a:r>
              <a:rPr lang="tr-TR" altLang="tr-TR" sz="2000" b="1"/>
              <a:t>COMMON CARP (</a:t>
            </a:r>
            <a:r>
              <a:rPr lang="tr-TR" altLang="tr-TR" sz="2000" b="1" i="1"/>
              <a:t>CYPRINUS CARPIO)</a:t>
            </a:r>
            <a:r>
              <a:rPr lang="tr-TR" altLang="tr-TR" sz="2000" b="1"/>
              <a:t/>
            </a:r>
            <a:br>
              <a:rPr lang="tr-TR" altLang="tr-TR" sz="2000" b="1"/>
            </a:br>
            <a:r>
              <a:rPr lang="tr-TR" altLang="tr-TR" sz="2000" b="1"/>
              <a:t>HABITAT AND BIOLOGY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6988" y="1628775"/>
            <a:ext cx="7643812" cy="48958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 b="1"/>
              <a:t>A. Natural Habitat: Rivers drain into Caspian and Black seas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Common carp live in streams, lakes, and rivers wherever there are a lot of aquatic plants.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They usually live in warm water contrary to trout.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4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 b="1"/>
              <a:t>B. Species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1. Nearly global; culture is very widespread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2. Subspecies: European-transcaucasian, mid- Asian, Far Eastern, northern Vietnam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3. Cultured varieties: Big Bellied, Long Bodied, Punten, Majalayan, </a:t>
            </a:r>
            <a:r>
              <a:rPr lang="tr-TR" altLang="tr-TR" sz="1400" b="1"/>
              <a:t>Mirror</a:t>
            </a:r>
            <a:r>
              <a:rPr lang="tr-TR" altLang="tr-TR" sz="1400"/>
              <a:t>, Aischgrunder, Scale, Leather, Kursk, and Dinnyes' Carp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 b="1"/>
              <a:t>C. Physiological Characteristics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1. Fish dig into sides and bottoms of ponds in search of food, gulp in mud, eat digestible matter, and reject the rest, leading to turbid pond water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2. Size: Differ in size, depending on their location (3-5 kg BW, 30-60cm lenght)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3. Food: Common carp eat fish eggs, algae, other water plants, insects, earthworms, snails, and crayfish. They also eat old dead plant parts from the bottom.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 b="1"/>
              <a:t>D. Breeding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1. Occurs in natural habitat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2. Carp generally spawn in the spring and early summer depending upon the climate. A typical female (about 17.5 inches) may produce 300,000 eggs, with some estimates as high as one million over the breeding season. </a:t>
            </a:r>
          </a:p>
        </p:txBody>
      </p:sp>
    </p:spTree>
    <p:extLst>
      <p:ext uri="{BB962C8B-B14F-4D97-AF65-F5344CB8AC3E}">
        <p14:creationId xmlns:p14="http://schemas.microsoft.com/office/powerpoint/2010/main" val="44334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439988"/>
            <a:ext cx="8229600" cy="34274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 b="1"/>
              <a:t>Preferred Habitat</a:t>
            </a:r>
            <a:endParaRPr lang="tr-TR" altLang="tr-TR" sz="16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• Can live in a wide range of environments. Prefer shallow, weedy habitats with muddy bottoms.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• Optimal temperature: 66°F (18-22 °C) . Can tolerate a wide range of temperatures.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• Optimal O</a:t>
            </a:r>
            <a:r>
              <a:rPr lang="tr-TR" altLang="tr-TR" sz="800"/>
              <a:t>2</a:t>
            </a:r>
            <a:r>
              <a:rPr lang="tr-TR" altLang="tr-TR" sz="1600"/>
              <a:t> : 4.5 ppm. Can tolerate as low as 2 ppm in warm water.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• Carp have low tolerance for salt.</a:t>
            </a:r>
            <a:endParaRPr lang="tr-TR" altLang="tr-TR" sz="16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 b="1"/>
              <a:t>Age and Growth</a:t>
            </a:r>
            <a:endParaRPr lang="tr-TR" altLang="tr-TR" sz="16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• Photographic record of Carp in England is over 50 years old.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• Record Carp weight is 82 lbs (38 kg).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• Growth rate is affected by genetic factors, food supply, and density.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100" y="498475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498475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925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</Words>
  <Application>Microsoft Office PowerPoint</Application>
  <PresentationFormat>Geniş ekran</PresentationFormat>
  <Paragraphs>32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Arial Black</vt:lpstr>
      <vt:lpstr>Times New Roman</vt:lpstr>
      <vt:lpstr>Wingdings</vt:lpstr>
      <vt:lpstr>Pixel</vt:lpstr>
      <vt:lpstr>COMMON CARP (CYPRINUS CARPIO) HABITAT AND BIOLOGY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CARP (CYPRINUS CARPIO) HABITAT AND BIOLOGY</dc:title>
  <dc:creator>Akcay</dc:creator>
  <cp:lastModifiedBy>Akcay</cp:lastModifiedBy>
  <cp:revision>1</cp:revision>
  <dcterms:created xsi:type="dcterms:W3CDTF">2019-09-05T09:43:15Z</dcterms:created>
  <dcterms:modified xsi:type="dcterms:W3CDTF">2019-09-05T09:43:37Z</dcterms:modified>
</cp:coreProperties>
</file>